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41FDF-3AE0-4098-8724-5E10E490D6A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ABBD-A590-4E04-8EAB-D7812322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6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41FDF-3AE0-4098-8724-5E10E490D6A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ABBD-A590-4E04-8EAB-D7812322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1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41FDF-3AE0-4098-8724-5E10E490D6A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ABBD-A590-4E04-8EAB-D7812322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7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41FDF-3AE0-4098-8724-5E10E490D6A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ABBD-A590-4E04-8EAB-D7812322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2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41FDF-3AE0-4098-8724-5E10E490D6A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ABBD-A590-4E04-8EAB-D7812322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6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41FDF-3AE0-4098-8724-5E10E490D6A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ABBD-A590-4E04-8EAB-D7812322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41FDF-3AE0-4098-8724-5E10E490D6A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ABBD-A590-4E04-8EAB-D7812322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8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41FDF-3AE0-4098-8724-5E10E490D6A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ABBD-A590-4E04-8EAB-D7812322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8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41FDF-3AE0-4098-8724-5E10E490D6A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ABBD-A590-4E04-8EAB-D7812322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2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41FDF-3AE0-4098-8724-5E10E490D6A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ABBD-A590-4E04-8EAB-D7812322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5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41FDF-3AE0-4098-8724-5E10E490D6A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ABBD-A590-4E04-8EAB-D7812322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9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41FDF-3AE0-4098-8724-5E10E490D6A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3ABBD-A590-4E04-8EAB-D7812322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33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IBM Applied Data Science Capstone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Evaluating the restaurant category that preference by location in Singapore.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5271868"/>
            <a:ext cx="12192000" cy="1600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8701833" y="1889967"/>
            <a:ext cx="5380134" cy="1600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6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Introduction/ Business Problem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Singapore is known as Food Paradise.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Singapore Food Industry is having great business potential.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Machine Learning Method to predict the restaurant category that have highest potential.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271868"/>
            <a:ext cx="12192000" cy="1600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Foursquare API are utilized to gather the venues in Singapore and the number of likes for each location.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271868"/>
            <a:ext cx="12192000" cy="1600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3053556"/>
            <a:ext cx="98298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7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collection- Apply Foursquare API to collect data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cleaning- Manually filter all restaurant Data.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processing- Manually categories the restaurant type.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Learning- Apply Linear Regression and Multinomial Ordinal Logistic Regression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271868"/>
            <a:ext cx="12192000" cy="1600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07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284391"/>
              </p:ext>
            </p:extLst>
          </p:nvPr>
        </p:nvGraphicFramePr>
        <p:xfrm>
          <a:off x="838200" y="1825625"/>
          <a:ext cx="105156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Liner Regression Model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Multinomial Ordinal Logistic Regression Model</a:t>
                      </a:r>
                      <a:endParaRPr lang="en-US" sz="3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Accuracy:</a:t>
                      </a:r>
                      <a:r>
                        <a:rPr lang="en-US" sz="3000" baseline="0" dirty="0" smtClean="0"/>
                        <a:t> 40%~70%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 smtClean="0"/>
                        <a:t>Accuracy:</a:t>
                      </a:r>
                      <a:r>
                        <a:rPr lang="en-US" sz="3000" baseline="0" dirty="0" smtClean="0"/>
                        <a:t> 97.77%</a:t>
                      </a:r>
                      <a:endParaRPr lang="en-US" sz="3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5271868"/>
            <a:ext cx="12192000" cy="1600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model are using 80% data as training and 20% as testing.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89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Model that with low accuracy demonstrate that not suitable to be used for this study.</a:t>
            </a:r>
          </a:p>
          <a:p>
            <a:pPr>
              <a:lnSpc>
                <a:spcPct val="100000"/>
              </a:lnSpc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Multinomial Ordinal Logistic Regression Model showed high accuracy demonstrate fit to be used for this study.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271868"/>
            <a:ext cx="12192000" cy="1600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5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Multinomial Ordinal Logistic Regression Model fit to be used for this study.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this study, casual restaurant get most like and followed by Asian cuisine.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2 options need to be consider when we decide to open new restaurant 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town.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271868"/>
            <a:ext cx="12192000" cy="1600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224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IBM Applied Data Science Capstone Project</vt:lpstr>
      <vt:lpstr>Introduction/ Business Problem</vt:lpstr>
      <vt:lpstr>Data</vt:lpstr>
      <vt:lpstr>Methodology</vt:lpstr>
      <vt:lpstr>Results</vt:lpstr>
      <vt:lpstr>Discussion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Applied Data Science Capstone Project</dc:title>
  <dc:creator>Kian Yeap Yap</dc:creator>
  <cp:lastModifiedBy>Kian Yeap Yap</cp:lastModifiedBy>
  <cp:revision>3</cp:revision>
  <dcterms:created xsi:type="dcterms:W3CDTF">2021-03-20T04:16:00Z</dcterms:created>
  <dcterms:modified xsi:type="dcterms:W3CDTF">2021-03-20T04:37:23Z</dcterms:modified>
</cp:coreProperties>
</file>