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70" r:id="rId8"/>
    <p:sldId id="264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4DC"/>
    <a:srgbClr val="312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2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5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4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EE8-A5DE-4BA1-8859-6F9415C8C0E0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E11A-5008-46A5-BEC4-EE268FC99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8176"/>
          <a:stretch/>
        </p:blipFill>
        <p:spPr>
          <a:xfrm>
            <a:off x="0" y="0"/>
            <a:ext cx="121878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56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混沌之森：奈亚拉托提普的怀表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0449"/>
            <a:ext cx="9144000" cy="1655762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NaN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陶思郡 马郡 张嘉兴</a:t>
            </a:r>
          </a:p>
        </p:txBody>
      </p:sp>
    </p:spTree>
    <p:extLst>
      <p:ext uri="{BB962C8B-B14F-4D97-AF65-F5344CB8AC3E}">
        <p14:creationId xmlns:p14="http://schemas.microsoft.com/office/powerpoint/2010/main" val="114604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50062" y="3378969"/>
            <a:ext cx="2247443" cy="66316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3.Demo</a:t>
            </a:r>
            <a:r>
              <a: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60" y="3873515"/>
            <a:ext cx="1820473" cy="10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8176"/>
          <a:stretch/>
        </p:blipFill>
        <p:spPr>
          <a:xfrm>
            <a:off x="0" y="0"/>
            <a:ext cx="121878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561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THANK YOU</a:t>
            </a:r>
            <a:endParaRPr lang="zh-CN" altLang="en-US" sz="4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0449"/>
            <a:ext cx="9144000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2021.05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62007" y="3424237"/>
            <a:ext cx="1133867" cy="66316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12735" y="2682279"/>
            <a:ext cx="3014806" cy="2239415"/>
            <a:chOff x="5504505" y="2682279"/>
            <a:chExt cx="1774480" cy="2239415"/>
          </a:xfrm>
        </p:grpSpPr>
        <p:sp>
          <p:nvSpPr>
            <p:cNvPr id="7" name="文本框 6"/>
            <p:cNvSpPr txBox="1"/>
            <p:nvPr/>
          </p:nvSpPr>
          <p:spPr>
            <a:xfrm>
              <a:off x="5504506" y="2682279"/>
              <a:ext cx="177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团队成员介绍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04506" y="3571154"/>
              <a:ext cx="1294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游戏介绍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04505" y="4460029"/>
              <a:ext cx="177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游戏内容展示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1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88335" y="3369916"/>
            <a:ext cx="3080362" cy="66316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团队成员介绍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60" y="3873515"/>
            <a:ext cx="1820473" cy="10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0726" y="971709"/>
            <a:ext cx="2244347" cy="50400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团队成员介绍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2816" y="4906980"/>
            <a:ext cx="3292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姓名： 张嘉兴</a:t>
            </a:r>
            <a:endParaRPr lang="en-US" altLang="zh-CN" sz="1600" dirty="0"/>
          </a:p>
          <a:p>
            <a:pPr algn="ctr"/>
            <a:r>
              <a:rPr lang="zh-CN" altLang="en-US" sz="1600" dirty="0"/>
              <a:t>学院： 机械与动力工程学院</a:t>
            </a:r>
            <a:endParaRPr lang="en-US" altLang="zh-CN" sz="1600" dirty="0"/>
          </a:p>
          <a:p>
            <a:pPr algn="ctr"/>
            <a:r>
              <a:rPr lang="zh-CN" altLang="en-US" sz="1600" dirty="0"/>
              <a:t>团队分工： 策划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91437" y="4906980"/>
            <a:ext cx="280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姓名</a:t>
            </a:r>
            <a:r>
              <a:rPr lang="en-US" altLang="zh-CN" sz="1600" dirty="0"/>
              <a:t>:</a:t>
            </a:r>
            <a:r>
              <a:rPr lang="zh-CN" altLang="en-US" sz="1600" dirty="0"/>
              <a:t> 马郡</a:t>
            </a:r>
            <a:endParaRPr lang="en-US" altLang="zh-CN" sz="1600" dirty="0"/>
          </a:p>
          <a:p>
            <a:pPr algn="ctr"/>
            <a:r>
              <a:rPr lang="zh-CN" altLang="en-US" sz="1600" dirty="0"/>
              <a:t>学院： 媒体与设计学院</a:t>
            </a:r>
            <a:endParaRPr lang="en-US" altLang="zh-CN" sz="1600" dirty="0"/>
          </a:p>
          <a:p>
            <a:pPr algn="ctr"/>
            <a:r>
              <a:rPr lang="zh-CN" altLang="en-US" sz="1600" dirty="0"/>
              <a:t>团队分工： 美术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04514" y="4906980"/>
            <a:ext cx="234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姓名</a:t>
            </a:r>
            <a:r>
              <a:rPr lang="en-US" altLang="zh-CN" sz="1600" dirty="0"/>
              <a:t>: </a:t>
            </a:r>
            <a:r>
              <a:rPr lang="zh-CN" altLang="en-US" sz="1600" dirty="0"/>
              <a:t>陶思郡</a:t>
            </a:r>
            <a:endParaRPr lang="en-US" altLang="zh-CN" sz="1600" dirty="0"/>
          </a:p>
          <a:p>
            <a:pPr algn="ctr"/>
            <a:r>
              <a:rPr lang="zh-CN" altLang="en-US" sz="1600" dirty="0"/>
              <a:t>学院： 密西根学院</a:t>
            </a:r>
            <a:endParaRPr lang="en-US" altLang="zh-CN" sz="1600" dirty="0"/>
          </a:p>
          <a:p>
            <a:pPr algn="ctr"/>
            <a:r>
              <a:rPr lang="zh-CN" altLang="en-US" sz="1600" dirty="0"/>
              <a:t>团队分工： 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A95FBA-7A40-41AB-B0FE-AC30801BD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05" y="2794427"/>
            <a:ext cx="180000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193134C-1DEB-42B7-83C9-44C39721C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792758"/>
            <a:ext cx="1800000" cy="18016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9F84508-1101-434D-9ABF-9A242E1A4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4" y="279359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0726" y="971709"/>
            <a:ext cx="2244347" cy="50400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团队成员介绍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00726" y="1475717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开发过程中的困难与收获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44345C3-FBAD-4363-9714-337D8FFC4533}"/>
              </a:ext>
            </a:extLst>
          </p:cNvPr>
          <p:cNvCxnSpPr>
            <a:cxnSpLocks/>
          </p:cNvCxnSpPr>
          <p:nvPr/>
        </p:nvCxnSpPr>
        <p:spPr>
          <a:xfrm>
            <a:off x="7700726" y="1475717"/>
            <a:ext cx="2800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>
            <a:extLst>
              <a:ext uri="{FF2B5EF4-FFF2-40B4-BE49-F238E27FC236}">
                <a16:creationId xmlns:a16="http://schemas.microsoft.com/office/drawing/2014/main" id="{833D6716-69CB-4474-B69A-F742CADE69E2}"/>
              </a:ext>
            </a:extLst>
          </p:cNvPr>
          <p:cNvSpPr txBox="1">
            <a:spLocks/>
          </p:cNvSpPr>
          <p:nvPr/>
        </p:nvSpPr>
        <p:spPr>
          <a:xfrm>
            <a:off x="1292955" y="3429000"/>
            <a:ext cx="9606090" cy="61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最大的困难是用一个陌生且基础的编辑器实现想要的功能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9778A-B07E-45D3-84E5-F88FE8207E47}"/>
              </a:ext>
            </a:extLst>
          </p:cNvPr>
          <p:cNvSpPr txBox="1"/>
          <p:nvPr/>
        </p:nvSpPr>
        <p:spPr>
          <a:xfrm>
            <a:off x="7519498" y="2673558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如何实现</a:t>
            </a:r>
            <a:r>
              <a:rPr lang="en-US" altLang="zh-CN" dirty="0"/>
              <a:t>2D</a:t>
            </a:r>
            <a:r>
              <a:rPr lang="zh-CN" altLang="en-US" dirty="0"/>
              <a:t>效果？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C4EC12-123E-485A-9A33-49645F2918B2}"/>
              </a:ext>
            </a:extLst>
          </p:cNvPr>
          <p:cNvSpPr txBox="1"/>
          <p:nvPr/>
        </p:nvSpPr>
        <p:spPr>
          <a:xfrm>
            <a:off x="6300546" y="4436645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如何做攻击和伤害判断？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71BF6E-8396-4CA3-BF05-C93BB8D665C1}"/>
              </a:ext>
            </a:extLst>
          </p:cNvPr>
          <p:cNvSpPr txBox="1"/>
          <p:nvPr/>
        </p:nvSpPr>
        <p:spPr>
          <a:xfrm>
            <a:off x="3500187" y="2983885"/>
            <a:ext cx="359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如何实现不同场景之间的转换？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F241CC-64C7-459F-B9BC-A67897FCCB76}"/>
              </a:ext>
            </a:extLst>
          </p:cNvPr>
          <p:cNvSpPr txBox="1"/>
          <p:nvPr/>
        </p:nvSpPr>
        <p:spPr>
          <a:xfrm>
            <a:off x="1153653" y="4234145"/>
            <a:ext cx="372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如何还原</a:t>
            </a:r>
            <a:r>
              <a:rPr lang="en-US" altLang="zh-CN" dirty="0" err="1"/>
              <a:t>Tilemap</a:t>
            </a:r>
            <a:r>
              <a:rPr lang="zh-CN" altLang="en-US" dirty="0"/>
              <a:t>中的光照效果？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B133A6-0428-420C-B550-C244A1242D28}"/>
              </a:ext>
            </a:extLst>
          </p:cNvPr>
          <p:cNvSpPr txBox="1"/>
          <p:nvPr/>
        </p:nvSpPr>
        <p:spPr>
          <a:xfrm>
            <a:off x="471963" y="2452359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死亡以后如何重新开始？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39F078-B1EE-4799-ADC6-853203636D1B}"/>
              </a:ext>
            </a:extLst>
          </p:cNvPr>
          <p:cNvSpPr txBox="1"/>
          <p:nvPr/>
        </p:nvSpPr>
        <p:spPr>
          <a:xfrm>
            <a:off x="7519498" y="5088277"/>
            <a:ext cx="53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E00894-266B-4B63-BE2D-DEE4E0822DE6}"/>
              </a:ext>
            </a:extLst>
          </p:cNvPr>
          <p:cNvSpPr txBox="1"/>
          <p:nvPr/>
        </p:nvSpPr>
        <p:spPr>
          <a:xfrm>
            <a:off x="3272322" y="5121833"/>
            <a:ext cx="17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如何做对话？</a:t>
            </a:r>
          </a:p>
        </p:txBody>
      </p:sp>
    </p:spTree>
    <p:extLst>
      <p:ext uri="{BB962C8B-B14F-4D97-AF65-F5344CB8AC3E}">
        <p14:creationId xmlns:p14="http://schemas.microsoft.com/office/powerpoint/2010/main" val="410754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50062" y="3378969"/>
            <a:ext cx="2247443" cy="66316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游戏介绍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60" y="3873515"/>
            <a:ext cx="1820473" cy="10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F11A33A-80A9-43C4-A066-FC7F8D229061}"/>
              </a:ext>
            </a:extLst>
          </p:cNvPr>
          <p:cNvSpPr txBox="1">
            <a:spLocks/>
          </p:cNvSpPr>
          <p:nvPr/>
        </p:nvSpPr>
        <p:spPr>
          <a:xfrm>
            <a:off x="7608447" y="971708"/>
            <a:ext cx="4345865" cy="50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/>
              <a:t>2.</a:t>
            </a:r>
            <a:r>
              <a:rPr lang="zh-CN" altLang="en-US" sz="2400" b="1"/>
              <a:t>混沌之森：奈亚拉托提普的怀表</a:t>
            </a:r>
            <a:endParaRPr lang="zh-CN" altLang="en-US" sz="24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0D7936-4F4E-4B45-9B5D-DD0F03208681}"/>
              </a:ext>
            </a:extLst>
          </p:cNvPr>
          <p:cNvCxnSpPr>
            <a:cxnSpLocks/>
          </p:cNvCxnSpPr>
          <p:nvPr/>
        </p:nvCxnSpPr>
        <p:spPr>
          <a:xfrm>
            <a:off x="7700726" y="1475717"/>
            <a:ext cx="2800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CAE6A6A-925E-4C99-B58E-249F79E08589}"/>
              </a:ext>
            </a:extLst>
          </p:cNvPr>
          <p:cNvSpPr txBox="1"/>
          <p:nvPr/>
        </p:nvSpPr>
        <p:spPr>
          <a:xfrm>
            <a:off x="7608447" y="1475716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13F4F4-44FA-45BF-BA65-FFDE660B3D80}"/>
              </a:ext>
            </a:extLst>
          </p:cNvPr>
          <p:cNvSpPr txBox="1"/>
          <p:nvPr/>
        </p:nvSpPr>
        <p:spPr>
          <a:xfrm>
            <a:off x="1282460" y="2437839"/>
            <a:ext cx="9627080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在代表混沌的外神，奈亚拉托提普的“指引”下，玩家控制的勇者通过击杀怪物、解开机关经历</a:t>
            </a:r>
            <a:r>
              <a:rPr lang="en-US" altLang="zh-CN" dirty="0"/>
              <a:t>3</a:t>
            </a:r>
            <a:r>
              <a:rPr lang="zh-CN" altLang="zh-CN" dirty="0"/>
              <a:t>个递进的关卡，最终获得强大的力量，并迎接内心中真正的堕落与黑暗。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第一关，玩家了解基本操作，并在地图中央获得奈亚拉托提普用以控制时间的怀表，从此得到切换白天与黑夜的能力：在白天，玩家能够完全看清地图的布局以及动物的位置，但机关将被隐藏；随着时间切换至夜晚，隐藏的机关将显现，动物变成怪物，同时画面陷入黑暗，只有机关以及主角周围狭窄的范围内发出亮光。玩家只有在黑暗中解开机关并顺利到达终点才能进入下一关。在前进的过程中，玩家会不时听到来自奈亚拉托提普的低语，在奈亚拉托提普的诱惑与引导中，玩家可以一步步地解开机关。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B44EAA5E-BDD6-40B0-81D5-19CA6FF0747C}"/>
              </a:ext>
            </a:extLst>
          </p:cNvPr>
          <p:cNvSpPr txBox="1">
            <a:spLocks/>
          </p:cNvSpPr>
          <p:nvPr/>
        </p:nvSpPr>
        <p:spPr>
          <a:xfrm>
            <a:off x="5089846" y="2032233"/>
            <a:ext cx="2012308" cy="405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37233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4F18C81-78E9-4BC9-9121-25991300BA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39" y="1845048"/>
            <a:ext cx="6040074" cy="46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F11A33A-80A9-43C4-A066-FC7F8D229061}"/>
              </a:ext>
            </a:extLst>
          </p:cNvPr>
          <p:cNvSpPr txBox="1">
            <a:spLocks/>
          </p:cNvSpPr>
          <p:nvPr/>
        </p:nvSpPr>
        <p:spPr>
          <a:xfrm>
            <a:off x="7608447" y="971708"/>
            <a:ext cx="4345865" cy="50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/>
              <a:t>2.</a:t>
            </a:r>
            <a:r>
              <a:rPr lang="zh-CN" altLang="en-US" sz="2400" b="1"/>
              <a:t>混沌之森：奈亚拉托提普的怀表</a:t>
            </a:r>
            <a:endParaRPr lang="zh-CN" altLang="en-US" sz="24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0D7936-4F4E-4B45-9B5D-DD0F03208681}"/>
              </a:ext>
            </a:extLst>
          </p:cNvPr>
          <p:cNvCxnSpPr>
            <a:cxnSpLocks/>
          </p:cNvCxnSpPr>
          <p:nvPr/>
        </p:nvCxnSpPr>
        <p:spPr>
          <a:xfrm>
            <a:off x="7700726" y="1475717"/>
            <a:ext cx="2800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CAE6A6A-925E-4C99-B58E-249F79E08589}"/>
              </a:ext>
            </a:extLst>
          </p:cNvPr>
          <p:cNvSpPr txBox="1"/>
          <p:nvPr/>
        </p:nvSpPr>
        <p:spPr>
          <a:xfrm>
            <a:off x="7608447" y="1475716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游戏介绍</a:t>
            </a:r>
          </a:p>
        </p:txBody>
      </p:sp>
    </p:spTree>
    <p:extLst>
      <p:ext uri="{BB962C8B-B14F-4D97-AF65-F5344CB8AC3E}">
        <p14:creationId xmlns:p14="http://schemas.microsoft.com/office/powerpoint/2010/main" val="22439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8447" y="971708"/>
            <a:ext cx="4345865" cy="504008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混沌之森：奈亚拉托提普的怀表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D109B-2F4F-4E62-A1AA-3E36C32DD7B4}"/>
              </a:ext>
            </a:extLst>
          </p:cNvPr>
          <p:cNvSpPr txBox="1"/>
          <p:nvPr/>
        </p:nvSpPr>
        <p:spPr>
          <a:xfrm>
            <a:off x="7608447" y="1475716"/>
            <a:ext cx="28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游戏介绍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15F2A-3778-4830-B57C-9ADCBAD8C98B}"/>
              </a:ext>
            </a:extLst>
          </p:cNvPr>
          <p:cNvCxnSpPr>
            <a:cxnSpLocks/>
          </p:cNvCxnSpPr>
          <p:nvPr/>
        </p:nvCxnSpPr>
        <p:spPr>
          <a:xfrm>
            <a:off x="7700726" y="1475717"/>
            <a:ext cx="2800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3">
            <a:extLst>
              <a:ext uri="{FF2B5EF4-FFF2-40B4-BE49-F238E27FC236}">
                <a16:creationId xmlns:a16="http://schemas.microsoft.com/office/drawing/2014/main" id="{CE80410F-F712-4B6E-898E-67733346EF49}"/>
              </a:ext>
            </a:extLst>
          </p:cNvPr>
          <p:cNvSpPr txBox="1">
            <a:spLocks/>
          </p:cNvSpPr>
          <p:nvPr/>
        </p:nvSpPr>
        <p:spPr>
          <a:xfrm>
            <a:off x="1200676" y="2623657"/>
            <a:ext cx="9606090" cy="3262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6FEC85-D25E-4769-8606-741A019B1F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48" y="2349056"/>
            <a:ext cx="8747518" cy="370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4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381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华文琥珀</vt:lpstr>
      <vt:lpstr>Arial</vt:lpstr>
      <vt:lpstr>Office 主题​​</vt:lpstr>
      <vt:lpstr>混沌之森：奈亚拉托提普的怀表</vt:lpstr>
      <vt:lpstr>目录</vt:lpstr>
      <vt:lpstr>1.团队成员介绍</vt:lpstr>
      <vt:lpstr>1.团队成员介绍</vt:lpstr>
      <vt:lpstr>1.团队成员介绍</vt:lpstr>
      <vt:lpstr>2.游戏介绍</vt:lpstr>
      <vt:lpstr>PowerPoint 演示文稿</vt:lpstr>
      <vt:lpstr>PowerPoint 演示文稿</vt:lpstr>
      <vt:lpstr>2.混沌之森：奈亚拉托提普的怀表</vt:lpstr>
      <vt:lpstr>3.Demo展示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达芬奇计划游戏创作大赛</dc:title>
  <dc:creator>Administrator</dc:creator>
  <cp:lastModifiedBy>Jack</cp:lastModifiedBy>
  <cp:revision>35</cp:revision>
  <dcterms:created xsi:type="dcterms:W3CDTF">2020-06-29T03:36:48Z</dcterms:created>
  <dcterms:modified xsi:type="dcterms:W3CDTF">2021-05-05T15:19:06Z</dcterms:modified>
</cp:coreProperties>
</file>