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686"/>
  </p:normalViewPr>
  <p:slideViewPr>
    <p:cSldViewPr snapToGrid="0">
      <p:cViewPr varScale="1">
        <p:scale>
          <a:sx n="124" d="100"/>
          <a:sy n="124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Good morning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Priscilla, Kiana, Matt and I’m Blake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today we will be talking about utilizing anomalies to detect potential cyber threats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2bbabaf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2bbabaf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c286b83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c286b83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network flows to conduct our Cyber threat analytics 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Network flows can be used to generate graph analytics to further understand communication occurring between the machine, internal and external sources and detect anomalies using network traffic. Here we have a search that contains Results of 137,000 hits showing where the top users who tried to access our system were located throughout the world.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users: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-admin (41.11%) 	{within admin - 58% in Beijing, 13% in Hanoi, etc.}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-test (23.92%)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-user (13.09%)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-ftpuser (9.68%)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-ubuntu (12.19%)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Buckets (sub-categorize):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Geoip.city_name: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-admin: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-Beijing (58%)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-Hanoi (12.96%)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-Seoul (11.48%)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-New York (9.57%)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-Guangzhou (7.91%)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-test: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-ftpuser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-ubuntu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c2a92726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c2a92726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Kibana visualization depicting attempted logins into our system and corresponding messages during the last 90 days for a sample size of our data in our environment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2bbaba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2bbaba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2bbabaf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2bbabaf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c2a92726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c2a92726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What we didn’t find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What we could continue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looking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needed more time to process more logs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so much that is possible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process project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2bbaba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2bbaba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c2a9272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c2a9272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2bbabaf8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2bbabaf8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I refer to an anomaly I’m talking about unusual patterns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we use your personal computer as an example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we should see is one username password, or loggin attempt and one success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would be unusual to see 176 attempts and 1 success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where would we see this information?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2bbabaf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2bbabaf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process flow explains how we get the data and what happens after it’s collected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it all centered around the elasticsearch platform in Kibana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two ways to go about detecting anomalies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way is using big data methods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Extracting data from elasticsearch into jupyter to process using classification or clustering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Once we have manageable data we create rules to upload back into elasticsearch to create more useable filters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second way is using graph analytics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Elasticsearch is similar to SAS enterprise guide in that its mostly a point and click platform with the ability to input simple code if necessary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play with it through trial and error to see what filters make sense, what has an association with another filter, and really provide that data analytics type of research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Everything begins and gets put back into elasticsearch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2bbab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2bbab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what the query section looks like in elasticsearch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provide filters and some type of query and kibana provides an output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we’re referring to logs what we’re talking about is this middle section that begins with the time stamp and then a message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of our data is collected through this kibana platform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c286b83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c286b83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Let’s talk about our data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big data 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we learned that in the real world datasets as large and larger are consistently worked with in cyber security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 we used was collected over a 4 month period and contained over 75 million log observations and 15 million network flows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pickle file we processed in jupyter was over 9 GB and nt flows was almost 2 GB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power behind this research was not on our own laptops.</a:t>
            </a:r>
            <a:endParaRPr/>
          </a:p>
          <a:p>
            <a: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were able to utilize a network with </a:t>
            </a:r>
            <a:endParaRPr/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192 GB RAM</a:t>
            </a:r>
            <a:endParaRPr/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48 threads</a:t>
            </a:r>
            <a:endParaRPr/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256 GB SSD</a:t>
            </a:r>
            <a:endParaRPr/>
          </a:p>
          <a:p>
            <a: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2 TB storage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this is an example of data analytics in unstructered data</a:t>
            </a:r>
            <a:endParaRPr/>
          </a:p>
          <a:p>
            <a: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was one of our message outputs.</a:t>
            </a:r>
            <a:endParaRPr/>
          </a:p>
          <a:p>
            <a: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It’s difficult to make sense from this especially because these words may not be right next to each other in the actual kibana message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c2a927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c2a927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objective for this project consisted of 3 parts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needed to classify log messages into useful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also needed to produce graph analytics to drive future decisions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finally we were to provide a network flow visualizing cyber threats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c286b83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c286b83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TF-IDF was our first technique in dealing with the log files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Fortunately and unfortunately it worked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Fortunately because we spent so much time on 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unfortunately it produced too pretty of a picture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TF-IDF didn’t take into account the location of individual words in each message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the help of Nima we used Tokenization to create a key value paired dictionary with action words from each log.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Lemmitazation worked: route taken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2bbabaf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2bbabaf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TF-IDF was our first technique in dealing with the log files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Fortunately and unfortunately it worked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Fortunately because we spent so much time on 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unfortunately it produced too pretty of a picture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TF-IDF didn’t take into account the location of individual words in each message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the help of Nima we used Tokenization to create a key value paired dictionary with action words from each log.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Lemmitazation worked: route taken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c2a927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c2a927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Utilizing NLTK we were able to group our messages into usable clusters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695900"/>
            <a:ext cx="8123100" cy="21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Threat Anomaly Detection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5750" y="3210150"/>
            <a:ext cx="84525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Blake Cox, Matthew Forey, Priscilla Muniz, Kiana Faeghi Rad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l="28650" t="29078" r="1556"/>
          <a:stretch/>
        </p:blipFill>
        <p:spPr>
          <a:xfrm>
            <a:off x="0" y="0"/>
            <a:ext cx="9143999" cy="5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144550" y="471150"/>
            <a:ext cx="35715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Threats Analytics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Network Flows: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anomalies using network traffic.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l="44867" t="19410" b="-2646"/>
          <a:stretch/>
        </p:blipFill>
        <p:spPr>
          <a:xfrm>
            <a:off x="3789225" y="576762"/>
            <a:ext cx="5153550" cy="39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716050" y="4568800"/>
            <a:ext cx="5153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Failed Password Last 90 Days by ‘User’ and ‘City’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450925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Kibana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0" y="4576100"/>
            <a:ext cx="1747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Kibana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417725" y="420225"/>
            <a:ext cx="3204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Failed Password Last 90 Days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144400" y="4032300"/>
            <a:ext cx="6967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System messages for attempted logins during the last 90 days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l="13580" t="22885" r="50943" b="43517"/>
          <a:stretch/>
        </p:blipFill>
        <p:spPr>
          <a:xfrm>
            <a:off x="653573" y="334900"/>
            <a:ext cx="7948865" cy="4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Network Flow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322200"/>
            <a:ext cx="8520600" cy="32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62" y="1199750"/>
            <a:ext cx="5667275" cy="37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2144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Network Flow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322200"/>
            <a:ext cx="8520600" cy="32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875" y="605125"/>
            <a:ext cx="7386249" cy="44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</a:rPr>
              <a:t>Way Forward</a:t>
            </a:r>
            <a:endParaRPr sz="3600" b="1">
              <a:solidFill>
                <a:schemeClr val="dk2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Limitation being time 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Complexity of data 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Complete 75 million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 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</a:rPr>
              <a:t>Conclusion</a:t>
            </a:r>
            <a:endParaRPr sz="3600" b="1">
              <a:solidFill>
                <a:schemeClr val="dk2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322200"/>
            <a:ext cx="8520600" cy="32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Forward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Contact: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Priscilla Muniz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priscilla4muniz@gmail.com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Kiana Faeghi Rad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kianafaeghi@gmail.com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Matt Forey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matt4a10@gmail.com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Blake Cox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blake.cox@my.utsa.edu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Anomaly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Unusual behavior or pattern of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25" y="1750525"/>
            <a:ext cx="5629750" cy="316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-532"/>
          <a:stretch/>
        </p:blipFill>
        <p:spPr>
          <a:xfrm>
            <a:off x="198075" y="78325"/>
            <a:ext cx="8835675" cy="47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5201" y="78325"/>
            <a:ext cx="3646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Flow</a:t>
            </a:r>
            <a:endParaRPr sz="3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0" y="648425"/>
            <a:ext cx="8957902" cy="43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392100" y="107900"/>
            <a:ext cx="2359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Sample Kibana Screenshot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3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Data Overview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912875"/>
            <a:ext cx="85206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Data Project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Data collected from 54 servers over a period of 4 months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Over 75 million individual log observations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Over 15 million Network flows collected from the same cluster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Weight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OS logs: 9.13 GB</a:t>
            </a:r>
            <a:endParaRPr sz="18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Network Flows: 1.7 GB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Processing Architecture: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192 GB RAM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48 threads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256 GB SSDs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2 TB storage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Analytics in </a:t>
            </a:r>
            <a:r>
              <a:rPr lang="en" sz="1800">
                <a:solidFill>
                  <a:schemeClr val="dk1"/>
                </a:solidFill>
              </a:rPr>
              <a:t>Unstructured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72000" y="3615350"/>
            <a:ext cx="4260300" cy="95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sshd message repeated times failed password for root from port ssh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Objective</a:t>
            </a:r>
            <a:r>
              <a:rPr lang="en" sz="3600">
                <a:solidFill>
                  <a:srgbClr val="FFFFFF"/>
                </a:solidFill>
              </a:rPr>
              <a:t>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31025" y="1322200"/>
            <a:ext cx="8201400" cy="32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OS logs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/ Classify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representation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Graph Analytics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Network Flows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Threats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Analysis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Method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Log Classification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TF-IDF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	NLP</a:t>
            </a:r>
            <a:endParaRPr>
              <a:solidFill>
                <a:srgbClr val="00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NLTK</a:t>
            </a:r>
            <a:endParaRPr sz="1800">
              <a:solidFill>
                <a:srgbClr val="000000"/>
              </a:solidFill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Tokenization</a:t>
            </a:r>
            <a:endParaRPr sz="1800">
              <a:solidFill>
                <a:srgbClr val="000000"/>
              </a:solidFill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LDA </a:t>
            </a:r>
            <a:endParaRPr sz="1800">
              <a:solidFill>
                <a:srgbClr val="000000"/>
              </a:solidFill>
            </a:endParaRPr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Lemmatization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Graph Analytics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OS Log Classification Rules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Kibana ElasticSearch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Network Flows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Kibana ElasticSearch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3600"/>
            <a:ext cx="4031875" cy="32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OS Log Classification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Key/value pair dictionary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33 different filters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98.6% of all messages</a:t>
            </a:r>
            <a:endParaRPr sz="24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675" y="1306600"/>
            <a:ext cx="28003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Macintosh PowerPoint</Application>
  <PresentationFormat>On-screen Show (16:9)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Proxima Nova</vt:lpstr>
      <vt:lpstr>Courier New</vt:lpstr>
      <vt:lpstr>Times New Roman</vt:lpstr>
      <vt:lpstr>Arial</vt:lpstr>
      <vt:lpstr>Spearmint</vt:lpstr>
      <vt:lpstr>Cyber Threat Anomaly Detection</vt:lpstr>
      <vt:lpstr>Anomaly</vt:lpstr>
      <vt:lpstr>PowerPoint Presentation</vt:lpstr>
      <vt:lpstr>PowerPoint Presentation</vt:lpstr>
      <vt:lpstr>Data Overview</vt:lpstr>
      <vt:lpstr>Objective </vt:lpstr>
      <vt:lpstr>Method </vt:lpstr>
      <vt:lpstr>Results</vt:lpstr>
      <vt:lpstr>Results</vt:lpstr>
      <vt:lpstr>PowerPoint Presentation</vt:lpstr>
      <vt:lpstr>PowerPoint Presentation</vt:lpstr>
      <vt:lpstr>PowerPoint Presentation</vt:lpstr>
      <vt:lpstr>Network Flow </vt:lpstr>
      <vt:lpstr>Network Flow </vt:lpstr>
      <vt:lpstr>Way Forward</vt:lpstr>
      <vt:lpstr>Conclusion</vt:lpstr>
      <vt:lpstr>Questions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Anomaly Detection</dc:title>
  <cp:lastModifiedBy>Manouchehr Mohandesi</cp:lastModifiedBy>
  <cp:revision>1</cp:revision>
  <dcterms:modified xsi:type="dcterms:W3CDTF">2019-05-27T02:45:20Z</dcterms:modified>
</cp:coreProperties>
</file>