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14747152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hD" id="{224ACD3D-B083-467C-AFCA-14C9EC2BE1E8}">
          <p14:sldIdLst>
            <p14:sldId id="21474715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66"/>
    <a:srgbClr val="00CC99"/>
    <a:srgbClr val="FF9933"/>
    <a:srgbClr val="33CC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74" autoAdjust="0"/>
  </p:normalViewPr>
  <p:slideViewPr>
    <p:cSldViewPr snapToGrid="0">
      <p:cViewPr varScale="1">
        <p:scale>
          <a:sx n="64" d="100"/>
          <a:sy n="64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anluca Pellecchia" userId="dc646ec5-80ba-4937-8d0e-701fd283cd69" providerId="ADAL" clId="{CA77F6B9-9F5F-4E1D-ABA7-79F6D94FAEDB}"/>
    <pc:docChg chg="modSld">
      <pc:chgData name="Gianluca Pellecchia" userId="dc646ec5-80ba-4937-8d0e-701fd283cd69" providerId="ADAL" clId="{CA77F6B9-9F5F-4E1D-ABA7-79F6D94FAEDB}" dt="2022-07-28T08:24:55.006" v="17" actId="20577"/>
      <pc:docMkLst>
        <pc:docMk/>
      </pc:docMkLst>
      <pc:sldChg chg="modSp mod">
        <pc:chgData name="Gianluca Pellecchia" userId="dc646ec5-80ba-4937-8d0e-701fd283cd69" providerId="ADAL" clId="{CA77F6B9-9F5F-4E1D-ABA7-79F6D94FAEDB}" dt="2022-07-28T08:24:55.006" v="17" actId="20577"/>
        <pc:sldMkLst>
          <pc:docMk/>
          <pc:sldMk cId="1364077527" sldId="1734"/>
        </pc:sldMkLst>
        <pc:spChg chg="mod">
          <ac:chgData name="Gianluca Pellecchia" userId="dc646ec5-80ba-4937-8d0e-701fd283cd69" providerId="ADAL" clId="{CA77F6B9-9F5F-4E1D-ABA7-79F6D94FAEDB}" dt="2022-07-28T08:24:44.323" v="7" actId="20577"/>
          <ac:spMkLst>
            <pc:docMk/>
            <pc:sldMk cId="1364077527" sldId="1734"/>
            <ac:spMk id="89" creationId="{6A6EDCA6-5F65-4947-A32E-55CFEDEBADEC}"/>
          </ac:spMkLst>
        </pc:spChg>
        <pc:spChg chg="mod">
          <ac:chgData name="Gianluca Pellecchia" userId="dc646ec5-80ba-4937-8d0e-701fd283cd69" providerId="ADAL" clId="{CA77F6B9-9F5F-4E1D-ABA7-79F6D94FAEDB}" dt="2022-07-28T08:24:55.006" v="17" actId="20577"/>
          <ac:spMkLst>
            <pc:docMk/>
            <pc:sldMk cId="1364077527" sldId="1734"/>
            <ac:spMk id="94" creationId="{90624E30-A1B1-4847-8404-DC731FE1F426}"/>
          </ac:spMkLst>
        </pc:spChg>
        <pc:spChg chg="mod">
          <ac:chgData name="Gianluca Pellecchia" userId="dc646ec5-80ba-4937-8d0e-701fd283cd69" providerId="ADAL" clId="{CA77F6B9-9F5F-4E1D-ABA7-79F6D94FAEDB}" dt="2022-07-28T08:19:18.593" v="0" actId="14100"/>
          <ac:spMkLst>
            <pc:docMk/>
            <pc:sldMk cId="1364077527" sldId="1734"/>
            <ac:spMk id="101" creationId="{4CAE38BE-3C6F-4E32-AD5C-41327CEEC5F7}"/>
          </ac:spMkLst>
        </pc:spChg>
        <pc:spChg chg="mod">
          <ac:chgData name="Gianluca Pellecchia" userId="dc646ec5-80ba-4937-8d0e-701fd283cd69" providerId="ADAL" clId="{CA77F6B9-9F5F-4E1D-ABA7-79F6D94FAEDB}" dt="2022-07-28T08:19:24.161" v="1" actId="1076"/>
          <ac:spMkLst>
            <pc:docMk/>
            <pc:sldMk cId="1364077527" sldId="1734"/>
            <ac:spMk id="159" creationId="{FC78676C-A9C4-4B14-8289-899A11174345}"/>
          </ac:spMkLst>
        </pc:spChg>
        <pc:cxnChg chg="mod">
          <ac:chgData name="Gianluca Pellecchia" userId="dc646ec5-80ba-4937-8d0e-701fd283cd69" providerId="ADAL" clId="{CA77F6B9-9F5F-4E1D-ABA7-79F6D94FAEDB}" dt="2022-07-28T08:19:18.593" v="0" actId="14100"/>
          <ac:cxnSpMkLst>
            <pc:docMk/>
            <pc:sldMk cId="1364077527" sldId="1734"/>
            <ac:cxnSpMk id="112" creationId="{A1360650-70CF-410A-82D2-60DC5AA9B0DA}"/>
          </ac:cxnSpMkLst>
        </pc:cxnChg>
      </pc:sldChg>
    </pc:docChg>
  </pc:docChgLst>
  <pc:docChgLst>
    <pc:chgData name="Francesco Cruz Torres" userId="9e99a5c3-af8c-4bbe-ad6b-d98b646b01bf" providerId="ADAL" clId="{2E8EC6ED-7A46-457F-86B1-2FC2C819D130}"/>
    <pc:docChg chg="delSld delSection modSection">
      <pc:chgData name="Francesco Cruz Torres" userId="9e99a5c3-af8c-4bbe-ad6b-d98b646b01bf" providerId="ADAL" clId="{2E8EC6ED-7A46-457F-86B1-2FC2C819D130}" dt="2024-10-03T08:46:18.600" v="5" actId="47"/>
      <pc:docMkLst>
        <pc:docMk/>
      </pc:docMkLst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2864738560" sldId="1728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1364077527" sldId="1734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1861431405" sldId="1738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3482408333" sldId="1739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1670376843" sldId="2147471507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4119302273" sldId="2147471508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2942153090" sldId="2147471509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1092039475" sldId="2147471510"/>
        </pc:sldMkLst>
      </pc:sldChg>
      <pc:sldChg chg="del">
        <pc:chgData name="Francesco Cruz Torres" userId="9e99a5c3-af8c-4bbe-ad6b-d98b646b01bf" providerId="ADAL" clId="{2E8EC6ED-7A46-457F-86B1-2FC2C819D130}" dt="2024-10-03T08:45:49.132" v="4" actId="47"/>
        <pc:sldMkLst>
          <pc:docMk/>
          <pc:sldMk cId="2750724178" sldId="2147471511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3706127781" sldId="2147471512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209387507" sldId="2147471513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3532085649" sldId="2147471514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3609292372" sldId="2147471515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2155913605" sldId="2147471516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1965362956" sldId="2147471517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3552565461" sldId="2147471518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3760278362" sldId="2147471519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1860030406" sldId="2147471520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3277812153" sldId="2147471521"/>
        </pc:sldMkLst>
      </pc:sldChg>
      <pc:sldChg chg="del">
        <pc:chgData name="Francesco Cruz Torres" userId="9e99a5c3-af8c-4bbe-ad6b-d98b646b01bf" providerId="ADAL" clId="{2E8EC6ED-7A46-457F-86B1-2FC2C819D130}" dt="2024-10-03T08:45:40.718" v="0" actId="47"/>
        <pc:sldMkLst>
          <pc:docMk/>
          <pc:sldMk cId="3305571139" sldId="2147471522"/>
        </pc:sldMkLst>
      </pc:sldChg>
      <pc:sldChg chg="del">
        <pc:chgData name="Francesco Cruz Torres" userId="9e99a5c3-af8c-4bbe-ad6b-d98b646b01bf" providerId="ADAL" clId="{2E8EC6ED-7A46-457F-86B1-2FC2C819D130}" dt="2024-10-03T08:45:49.132" v="4" actId="47"/>
        <pc:sldMkLst>
          <pc:docMk/>
          <pc:sldMk cId="2402706008" sldId="2147471523"/>
        </pc:sldMkLst>
      </pc:sldChg>
      <pc:sldChg chg="del">
        <pc:chgData name="Francesco Cruz Torres" userId="9e99a5c3-af8c-4bbe-ad6b-d98b646b01bf" providerId="ADAL" clId="{2E8EC6ED-7A46-457F-86B1-2FC2C819D130}" dt="2024-10-03T08:46:18.600" v="5" actId="47"/>
        <pc:sldMkLst>
          <pc:docMk/>
          <pc:sldMk cId="1242444163" sldId="2147471525"/>
        </pc:sldMkLst>
      </pc:sldChg>
      <pc:sldMasterChg chg="delSldLayout">
        <pc:chgData name="Francesco Cruz Torres" userId="9e99a5c3-af8c-4bbe-ad6b-d98b646b01bf" providerId="ADAL" clId="{2E8EC6ED-7A46-457F-86B1-2FC2C819D130}" dt="2024-10-03T08:45:40.718" v="0" actId="47"/>
        <pc:sldMasterMkLst>
          <pc:docMk/>
          <pc:sldMasterMk cId="3019072689" sldId="2147483648"/>
        </pc:sldMasterMkLst>
        <pc:sldLayoutChg chg="del">
          <pc:chgData name="Francesco Cruz Torres" userId="9e99a5c3-af8c-4bbe-ad6b-d98b646b01bf" providerId="ADAL" clId="{2E8EC6ED-7A46-457F-86B1-2FC2C819D130}" dt="2024-10-03T08:45:40.718" v="0" actId="47"/>
          <pc:sldLayoutMkLst>
            <pc:docMk/>
            <pc:sldMasterMk cId="3019072689" sldId="2147483648"/>
            <pc:sldLayoutMk cId="2777786691" sldId="2147483661"/>
          </pc:sldLayoutMkLst>
        </pc:sldLayoutChg>
      </pc:sldMasterChg>
    </pc:docChg>
  </pc:docChgLst>
  <pc:docChgLst>
    <pc:chgData name="Gianluca Pellecchia" userId="dc646ec5-80ba-4937-8d0e-701fd283cd69" providerId="ADAL" clId="{65F07E9D-8A06-4750-81B2-C90B73B7C592}"/>
    <pc:docChg chg="undo custSel modSld">
      <pc:chgData name="Gianluca Pellecchia" userId="dc646ec5-80ba-4937-8d0e-701fd283cd69" providerId="ADAL" clId="{65F07E9D-8A06-4750-81B2-C90B73B7C592}" dt="2022-08-17T10:05:27.844" v="214" actId="14100"/>
      <pc:docMkLst>
        <pc:docMk/>
      </pc:docMkLst>
      <pc:sldChg chg="addSp delSp modSp mod">
        <pc:chgData name="Gianluca Pellecchia" userId="dc646ec5-80ba-4937-8d0e-701fd283cd69" providerId="ADAL" clId="{65F07E9D-8A06-4750-81B2-C90B73B7C592}" dt="2022-08-17T10:05:27.844" v="214" actId="14100"/>
        <pc:sldMkLst>
          <pc:docMk/>
          <pc:sldMk cId="1861431405" sldId="1738"/>
        </pc:sldMkLst>
        <pc:spChg chg="add del mod">
          <ac:chgData name="Gianluca Pellecchia" userId="dc646ec5-80ba-4937-8d0e-701fd283cd69" providerId="ADAL" clId="{65F07E9D-8A06-4750-81B2-C90B73B7C592}" dt="2022-08-16T15:40:05.678" v="52" actId="478"/>
          <ac:spMkLst>
            <pc:docMk/>
            <pc:sldMk cId="1861431405" sldId="1738"/>
            <ac:spMk id="3" creationId="{DD9E8F97-B80D-C357-8F4A-28671C0D95A2}"/>
          </ac:spMkLst>
        </pc:spChg>
        <pc:spChg chg="mod">
          <ac:chgData name="Gianluca Pellecchia" userId="dc646ec5-80ba-4937-8d0e-701fd283cd69" providerId="ADAL" clId="{65F07E9D-8A06-4750-81B2-C90B73B7C592}" dt="2022-08-17T10:02:58.849" v="184" actId="1076"/>
          <ac:spMkLst>
            <pc:docMk/>
            <pc:sldMk cId="1861431405" sldId="1738"/>
            <ac:spMk id="10" creationId="{6AA6B0F7-AAC3-8A0B-8C89-CAFAD06AFFE6}"/>
          </ac:spMkLst>
        </pc:spChg>
        <pc:spChg chg="mod">
          <ac:chgData name="Gianluca Pellecchia" userId="dc646ec5-80ba-4937-8d0e-701fd283cd69" providerId="ADAL" clId="{65F07E9D-8A06-4750-81B2-C90B73B7C592}" dt="2022-08-17T10:03:01.819" v="185" actId="1076"/>
          <ac:spMkLst>
            <pc:docMk/>
            <pc:sldMk cId="1861431405" sldId="1738"/>
            <ac:spMk id="13" creationId="{4B9B9623-727A-FC91-CB27-88DA58110862}"/>
          </ac:spMkLst>
        </pc:spChg>
        <pc:spChg chg="mod">
          <ac:chgData name="Gianluca Pellecchia" userId="dc646ec5-80ba-4937-8d0e-701fd283cd69" providerId="ADAL" clId="{65F07E9D-8A06-4750-81B2-C90B73B7C592}" dt="2022-08-17T10:01:54.724" v="169" actId="1076"/>
          <ac:spMkLst>
            <pc:docMk/>
            <pc:sldMk cId="1861431405" sldId="1738"/>
            <ac:spMk id="14" creationId="{C39AB0A6-A6EF-0103-319F-B2E1F32B7721}"/>
          </ac:spMkLst>
        </pc:spChg>
        <pc:spChg chg="mod">
          <ac:chgData name="Gianluca Pellecchia" userId="dc646ec5-80ba-4937-8d0e-701fd283cd69" providerId="ADAL" clId="{65F07E9D-8A06-4750-81B2-C90B73B7C592}" dt="2022-08-17T09:59:01.899" v="136" actId="1076"/>
          <ac:spMkLst>
            <pc:docMk/>
            <pc:sldMk cId="1861431405" sldId="1738"/>
            <ac:spMk id="28" creationId="{3B72EEF2-791A-DFB9-1A63-A9576E509836}"/>
          </ac:spMkLst>
        </pc:spChg>
        <pc:spChg chg="mod">
          <ac:chgData name="Gianluca Pellecchia" userId="dc646ec5-80ba-4937-8d0e-701fd283cd69" providerId="ADAL" clId="{65F07E9D-8A06-4750-81B2-C90B73B7C592}" dt="2022-08-17T10:02:00.371" v="170" actId="1076"/>
          <ac:spMkLst>
            <pc:docMk/>
            <pc:sldMk cId="1861431405" sldId="1738"/>
            <ac:spMk id="29" creationId="{A11FEB96-81BF-FB4C-DBE6-3D70F705D44C}"/>
          </ac:spMkLst>
        </pc:spChg>
        <pc:spChg chg="mod">
          <ac:chgData name="Gianluca Pellecchia" userId="dc646ec5-80ba-4937-8d0e-701fd283cd69" providerId="ADAL" clId="{65F07E9D-8A06-4750-81B2-C90B73B7C592}" dt="2022-08-17T09:59:38.880" v="141" actId="1076"/>
          <ac:spMkLst>
            <pc:docMk/>
            <pc:sldMk cId="1861431405" sldId="1738"/>
            <ac:spMk id="57" creationId="{8CB7B0CD-7263-418F-9258-764B5C7E2C1F}"/>
          </ac:spMkLst>
        </pc:spChg>
        <pc:spChg chg="mod">
          <ac:chgData name="Gianluca Pellecchia" userId="dc646ec5-80ba-4937-8d0e-701fd283cd69" providerId="ADAL" clId="{65F07E9D-8A06-4750-81B2-C90B73B7C592}" dt="2022-08-17T10:05:24.278" v="213" actId="1076"/>
          <ac:spMkLst>
            <pc:docMk/>
            <pc:sldMk cId="1861431405" sldId="1738"/>
            <ac:spMk id="89" creationId="{6A6EDCA6-5F65-4947-A32E-55CFEDEBADEC}"/>
          </ac:spMkLst>
        </pc:spChg>
        <pc:spChg chg="mod">
          <ac:chgData name="Gianluca Pellecchia" userId="dc646ec5-80ba-4937-8d0e-701fd283cd69" providerId="ADAL" clId="{65F07E9D-8A06-4750-81B2-C90B73B7C592}" dt="2022-08-17T09:55:21.725" v="81" actId="1076"/>
          <ac:spMkLst>
            <pc:docMk/>
            <pc:sldMk cId="1861431405" sldId="1738"/>
            <ac:spMk id="96" creationId="{D8936D93-61B2-4D4C-9638-7723BCCE3526}"/>
          </ac:spMkLst>
        </pc:spChg>
        <pc:spChg chg="mod">
          <ac:chgData name="Gianluca Pellecchia" userId="dc646ec5-80ba-4937-8d0e-701fd283cd69" providerId="ADAL" clId="{65F07E9D-8A06-4750-81B2-C90B73B7C592}" dt="2022-08-17T09:55:17.574" v="80" actId="1076"/>
          <ac:spMkLst>
            <pc:docMk/>
            <pc:sldMk cId="1861431405" sldId="1738"/>
            <ac:spMk id="133" creationId="{19B792FD-A91C-4CFC-BF02-5E8E6ED741F5}"/>
          </ac:spMkLst>
        </pc:spChg>
        <pc:spChg chg="mod">
          <ac:chgData name="Gianluca Pellecchia" userId="dc646ec5-80ba-4937-8d0e-701fd283cd69" providerId="ADAL" clId="{65F07E9D-8A06-4750-81B2-C90B73B7C592}" dt="2022-08-17T09:57:50.665" v="123" actId="1076"/>
          <ac:spMkLst>
            <pc:docMk/>
            <pc:sldMk cId="1861431405" sldId="1738"/>
            <ac:spMk id="172" creationId="{BDA6DC58-9C53-85A5-CF3C-A70EED8560F7}"/>
          </ac:spMkLst>
        </pc:spChg>
        <pc:spChg chg="mod">
          <ac:chgData name="Gianluca Pellecchia" userId="dc646ec5-80ba-4937-8d0e-701fd283cd69" providerId="ADAL" clId="{65F07E9D-8A06-4750-81B2-C90B73B7C592}" dt="2022-08-17T09:57:47.695" v="122" actId="1076"/>
          <ac:spMkLst>
            <pc:docMk/>
            <pc:sldMk cId="1861431405" sldId="1738"/>
            <ac:spMk id="173" creationId="{315E37D8-A704-AF04-A3D4-D95BB8A36C2B}"/>
          </ac:spMkLst>
        </pc:spChg>
        <pc:spChg chg="mod">
          <ac:chgData name="Gianluca Pellecchia" userId="dc646ec5-80ba-4937-8d0e-701fd283cd69" providerId="ADAL" clId="{65F07E9D-8A06-4750-81B2-C90B73B7C592}" dt="2022-08-17T09:57:55.513" v="124" actId="1076"/>
          <ac:spMkLst>
            <pc:docMk/>
            <pc:sldMk cId="1861431405" sldId="1738"/>
            <ac:spMk id="174" creationId="{175C015D-3890-F0FD-B25B-3806726A86A2}"/>
          </ac:spMkLst>
        </pc:spChg>
        <pc:cxnChg chg="mod">
          <ac:chgData name="Gianluca Pellecchia" userId="dc646ec5-80ba-4937-8d0e-701fd283cd69" providerId="ADAL" clId="{65F07E9D-8A06-4750-81B2-C90B73B7C592}" dt="2022-08-17T09:59:45.135" v="142" actId="14100"/>
          <ac:cxnSpMkLst>
            <pc:docMk/>
            <pc:sldMk cId="1861431405" sldId="1738"/>
            <ac:cxnSpMk id="4" creationId="{CC9D069A-E851-9F91-476B-47F4C897230D}"/>
          </ac:cxnSpMkLst>
        </pc:cxnChg>
        <pc:cxnChg chg="del mod">
          <ac:chgData name="Gianluca Pellecchia" userId="dc646ec5-80ba-4937-8d0e-701fd283cd69" providerId="ADAL" clId="{65F07E9D-8A06-4750-81B2-C90B73B7C592}" dt="2022-08-17T09:57:10.886" v="114" actId="478"/>
          <ac:cxnSpMkLst>
            <pc:docMk/>
            <pc:sldMk cId="1861431405" sldId="1738"/>
            <ac:cxnSpMk id="5" creationId="{B8D33C2A-F0D9-0C0A-AE57-A339A7AA87E0}"/>
          </ac:cxnSpMkLst>
        </pc:cxnChg>
        <pc:cxnChg chg="mod">
          <ac:chgData name="Gianluca Pellecchia" userId="dc646ec5-80ba-4937-8d0e-701fd283cd69" providerId="ADAL" clId="{65F07E9D-8A06-4750-81B2-C90B73B7C592}" dt="2022-08-17T10:01:50.594" v="168" actId="14100"/>
          <ac:cxnSpMkLst>
            <pc:docMk/>
            <pc:sldMk cId="1861431405" sldId="1738"/>
            <ac:cxnSpMk id="15" creationId="{BC431BF9-1766-F672-EF9F-C4DBF679F8D8}"/>
          </ac:cxnSpMkLst>
        </pc:cxnChg>
        <pc:cxnChg chg="del">
          <ac:chgData name="Gianluca Pellecchia" userId="dc646ec5-80ba-4937-8d0e-701fd283cd69" providerId="ADAL" clId="{65F07E9D-8A06-4750-81B2-C90B73B7C592}" dt="2022-08-17T09:57:12.762" v="116" actId="478"/>
          <ac:cxnSpMkLst>
            <pc:docMk/>
            <pc:sldMk cId="1861431405" sldId="1738"/>
            <ac:cxnSpMk id="17" creationId="{1271F89F-A80E-7A39-6034-FF888C51E8F5}"/>
          </ac:cxnSpMkLst>
        </pc:cxnChg>
        <pc:cxnChg chg="del">
          <ac:chgData name="Gianluca Pellecchia" userId="dc646ec5-80ba-4937-8d0e-701fd283cd69" providerId="ADAL" clId="{65F07E9D-8A06-4750-81B2-C90B73B7C592}" dt="2022-08-17T09:57:11.944" v="115" actId="478"/>
          <ac:cxnSpMkLst>
            <pc:docMk/>
            <pc:sldMk cId="1861431405" sldId="1738"/>
            <ac:cxnSpMk id="18" creationId="{467AB8E0-5FAE-8DDF-456C-7FF753A54265}"/>
          </ac:cxnSpMkLst>
        </pc:cxnChg>
        <pc:cxnChg chg="mod">
          <ac:chgData name="Gianluca Pellecchia" userId="dc646ec5-80ba-4937-8d0e-701fd283cd69" providerId="ADAL" clId="{65F07E9D-8A06-4750-81B2-C90B73B7C592}" dt="2022-08-17T09:58:46.994" v="132" actId="1076"/>
          <ac:cxnSpMkLst>
            <pc:docMk/>
            <pc:sldMk cId="1861431405" sldId="1738"/>
            <ac:cxnSpMk id="21" creationId="{A6DE9722-181F-40AD-86DA-7698AACEEDF0}"/>
          </ac:cxnSpMkLst>
        </pc:cxnChg>
        <pc:cxnChg chg="del">
          <ac:chgData name="Gianluca Pellecchia" userId="dc646ec5-80ba-4937-8d0e-701fd283cd69" providerId="ADAL" clId="{65F07E9D-8A06-4750-81B2-C90B73B7C592}" dt="2022-08-17T09:56:47.175" v="105" actId="478"/>
          <ac:cxnSpMkLst>
            <pc:docMk/>
            <pc:sldMk cId="1861431405" sldId="1738"/>
            <ac:cxnSpMk id="22" creationId="{B93AAC27-AEFC-DE50-88E9-4510FA8F6361}"/>
          </ac:cxnSpMkLst>
        </pc:cxnChg>
        <pc:cxnChg chg="del">
          <ac:chgData name="Gianluca Pellecchia" userId="dc646ec5-80ba-4937-8d0e-701fd283cd69" providerId="ADAL" clId="{65F07E9D-8A06-4750-81B2-C90B73B7C592}" dt="2022-08-17T09:56:47.830" v="106" actId="478"/>
          <ac:cxnSpMkLst>
            <pc:docMk/>
            <pc:sldMk cId="1861431405" sldId="1738"/>
            <ac:cxnSpMk id="23" creationId="{C8CFC48B-06BE-7510-79EA-7ED3A3125CAA}"/>
          </ac:cxnSpMkLst>
        </pc:cxnChg>
        <pc:cxnChg chg="add mod">
          <ac:chgData name="Gianluca Pellecchia" userId="dc646ec5-80ba-4937-8d0e-701fd283cd69" providerId="ADAL" clId="{65F07E9D-8A06-4750-81B2-C90B73B7C592}" dt="2022-08-17T10:00:10.415" v="151" actId="14100"/>
          <ac:cxnSpMkLst>
            <pc:docMk/>
            <pc:sldMk cId="1861431405" sldId="1738"/>
            <ac:cxnSpMk id="24" creationId="{E2E88B66-18CA-2D2D-0784-40C454D0A031}"/>
          </ac:cxnSpMkLst>
        </pc:cxnChg>
        <pc:cxnChg chg="add mod">
          <ac:chgData name="Gianluca Pellecchia" userId="dc646ec5-80ba-4937-8d0e-701fd283cd69" providerId="ADAL" clId="{65F07E9D-8A06-4750-81B2-C90B73B7C592}" dt="2022-08-17T10:00:06.307" v="149" actId="14100"/>
          <ac:cxnSpMkLst>
            <pc:docMk/>
            <pc:sldMk cId="1861431405" sldId="1738"/>
            <ac:cxnSpMk id="25" creationId="{587A5238-A493-2F82-8C12-E87AA3290899}"/>
          </ac:cxnSpMkLst>
        </pc:cxnChg>
        <pc:cxnChg chg="add mod">
          <ac:chgData name="Gianluca Pellecchia" userId="dc646ec5-80ba-4937-8d0e-701fd283cd69" providerId="ADAL" clId="{65F07E9D-8A06-4750-81B2-C90B73B7C592}" dt="2022-08-17T10:00:01.412" v="147" actId="14100"/>
          <ac:cxnSpMkLst>
            <pc:docMk/>
            <pc:sldMk cId="1861431405" sldId="1738"/>
            <ac:cxnSpMk id="26" creationId="{D6DC71F2-A7C4-E1BE-7CE5-83BB90BD2F1A}"/>
          </ac:cxnSpMkLst>
        </pc:cxnChg>
        <pc:cxnChg chg="add mod">
          <ac:chgData name="Gianluca Pellecchia" userId="dc646ec5-80ba-4937-8d0e-701fd283cd69" providerId="ADAL" clId="{65F07E9D-8A06-4750-81B2-C90B73B7C592}" dt="2022-08-17T10:00:41.733" v="157" actId="14100"/>
          <ac:cxnSpMkLst>
            <pc:docMk/>
            <pc:sldMk cId="1861431405" sldId="1738"/>
            <ac:cxnSpMk id="33" creationId="{703E39D7-1204-A063-584A-4333B23B5CFA}"/>
          </ac:cxnSpMkLst>
        </pc:cxnChg>
        <pc:cxnChg chg="del">
          <ac:chgData name="Gianluca Pellecchia" userId="dc646ec5-80ba-4937-8d0e-701fd283cd69" providerId="ADAL" clId="{65F07E9D-8A06-4750-81B2-C90B73B7C592}" dt="2022-08-17T09:56:42.557" v="98" actId="478"/>
          <ac:cxnSpMkLst>
            <pc:docMk/>
            <pc:sldMk cId="1861431405" sldId="1738"/>
            <ac:cxnSpMk id="36" creationId="{ADE28F4E-66CE-FEE6-7DC8-EAC7F4904AA0}"/>
          </ac:cxnSpMkLst>
        </pc:cxnChg>
        <pc:cxnChg chg="add mod">
          <ac:chgData name="Gianluca Pellecchia" userId="dc646ec5-80ba-4937-8d0e-701fd283cd69" providerId="ADAL" clId="{65F07E9D-8A06-4750-81B2-C90B73B7C592}" dt="2022-08-17T10:00:57.867" v="160" actId="14100"/>
          <ac:cxnSpMkLst>
            <pc:docMk/>
            <pc:sldMk cId="1861431405" sldId="1738"/>
            <ac:cxnSpMk id="39" creationId="{925C6D37-1491-9F66-DB01-EFCEFEB8F880}"/>
          </ac:cxnSpMkLst>
        </pc:cxnChg>
        <pc:cxnChg chg="del mod">
          <ac:chgData name="Gianluca Pellecchia" userId="dc646ec5-80ba-4937-8d0e-701fd283cd69" providerId="ADAL" clId="{65F07E9D-8A06-4750-81B2-C90B73B7C592}" dt="2022-08-17T09:56:43.741" v="99" actId="478"/>
          <ac:cxnSpMkLst>
            <pc:docMk/>
            <pc:sldMk cId="1861431405" sldId="1738"/>
            <ac:cxnSpMk id="42" creationId="{CA21E9BA-C074-6D2D-9F47-1AEE7B442B89}"/>
          </ac:cxnSpMkLst>
        </pc:cxnChg>
        <pc:cxnChg chg="del mod">
          <ac:chgData name="Gianluca Pellecchia" userId="dc646ec5-80ba-4937-8d0e-701fd283cd69" providerId="ADAL" clId="{65F07E9D-8A06-4750-81B2-C90B73B7C592}" dt="2022-08-17T09:56:39.711" v="95" actId="478"/>
          <ac:cxnSpMkLst>
            <pc:docMk/>
            <pc:sldMk cId="1861431405" sldId="1738"/>
            <ac:cxnSpMk id="46" creationId="{08F71717-EFBF-5A1F-AA5E-A7927056AEE4}"/>
          </ac:cxnSpMkLst>
        </pc:cxnChg>
        <pc:cxnChg chg="del">
          <ac:chgData name="Gianluca Pellecchia" userId="dc646ec5-80ba-4937-8d0e-701fd283cd69" providerId="ADAL" clId="{65F07E9D-8A06-4750-81B2-C90B73B7C592}" dt="2022-08-17T09:56:41.304" v="97" actId="478"/>
          <ac:cxnSpMkLst>
            <pc:docMk/>
            <pc:sldMk cId="1861431405" sldId="1738"/>
            <ac:cxnSpMk id="52" creationId="{D71857A3-2DBF-29C3-A247-2822A5B42F3C}"/>
          </ac:cxnSpMkLst>
        </pc:cxnChg>
        <pc:cxnChg chg="del">
          <ac:chgData name="Gianluca Pellecchia" userId="dc646ec5-80ba-4937-8d0e-701fd283cd69" providerId="ADAL" clId="{65F07E9D-8A06-4750-81B2-C90B73B7C592}" dt="2022-08-17T09:56:40.483" v="96" actId="478"/>
          <ac:cxnSpMkLst>
            <pc:docMk/>
            <pc:sldMk cId="1861431405" sldId="1738"/>
            <ac:cxnSpMk id="56" creationId="{FD27FCBB-90ED-FDD1-DDF8-9F888BF2DECA}"/>
          </ac:cxnSpMkLst>
        </pc:cxnChg>
        <pc:cxnChg chg="add mod">
          <ac:chgData name="Gianluca Pellecchia" userId="dc646ec5-80ba-4937-8d0e-701fd283cd69" providerId="ADAL" clId="{65F07E9D-8A06-4750-81B2-C90B73B7C592}" dt="2022-08-17T10:02:45.979" v="181" actId="1076"/>
          <ac:cxnSpMkLst>
            <pc:docMk/>
            <pc:sldMk cId="1861431405" sldId="1738"/>
            <ac:cxnSpMk id="58" creationId="{ED906273-11A6-A7F4-DAC6-B32328B6138D}"/>
          </ac:cxnSpMkLst>
        </pc:cxnChg>
        <pc:cxnChg chg="add mod">
          <ac:chgData name="Gianluca Pellecchia" userId="dc646ec5-80ba-4937-8d0e-701fd283cd69" providerId="ADAL" clId="{65F07E9D-8A06-4750-81B2-C90B73B7C592}" dt="2022-08-17T10:02:50.963" v="183" actId="14100"/>
          <ac:cxnSpMkLst>
            <pc:docMk/>
            <pc:sldMk cId="1861431405" sldId="1738"/>
            <ac:cxnSpMk id="60" creationId="{67B1FBCA-C0FD-B343-FF18-3A5CA2D6F9FB}"/>
          </ac:cxnSpMkLst>
        </pc:cxnChg>
        <pc:cxnChg chg="del mod">
          <ac:chgData name="Gianluca Pellecchia" userId="dc646ec5-80ba-4937-8d0e-701fd283cd69" providerId="ADAL" clId="{65F07E9D-8A06-4750-81B2-C90B73B7C592}" dt="2022-08-17T09:56:44.222" v="100" actId="478"/>
          <ac:cxnSpMkLst>
            <pc:docMk/>
            <pc:sldMk cId="1861431405" sldId="1738"/>
            <ac:cxnSpMk id="62" creationId="{264A898D-15A8-EF6E-1396-40ECF10F791C}"/>
          </ac:cxnSpMkLst>
        </pc:cxnChg>
        <pc:cxnChg chg="mod">
          <ac:chgData name="Gianluca Pellecchia" userId="dc646ec5-80ba-4937-8d0e-701fd283cd69" providerId="ADAL" clId="{65F07E9D-8A06-4750-81B2-C90B73B7C592}" dt="2022-08-17T10:02:14.873" v="172" actId="14100"/>
          <ac:cxnSpMkLst>
            <pc:docMk/>
            <pc:sldMk cId="1861431405" sldId="1738"/>
            <ac:cxnSpMk id="79" creationId="{D0077AC6-963A-4481-928C-A721633F9FE6}"/>
          </ac:cxnSpMkLst>
        </pc:cxnChg>
        <pc:cxnChg chg="mod">
          <ac:chgData name="Gianluca Pellecchia" userId="dc646ec5-80ba-4937-8d0e-701fd283cd69" providerId="ADAL" clId="{65F07E9D-8A06-4750-81B2-C90B73B7C592}" dt="2022-08-17T10:05:27.844" v="214" actId="14100"/>
          <ac:cxnSpMkLst>
            <pc:docMk/>
            <pc:sldMk cId="1861431405" sldId="1738"/>
            <ac:cxnSpMk id="91" creationId="{1B8B2727-E6DD-409B-85F1-02AB67955F51}"/>
          </ac:cxnSpMkLst>
        </pc:cxnChg>
        <pc:cxnChg chg="mod">
          <ac:chgData name="Gianluca Pellecchia" userId="dc646ec5-80ba-4937-8d0e-701fd283cd69" providerId="ADAL" clId="{65F07E9D-8A06-4750-81B2-C90B73B7C592}" dt="2022-08-17T10:02:31.152" v="175" actId="1076"/>
          <ac:cxnSpMkLst>
            <pc:docMk/>
            <pc:sldMk cId="1861431405" sldId="1738"/>
            <ac:cxnSpMk id="126" creationId="{ED235D31-5CD5-4427-AE4C-624F142E0DDA}"/>
          </ac:cxnSpMkLst>
        </pc:cxnChg>
        <pc:cxnChg chg="mod">
          <ac:chgData name="Gianluca Pellecchia" userId="dc646ec5-80ba-4937-8d0e-701fd283cd69" providerId="ADAL" clId="{65F07E9D-8A06-4750-81B2-C90B73B7C592}" dt="2022-08-17T10:01:11.365" v="162" actId="14100"/>
          <ac:cxnSpMkLst>
            <pc:docMk/>
            <pc:sldMk cId="1861431405" sldId="1738"/>
            <ac:cxnSpMk id="277" creationId="{B4D7CB03-A39A-1E59-4F96-9D693B36307D}"/>
          </ac:cxnSpMkLst>
        </pc:cxnChg>
        <pc:cxnChg chg="mod">
          <ac:chgData name="Gianluca Pellecchia" userId="dc646ec5-80ba-4937-8d0e-701fd283cd69" providerId="ADAL" clId="{65F07E9D-8A06-4750-81B2-C90B73B7C592}" dt="2022-08-17T10:02:33.232" v="176" actId="1076"/>
          <ac:cxnSpMkLst>
            <pc:docMk/>
            <pc:sldMk cId="1861431405" sldId="1738"/>
            <ac:cxnSpMk id="322" creationId="{B76BD959-F2D5-E9CD-FA28-95C1D243BEA8}"/>
          </ac:cxnSpMkLst>
        </pc:cxnChg>
        <pc:cxnChg chg="del">
          <ac:chgData name="Gianluca Pellecchia" userId="dc646ec5-80ba-4937-8d0e-701fd283cd69" providerId="ADAL" clId="{65F07E9D-8A06-4750-81B2-C90B73B7C592}" dt="2022-08-17T09:56:44.723" v="101" actId="478"/>
          <ac:cxnSpMkLst>
            <pc:docMk/>
            <pc:sldMk cId="1861431405" sldId="1738"/>
            <ac:cxnSpMk id="449" creationId="{010A57A5-B0AA-F767-EC41-0D5D5DD6E2D8}"/>
          </ac:cxnSpMkLst>
        </pc:cxnChg>
        <pc:cxnChg chg="del">
          <ac:chgData name="Gianluca Pellecchia" userId="dc646ec5-80ba-4937-8d0e-701fd283cd69" providerId="ADAL" clId="{65F07E9D-8A06-4750-81B2-C90B73B7C592}" dt="2022-08-17T09:56:45.258" v="102" actId="478"/>
          <ac:cxnSpMkLst>
            <pc:docMk/>
            <pc:sldMk cId="1861431405" sldId="1738"/>
            <ac:cxnSpMk id="450" creationId="{0E20009A-EA2C-5386-2F8D-D4A94E670CD3}"/>
          </ac:cxnSpMkLst>
        </pc:cxnChg>
        <pc:cxnChg chg="del">
          <ac:chgData name="Gianluca Pellecchia" userId="dc646ec5-80ba-4937-8d0e-701fd283cd69" providerId="ADAL" clId="{65F07E9D-8A06-4750-81B2-C90B73B7C592}" dt="2022-08-17T09:56:45.741" v="103" actId="478"/>
          <ac:cxnSpMkLst>
            <pc:docMk/>
            <pc:sldMk cId="1861431405" sldId="1738"/>
            <ac:cxnSpMk id="451" creationId="{97F2EE82-B9C0-5EC1-F83E-EF56E155C22F}"/>
          </ac:cxnSpMkLst>
        </pc:cxnChg>
        <pc:cxnChg chg="add mod">
          <ac:chgData name="Gianluca Pellecchia" userId="dc646ec5-80ba-4937-8d0e-701fd283cd69" providerId="ADAL" clId="{65F07E9D-8A06-4750-81B2-C90B73B7C592}" dt="2022-08-17T10:03:31.339" v="192" actId="14100"/>
          <ac:cxnSpMkLst>
            <pc:docMk/>
            <pc:sldMk cId="1861431405" sldId="1738"/>
            <ac:cxnSpMk id="452" creationId="{43A6A5AB-9538-EA60-32E9-B32A9CF803F1}"/>
          </ac:cxnSpMkLst>
        </pc:cxnChg>
        <pc:cxnChg chg="add mod">
          <ac:chgData name="Gianluca Pellecchia" userId="dc646ec5-80ba-4937-8d0e-701fd283cd69" providerId="ADAL" clId="{65F07E9D-8A06-4750-81B2-C90B73B7C592}" dt="2022-08-17T10:03:41.982" v="194" actId="14100"/>
          <ac:cxnSpMkLst>
            <pc:docMk/>
            <pc:sldMk cId="1861431405" sldId="1738"/>
            <ac:cxnSpMk id="453" creationId="{D465684E-0EB3-39A5-C7F1-563E631122DC}"/>
          </ac:cxnSpMkLst>
        </pc:cxnChg>
        <pc:cxnChg chg="add mod">
          <ac:chgData name="Gianluca Pellecchia" userId="dc646ec5-80ba-4937-8d0e-701fd283cd69" providerId="ADAL" clId="{65F07E9D-8A06-4750-81B2-C90B73B7C592}" dt="2022-08-17T10:03:23.508" v="190" actId="14100"/>
          <ac:cxnSpMkLst>
            <pc:docMk/>
            <pc:sldMk cId="1861431405" sldId="1738"/>
            <ac:cxnSpMk id="454" creationId="{3274B579-E157-4810-8274-9B865146ECD7}"/>
          </ac:cxnSpMkLst>
        </pc:cxnChg>
        <pc:cxnChg chg="add mod">
          <ac:chgData name="Gianluca Pellecchia" userId="dc646ec5-80ba-4937-8d0e-701fd283cd69" providerId="ADAL" clId="{65F07E9D-8A06-4750-81B2-C90B73B7C592}" dt="2022-08-17T10:03:58.924" v="196" actId="1076"/>
          <ac:cxnSpMkLst>
            <pc:docMk/>
            <pc:sldMk cId="1861431405" sldId="1738"/>
            <ac:cxnSpMk id="458" creationId="{7E03E8B0-025A-3192-359E-A411A51F5759}"/>
          </ac:cxnSpMkLst>
        </pc:cxnChg>
        <pc:cxnChg chg="add mod">
          <ac:chgData name="Gianluca Pellecchia" userId="dc646ec5-80ba-4937-8d0e-701fd283cd69" providerId="ADAL" clId="{65F07E9D-8A06-4750-81B2-C90B73B7C592}" dt="2022-08-17T10:04:07.408" v="198" actId="1076"/>
          <ac:cxnSpMkLst>
            <pc:docMk/>
            <pc:sldMk cId="1861431405" sldId="1738"/>
            <ac:cxnSpMk id="459" creationId="{0DFB0662-3C69-D430-F8CC-616F43882EA1}"/>
          </ac:cxnSpMkLst>
        </pc:cxnChg>
        <pc:cxnChg chg="del">
          <ac:chgData name="Gianluca Pellecchia" userId="dc646ec5-80ba-4937-8d0e-701fd283cd69" providerId="ADAL" clId="{65F07E9D-8A06-4750-81B2-C90B73B7C592}" dt="2022-08-17T09:56:46.210" v="104" actId="478"/>
          <ac:cxnSpMkLst>
            <pc:docMk/>
            <pc:sldMk cId="1861431405" sldId="1738"/>
            <ac:cxnSpMk id="460" creationId="{74565C19-BD5E-446B-B02B-76AD02256820}"/>
          </ac:cxnSpMkLst>
        </pc:cxnChg>
        <pc:cxnChg chg="add mod">
          <ac:chgData name="Gianluca Pellecchia" userId="dc646ec5-80ba-4937-8d0e-701fd283cd69" providerId="ADAL" clId="{65F07E9D-8A06-4750-81B2-C90B73B7C592}" dt="2022-08-17T10:04:35.498" v="206" actId="14100"/>
          <ac:cxnSpMkLst>
            <pc:docMk/>
            <pc:sldMk cId="1861431405" sldId="1738"/>
            <ac:cxnSpMk id="461" creationId="{C6A11C61-B57D-F19D-2CEE-ADB3CEB39A8F}"/>
          </ac:cxnSpMkLst>
        </pc:cxnChg>
        <pc:cxnChg chg="add mod">
          <ac:chgData name="Gianluca Pellecchia" userId="dc646ec5-80ba-4937-8d0e-701fd283cd69" providerId="ADAL" clId="{65F07E9D-8A06-4750-81B2-C90B73B7C592}" dt="2022-08-17T10:04:21.795" v="202" actId="14100"/>
          <ac:cxnSpMkLst>
            <pc:docMk/>
            <pc:sldMk cId="1861431405" sldId="1738"/>
            <ac:cxnSpMk id="462" creationId="{F460B6BF-5616-82DB-824F-A4304CFFE381}"/>
          </ac:cxnSpMkLst>
        </pc:cxnChg>
        <pc:cxnChg chg="add mod">
          <ac:chgData name="Gianluca Pellecchia" userId="dc646ec5-80ba-4937-8d0e-701fd283cd69" providerId="ADAL" clId="{65F07E9D-8A06-4750-81B2-C90B73B7C592}" dt="2022-08-17T10:04:49.853" v="209" actId="14100"/>
          <ac:cxnSpMkLst>
            <pc:docMk/>
            <pc:sldMk cId="1861431405" sldId="1738"/>
            <ac:cxnSpMk id="467" creationId="{6D8E604D-FEAC-3474-35AE-F5D1BDE45CD3}"/>
          </ac:cxnSpMkLst>
        </pc:cxnChg>
        <pc:cxnChg chg="mod">
          <ac:chgData name="Gianluca Pellecchia" userId="dc646ec5-80ba-4937-8d0e-701fd283cd69" providerId="ADAL" clId="{65F07E9D-8A06-4750-81B2-C90B73B7C592}" dt="2022-08-17T09:55:21.725" v="81" actId="1076"/>
          <ac:cxnSpMkLst>
            <pc:docMk/>
            <pc:sldMk cId="1861431405" sldId="1738"/>
            <ac:cxnSpMk id="468" creationId="{1FFF11C7-0D14-63C0-7DD6-32A3E56D9EC1}"/>
          </ac:cxnSpMkLst>
        </pc:cxnChg>
        <pc:cxnChg chg="add mod">
          <ac:chgData name="Gianluca Pellecchia" userId="dc646ec5-80ba-4937-8d0e-701fd283cd69" providerId="ADAL" clId="{65F07E9D-8A06-4750-81B2-C90B73B7C592}" dt="2022-08-17T10:04:59.159" v="212" actId="14100"/>
          <ac:cxnSpMkLst>
            <pc:docMk/>
            <pc:sldMk cId="1861431405" sldId="1738"/>
            <ac:cxnSpMk id="470" creationId="{BDC2479A-AFEC-7EA9-759A-965167361595}"/>
          </ac:cxnSpMkLst>
        </pc:cxnChg>
        <pc:cxnChg chg="mod">
          <ac:chgData name="Gianluca Pellecchia" userId="dc646ec5-80ba-4937-8d0e-701fd283cd69" providerId="ADAL" clId="{65F07E9D-8A06-4750-81B2-C90B73B7C592}" dt="2022-08-17T10:01:44.351" v="167" actId="1076"/>
          <ac:cxnSpMkLst>
            <pc:docMk/>
            <pc:sldMk cId="1861431405" sldId="1738"/>
            <ac:cxnSpMk id="473" creationId="{D1FFB233-A922-D12E-EF2F-113EEC5566C1}"/>
          </ac:cxnSpMkLst>
        </pc:cxnChg>
      </pc:sldChg>
    </pc:docChg>
  </pc:docChgLst>
  <pc:docChgLst>
    <pc:chgData name="Francesco Cruz Torres" userId="9e99a5c3-af8c-4bbe-ad6b-d98b646b01bf" providerId="ADAL" clId="{C9280E83-0A15-41C8-B804-1A7CC28CD10A}"/>
    <pc:docChg chg="modSld">
      <pc:chgData name="Francesco Cruz Torres" userId="9e99a5c3-af8c-4bbe-ad6b-d98b646b01bf" providerId="ADAL" clId="{C9280E83-0A15-41C8-B804-1A7CC28CD10A}" dt="2022-09-08T15:25:06.961" v="15" actId="14100"/>
      <pc:docMkLst>
        <pc:docMk/>
      </pc:docMkLst>
      <pc:sldChg chg="addSp modSp mod">
        <pc:chgData name="Francesco Cruz Torres" userId="9e99a5c3-af8c-4bbe-ad6b-d98b646b01bf" providerId="ADAL" clId="{C9280E83-0A15-41C8-B804-1A7CC28CD10A}" dt="2022-09-08T15:25:06.961" v="15" actId="14100"/>
        <pc:sldMkLst>
          <pc:docMk/>
          <pc:sldMk cId="1364077527" sldId="1734"/>
        </pc:sldMkLst>
        <pc:spChg chg="mod">
          <ac:chgData name="Francesco Cruz Torres" userId="9e99a5c3-af8c-4bbe-ad6b-d98b646b01bf" providerId="ADAL" clId="{C9280E83-0A15-41C8-B804-1A7CC28CD10A}" dt="2022-09-06T09:56:23.107" v="0" actId="1038"/>
          <ac:spMkLst>
            <pc:docMk/>
            <pc:sldMk cId="1364077527" sldId="1734"/>
            <ac:spMk id="171" creationId="{D91A55AF-78E3-BB27-23DD-69B7AE9331D0}"/>
          </ac:spMkLst>
        </pc:spChg>
        <pc:cxnChg chg="add mod">
          <ac:chgData name="Francesco Cruz Torres" userId="9e99a5c3-af8c-4bbe-ad6b-d98b646b01bf" providerId="ADAL" clId="{C9280E83-0A15-41C8-B804-1A7CC28CD10A}" dt="2022-09-06T09:56:43.714" v="6" actId="1076"/>
          <ac:cxnSpMkLst>
            <pc:docMk/>
            <pc:sldMk cId="1364077527" sldId="1734"/>
            <ac:cxnSpMk id="2" creationId="{8BE10624-50CD-7B66-FEC3-BBD1389E9AB1}"/>
          </ac:cxnSpMkLst>
        </pc:cxnChg>
        <pc:cxnChg chg="add mod">
          <ac:chgData name="Francesco Cruz Torres" userId="9e99a5c3-af8c-4bbe-ad6b-d98b646b01bf" providerId="ADAL" clId="{C9280E83-0A15-41C8-B804-1A7CC28CD10A}" dt="2022-09-06T09:56:54.019" v="8" actId="1076"/>
          <ac:cxnSpMkLst>
            <pc:docMk/>
            <pc:sldMk cId="1364077527" sldId="1734"/>
            <ac:cxnSpMk id="5" creationId="{1F5FF2F3-BCE4-E4CD-E47B-9C85F47AF89B}"/>
          </ac:cxnSpMkLst>
        </pc:cxnChg>
        <pc:cxnChg chg="add mod">
          <ac:chgData name="Francesco Cruz Torres" userId="9e99a5c3-af8c-4bbe-ad6b-d98b646b01bf" providerId="ADAL" clId="{C9280E83-0A15-41C8-B804-1A7CC28CD10A}" dt="2022-09-06T09:57:07.407" v="13" actId="14100"/>
          <ac:cxnSpMkLst>
            <pc:docMk/>
            <pc:sldMk cId="1364077527" sldId="1734"/>
            <ac:cxnSpMk id="6" creationId="{1DF900FC-31CA-C9F8-FABA-E02CF2A5908F}"/>
          </ac:cxnSpMkLst>
        </pc:cxnChg>
        <pc:cxnChg chg="mod">
          <ac:chgData name="Francesco Cruz Torres" userId="9e99a5c3-af8c-4bbe-ad6b-d98b646b01bf" providerId="ADAL" clId="{C9280E83-0A15-41C8-B804-1A7CC28CD10A}" dt="2022-09-08T15:24:56.893" v="14" actId="14100"/>
          <ac:cxnSpMkLst>
            <pc:docMk/>
            <pc:sldMk cId="1364077527" sldId="1734"/>
            <ac:cxnSpMk id="125" creationId="{AD7BC0DE-0D53-47E0-89F8-CF472AD2A113}"/>
          </ac:cxnSpMkLst>
        </pc:cxnChg>
        <pc:cxnChg chg="mod">
          <ac:chgData name="Francesco Cruz Torres" userId="9e99a5c3-af8c-4bbe-ad6b-d98b646b01bf" providerId="ADAL" clId="{C9280E83-0A15-41C8-B804-1A7CC28CD10A}" dt="2022-09-08T15:25:06.961" v="15" actId="14100"/>
          <ac:cxnSpMkLst>
            <pc:docMk/>
            <pc:sldMk cId="1364077527" sldId="1734"/>
            <ac:cxnSpMk id="322" creationId="{B76BD959-F2D5-E9CD-FA28-95C1D243BEA8}"/>
          </ac:cxnSpMkLst>
        </pc:cxnChg>
      </pc:sldChg>
    </pc:docChg>
  </pc:docChgLst>
  <pc:docChgLst>
    <pc:chgData name="Francesco Cruz Torres" userId="9e99a5c3-af8c-4bbe-ad6b-d98b646b01bf" providerId="ADAL" clId="{A4F482FA-E5DA-42B3-8B83-273ABE30ACAA}"/>
    <pc:docChg chg="undo custSel addSld modSld modSection">
      <pc:chgData name="Francesco Cruz Torres" userId="9e99a5c3-af8c-4bbe-ad6b-d98b646b01bf" providerId="ADAL" clId="{A4F482FA-E5DA-42B3-8B83-273ABE30ACAA}" dt="2022-12-06T10:16:16.126" v="134" actId="1035"/>
      <pc:docMkLst>
        <pc:docMk/>
      </pc:docMkLst>
      <pc:sldChg chg="addSp delSp modSp add mod">
        <pc:chgData name="Francesco Cruz Torres" userId="9e99a5c3-af8c-4bbe-ad6b-d98b646b01bf" providerId="ADAL" clId="{A4F482FA-E5DA-42B3-8B83-273ABE30ACAA}" dt="2022-12-06T10:16:16.126" v="134" actId="1035"/>
        <pc:sldMkLst>
          <pc:docMk/>
          <pc:sldMk cId="1092039475" sldId="2147471510"/>
        </pc:sldMkLst>
        <pc:spChg chg="add mod">
          <ac:chgData name="Francesco Cruz Torres" userId="9e99a5c3-af8c-4bbe-ad6b-d98b646b01bf" providerId="ADAL" clId="{A4F482FA-E5DA-42B3-8B83-273ABE30ACAA}" dt="2022-12-06T10:03:52.978" v="113" actId="1035"/>
          <ac:spMkLst>
            <pc:docMk/>
            <pc:sldMk cId="1092039475" sldId="2147471510"/>
            <ac:spMk id="24" creationId="{43228422-E9CE-5D27-88BD-D83AB62CF868}"/>
          </ac:spMkLst>
        </pc:spChg>
        <pc:spChg chg="add mod">
          <ac:chgData name="Francesco Cruz Torres" userId="9e99a5c3-af8c-4bbe-ad6b-d98b646b01bf" providerId="ADAL" clId="{A4F482FA-E5DA-42B3-8B83-273ABE30ACAA}" dt="2022-12-06T10:03:52.978" v="113" actId="1035"/>
          <ac:spMkLst>
            <pc:docMk/>
            <pc:sldMk cId="1092039475" sldId="2147471510"/>
            <ac:spMk id="33" creationId="{830BCBBE-FACA-8E2C-4E09-EEFCA28F9BD6}"/>
          </ac:spMkLst>
        </pc:spChg>
        <pc:spChg chg="mod">
          <ac:chgData name="Francesco Cruz Torres" userId="9e99a5c3-af8c-4bbe-ad6b-d98b646b01bf" providerId="ADAL" clId="{A4F482FA-E5DA-42B3-8B83-273ABE30ACAA}" dt="2022-12-06T10:16:16.126" v="134" actId="1035"/>
          <ac:spMkLst>
            <pc:docMk/>
            <pc:sldMk cId="1092039475" sldId="2147471510"/>
            <ac:spMk id="41" creationId="{AE4327F9-A05D-479D-8D89-4CCAD9B99AE8}"/>
          </ac:spMkLst>
        </pc:spChg>
        <pc:spChg chg="mod">
          <ac:chgData name="Francesco Cruz Torres" userId="9e99a5c3-af8c-4bbe-ad6b-d98b646b01bf" providerId="ADAL" clId="{A4F482FA-E5DA-42B3-8B83-273ABE30ACAA}" dt="2022-12-06T10:16:12.399" v="130" actId="1036"/>
          <ac:spMkLst>
            <pc:docMk/>
            <pc:sldMk cId="1092039475" sldId="2147471510"/>
            <ac:spMk id="78" creationId="{642700BC-7BE5-4412-BE35-3D547DE8E2D7}"/>
          </ac:spMkLst>
        </pc:spChg>
        <pc:spChg chg="mod">
          <ac:chgData name="Francesco Cruz Torres" userId="9e99a5c3-af8c-4bbe-ad6b-d98b646b01bf" providerId="ADAL" clId="{A4F482FA-E5DA-42B3-8B83-273ABE30ACAA}" dt="2022-12-06T10:04:33.942" v="126" actId="1036"/>
          <ac:spMkLst>
            <pc:docMk/>
            <pc:sldMk cId="1092039475" sldId="2147471510"/>
            <ac:spMk id="87" creationId="{48FB9BF1-F9EC-4056-A1E2-C6B6D26AD6C6}"/>
          </ac:spMkLst>
        </pc:spChg>
        <pc:spChg chg="mod">
          <ac:chgData name="Francesco Cruz Torres" userId="9e99a5c3-af8c-4bbe-ad6b-d98b646b01bf" providerId="ADAL" clId="{A4F482FA-E5DA-42B3-8B83-273ABE30ACAA}" dt="2022-12-06T10:03:57.977" v="120" actId="1036"/>
          <ac:spMkLst>
            <pc:docMk/>
            <pc:sldMk cId="1092039475" sldId="2147471510"/>
            <ac:spMk id="150" creationId="{045A0E20-3836-4A4F-ACB0-477A5AC8273A}"/>
          </ac:spMkLst>
        </pc:spChg>
        <pc:spChg chg="mod">
          <ac:chgData name="Francesco Cruz Torres" userId="9e99a5c3-af8c-4bbe-ad6b-d98b646b01bf" providerId="ADAL" clId="{A4F482FA-E5DA-42B3-8B83-273ABE30ACAA}" dt="2022-12-06T10:15:53.877" v="127" actId="1076"/>
          <ac:spMkLst>
            <pc:docMk/>
            <pc:sldMk cId="1092039475" sldId="2147471510"/>
            <ac:spMk id="323" creationId="{744F81A7-7FDB-D832-66D4-A04664BFDCF8}"/>
          </ac:spMkLst>
        </pc:spChg>
        <pc:spChg chg="del mod">
          <ac:chgData name="Francesco Cruz Torres" userId="9e99a5c3-af8c-4bbe-ad6b-d98b646b01bf" providerId="ADAL" clId="{A4F482FA-E5DA-42B3-8B83-273ABE30ACAA}" dt="2022-11-24T08:14:36.760" v="11" actId="478"/>
          <ac:spMkLst>
            <pc:docMk/>
            <pc:sldMk cId="1092039475" sldId="2147471510"/>
            <ac:spMk id="392" creationId="{DCCDF5AD-26E5-6DB2-81AF-45F028FF4FEA}"/>
          </ac:spMkLst>
        </pc:spChg>
        <pc:cxnChg chg="add mod">
          <ac:chgData name="Francesco Cruz Torres" userId="9e99a5c3-af8c-4bbe-ad6b-d98b646b01bf" providerId="ADAL" clId="{A4F482FA-E5DA-42B3-8B83-273ABE30ACAA}" dt="2022-12-06T10:03:52.978" v="113" actId="1035"/>
          <ac:cxnSpMkLst>
            <pc:docMk/>
            <pc:sldMk cId="1092039475" sldId="2147471510"/>
            <ac:cxnSpMk id="30" creationId="{B2D554BD-0A7F-7A1B-0CEC-CE06C52DBDCE}"/>
          </ac:cxnSpMkLst>
        </pc:cxnChg>
        <pc:cxnChg chg="add mod">
          <ac:chgData name="Francesco Cruz Torres" userId="9e99a5c3-af8c-4bbe-ad6b-d98b646b01bf" providerId="ADAL" clId="{A4F482FA-E5DA-42B3-8B83-273ABE30ACAA}" dt="2022-12-06T10:03:52.978" v="113" actId="1035"/>
          <ac:cxnSpMkLst>
            <pc:docMk/>
            <pc:sldMk cId="1092039475" sldId="2147471510"/>
            <ac:cxnSpMk id="32" creationId="{6C353E86-D6FF-95B6-05E6-F87745B0024E}"/>
          </ac:cxnSpMkLst>
        </pc:cxnChg>
        <pc:cxnChg chg="mod">
          <ac:chgData name="Francesco Cruz Torres" userId="9e99a5c3-af8c-4bbe-ad6b-d98b646b01bf" providerId="ADAL" clId="{A4F482FA-E5DA-42B3-8B83-273ABE30ACAA}" dt="2022-12-06T10:04:33.942" v="126" actId="1036"/>
          <ac:cxnSpMkLst>
            <pc:docMk/>
            <pc:sldMk cId="1092039475" sldId="2147471510"/>
            <ac:cxnSpMk id="86" creationId="{51FC6F84-5EA8-45CC-B6C8-FDDE1B795D2E}"/>
          </ac:cxnSpMkLst>
        </pc:cxnChg>
        <pc:cxnChg chg="mod">
          <ac:chgData name="Francesco Cruz Torres" userId="9e99a5c3-af8c-4bbe-ad6b-d98b646b01bf" providerId="ADAL" clId="{A4F482FA-E5DA-42B3-8B83-273ABE30ACAA}" dt="2022-12-06T10:04:33.942" v="126" actId="1036"/>
          <ac:cxnSpMkLst>
            <pc:docMk/>
            <pc:sldMk cId="1092039475" sldId="2147471510"/>
            <ac:cxnSpMk id="284" creationId="{793119B4-2F2D-54FD-C8A2-B5163E6034D8}"/>
          </ac:cxnSpMkLst>
        </pc:cxnChg>
        <pc:cxnChg chg="mod">
          <ac:chgData name="Francesco Cruz Torres" userId="9e99a5c3-af8c-4bbe-ad6b-d98b646b01bf" providerId="ADAL" clId="{A4F482FA-E5DA-42B3-8B83-273ABE30ACAA}" dt="2022-12-06T10:03:52.978" v="113" actId="1035"/>
          <ac:cxnSpMkLst>
            <pc:docMk/>
            <pc:sldMk cId="1092039475" sldId="2147471510"/>
            <ac:cxnSpMk id="393" creationId="{262BF1E8-70E2-595A-6E1C-7D2A3C9084DF}"/>
          </ac:cxnSpMkLst>
        </pc:cxnChg>
        <pc:cxnChg chg="mod">
          <ac:chgData name="Francesco Cruz Torres" userId="9e99a5c3-af8c-4bbe-ad6b-d98b646b01bf" providerId="ADAL" clId="{A4F482FA-E5DA-42B3-8B83-273ABE30ACAA}" dt="2022-12-06T10:03:52.978" v="113" actId="1035"/>
          <ac:cxnSpMkLst>
            <pc:docMk/>
            <pc:sldMk cId="1092039475" sldId="2147471510"/>
            <ac:cxnSpMk id="400" creationId="{684F8DBC-EF33-7D67-0EB5-8099EEFB1906}"/>
          </ac:cxnSpMkLst>
        </pc:cxnChg>
      </pc:sldChg>
      <pc:sldChg chg="addSp new">
        <pc:chgData name="Francesco Cruz Torres" userId="9e99a5c3-af8c-4bbe-ad6b-d98b646b01bf" providerId="ADAL" clId="{A4F482FA-E5DA-42B3-8B83-273ABE30ACAA}" dt="2022-11-24T08:16:37.005" v="94"/>
        <pc:sldMkLst>
          <pc:docMk/>
          <pc:sldMk cId="2750724178" sldId="2147471511"/>
        </pc:sldMkLst>
        <pc:picChg chg="add">
          <ac:chgData name="Francesco Cruz Torres" userId="9e99a5c3-af8c-4bbe-ad6b-d98b646b01bf" providerId="ADAL" clId="{A4F482FA-E5DA-42B3-8B83-273ABE30ACAA}" dt="2022-11-24T08:16:37.005" v="94"/>
          <ac:picMkLst>
            <pc:docMk/>
            <pc:sldMk cId="2750724178" sldId="2147471511"/>
            <ac:picMk id="1026" creationId="{807B59A8-46D2-F5A1-A394-AB58B09036F4}"/>
          </ac:picMkLst>
        </pc:picChg>
      </pc:sldChg>
    </pc:docChg>
  </pc:docChgLst>
  <pc:docChgLst>
    <pc:chgData name="Gianluca Pellecchia" userId="dc646ec5-80ba-4937-8d0e-701fd283cd69" providerId="ADAL" clId="{D24F349E-D2A5-4E22-83F2-B02544F0CB6C}"/>
    <pc:docChg chg="modSld">
      <pc:chgData name="Gianluca Pellecchia" userId="dc646ec5-80ba-4937-8d0e-701fd283cd69" providerId="ADAL" clId="{D24F349E-D2A5-4E22-83F2-B02544F0CB6C}" dt="2023-03-31T15:02:10.992" v="224" actId="207"/>
      <pc:docMkLst>
        <pc:docMk/>
      </pc:docMkLst>
      <pc:sldChg chg="modSp mod">
        <pc:chgData name="Gianluca Pellecchia" userId="dc646ec5-80ba-4937-8d0e-701fd283cd69" providerId="ADAL" clId="{D24F349E-D2A5-4E22-83F2-B02544F0CB6C}" dt="2023-03-31T15:02:10.992" v="224" actId="207"/>
        <pc:sldMkLst>
          <pc:docMk/>
          <pc:sldMk cId="1861431405" sldId="1738"/>
        </pc:sldMkLst>
        <pc:spChg chg="mod">
          <ac:chgData name="Gianluca Pellecchia" userId="dc646ec5-80ba-4937-8d0e-701fd283cd69" providerId="ADAL" clId="{D24F349E-D2A5-4E22-83F2-B02544F0CB6C}" dt="2023-03-31T14:58:21.348" v="71" actId="1037"/>
          <ac:spMkLst>
            <pc:docMk/>
            <pc:sldMk cId="1861431405" sldId="1738"/>
            <ac:spMk id="6" creationId="{DBB07123-D84B-EDFD-D176-0188F62897F1}"/>
          </ac:spMkLst>
        </pc:spChg>
        <pc:spChg chg="mod">
          <ac:chgData name="Gianluca Pellecchia" userId="dc646ec5-80ba-4937-8d0e-701fd283cd69" providerId="ADAL" clId="{D24F349E-D2A5-4E22-83F2-B02544F0CB6C}" dt="2023-03-31T15:02:06.235" v="223" actId="207"/>
          <ac:spMkLst>
            <pc:docMk/>
            <pc:sldMk cId="1861431405" sldId="1738"/>
            <ac:spMk id="57" creationId="{8CB7B0CD-7263-418F-9258-764B5C7E2C1F}"/>
          </ac:spMkLst>
        </pc:spChg>
        <pc:spChg chg="mod">
          <ac:chgData name="Gianluca Pellecchia" userId="dc646ec5-80ba-4937-8d0e-701fd283cd69" providerId="ADAL" clId="{D24F349E-D2A5-4E22-83F2-B02544F0CB6C}" dt="2023-03-31T15:00:40.414" v="210" actId="1035"/>
          <ac:spMkLst>
            <pc:docMk/>
            <pc:sldMk cId="1861431405" sldId="1738"/>
            <ac:spMk id="172" creationId="{BDA6DC58-9C53-85A5-CF3C-A70EED8560F7}"/>
          </ac:spMkLst>
        </pc:spChg>
        <pc:spChg chg="mod">
          <ac:chgData name="Gianluca Pellecchia" userId="dc646ec5-80ba-4937-8d0e-701fd283cd69" providerId="ADAL" clId="{D24F349E-D2A5-4E22-83F2-B02544F0CB6C}" dt="2023-03-31T15:00:31.071" v="192" actId="1035"/>
          <ac:spMkLst>
            <pc:docMk/>
            <pc:sldMk cId="1861431405" sldId="1738"/>
            <ac:spMk id="173" creationId="{315E37D8-A704-AF04-A3D4-D95BB8A36C2B}"/>
          </ac:spMkLst>
        </pc:spChg>
        <pc:spChg chg="mod">
          <ac:chgData name="Gianluca Pellecchia" userId="dc646ec5-80ba-4937-8d0e-701fd283cd69" providerId="ADAL" clId="{D24F349E-D2A5-4E22-83F2-B02544F0CB6C}" dt="2023-03-31T15:02:10.992" v="224" actId="207"/>
          <ac:spMkLst>
            <pc:docMk/>
            <pc:sldMk cId="1861431405" sldId="1738"/>
            <ac:spMk id="174" creationId="{175C015D-3890-F0FD-B25B-3806726A86A2}"/>
          </ac:spMkLst>
        </pc:spChg>
        <pc:cxnChg chg="mod">
          <ac:chgData name="Gianluca Pellecchia" userId="dc646ec5-80ba-4937-8d0e-701fd283cd69" providerId="ADAL" clId="{D24F349E-D2A5-4E22-83F2-B02544F0CB6C}" dt="2023-03-31T14:58:32.962" v="73" actId="14100"/>
          <ac:cxnSpMkLst>
            <pc:docMk/>
            <pc:sldMk cId="1861431405" sldId="1738"/>
            <ac:cxnSpMk id="4" creationId="{CC9D069A-E851-9F91-476B-47F4C897230D}"/>
          </ac:cxnSpMkLst>
        </pc:cxnChg>
        <pc:cxnChg chg="mod">
          <ac:chgData name="Gianluca Pellecchia" userId="dc646ec5-80ba-4937-8d0e-701fd283cd69" providerId="ADAL" clId="{D24F349E-D2A5-4E22-83F2-B02544F0CB6C}" dt="2023-03-31T15:01:22.649" v="217" actId="14100"/>
          <ac:cxnSpMkLst>
            <pc:docMk/>
            <pc:sldMk cId="1861431405" sldId="1738"/>
            <ac:cxnSpMk id="33" creationId="{703E39D7-1204-A063-584A-4333B23B5CFA}"/>
          </ac:cxnSpMkLst>
        </pc:cxnChg>
        <pc:cxnChg chg="mod">
          <ac:chgData name="Gianluca Pellecchia" userId="dc646ec5-80ba-4937-8d0e-701fd283cd69" providerId="ADAL" clId="{D24F349E-D2A5-4E22-83F2-B02544F0CB6C}" dt="2023-03-31T14:58:38.508" v="74" actId="14100"/>
          <ac:cxnSpMkLst>
            <pc:docMk/>
            <pc:sldMk cId="1861431405" sldId="1738"/>
            <ac:cxnSpMk id="39" creationId="{925C6D37-1491-9F66-DB01-EFCEFEB8F880}"/>
          </ac:cxnSpMkLst>
        </pc:cxnChg>
        <pc:cxnChg chg="mod">
          <ac:chgData name="Gianluca Pellecchia" userId="dc646ec5-80ba-4937-8d0e-701fd283cd69" providerId="ADAL" clId="{D24F349E-D2A5-4E22-83F2-B02544F0CB6C}" dt="2023-03-31T14:58:27.741" v="72" actId="14100"/>
          <ac:cxnSpMkLst>
            <pc:docMk/>
            <pc:sldMk cId="1861431405" sldId="1738"/>
            <ac:cxnSpMk id="91" creationId="{1B8B2727-E6DD-409B-85F1-02AB67955F51}"/>
          </ac:cxnSpMkLst>
        </pc:cxnChg>
        <pc:cxnChg chg="mod">
          <ac:chgData name="Gianluca Pellecchia" userId="dc646ec5-80ba-4937-8d0e-701fd283cd69" providerId="ADAL" clId="{D24F349E-D2A5-4E22-83F2-B02544F0CB6C}" dt="2023-03-31T14:58:18.618" v="67" actId="1037"/>
          <ac:cxnSpMkLst>
            <pc:docMk/>
            <pc:sldMk cId="1861431405" sldId="1738"/>
            <ac:cxnSpMk id="277" creationId="{B4D7CB03-A39A-1E59-4F96-9D693B36307D}"/>
          </ac:cxnSpMkLst>
        </pc:cxnChg>
        <pc:cxnChg chg="mod">
          <ac:chgData name="Gianluca Pellecchia" userId="dc646ec5-80ba-4937-8d0e-701fd283cd69" providerId="ADAL" clId="{D24F349E-D2A5-4E22-83F2-B02544F0CB6C}" dt="2023-03-31T15:00:56.258" v="215" actId="1036"/>
          <ac:cxnSpMkLst>
            <pc:docMk/>
            <pc:sldMk cId="1861431405" sldId="1738"/>
            <ac:cxnSpMk id="452" creationId="{43A6A5AB-9538-EA60-32E9-B32A9CF803F1}"/>
          </ac:cxnSpMkLst>
        </pc:cxnChg>
        <pc:cxnChg chg="mod">
          <ac:chgData name="Gianluca Pellecchia" userId="dc646ec5-80ba-4937-8d0e-701fd283cd69" providerId="ADAL" clId="{D24F349E-D2A5-4E22-83F2-B02544F0CB6C}" dt="2023-03-31T15:00:56.258" v="215" actId="1036"/>
          <ac:cxnSpMkLst>
            <pc:docMk/>
            <pc:sldMk cId="1861431405" sldId="1738"/>
            <ac:cxnSpMk id="453" creationId="{D465684E-0EB3-39A5-C7F1-563E631122DC}"/>
          </ac:cxnSpMkLst>
        </pc:cxnChg>
        <pc:cxnChg chg="mod">
          <ac:chgData name="Gianluca Pellecchia" userId="dc646ec5-80ba-4937-8d0e-701fd283cd69" providerId="ADAL" clId="{D24F349E-D2A5-4E22-83F2-B02544F0CB6C}" dt="2023-03-31T15:00:56.258" v="215" actId="1036"/>
          <ac:cxnSpMkLst>
            <pc:docMk/>
            <pc:sldMk cId="1861431405" sldId="1738"/>
            <ac:cxnSpMk id="454" creationId="{3274B579-E157-4810-8274-9B865146ECD7}"/>
          </ac:cxnSpMkLst>
        </pc:cxnChg>
        <pc:cxnChg chg="mod">
          <ac:chgData name="Gianluca Pellecchia" userId="dc646ec5-80ba-4937-8d0e-701fd283cd69" providerId="ADAL" clId="{D24F349E-D2A5-4E22-83F2-B02544F0CB6C}" dt="2023-03-31T15:00:40.414" v="210" actId="1035"/>
          <ac:cxnSpMkLst>
            <pc:docMk/>
            <pc:sldMk cId="1861431405" sldId="1738"/>
            <ac:cxnSpMk id="458" creationId="{7E03E8B0-025A-3192-359E-A411A51F5759}"/>
          </ac:cxnSpMkLst>
        </pc:cxnChg>
        <pc:cxnChg chg="mod">
          <ac:chgData name="Gianluca Pellecchia" userId="dc646ec5-80ba-4937-8d0e-701fd283cd69" providerId="ADAL" clId="{D24F349E-D2A5-4E22-83F2-B02544F0CB6C}" dt="2023-03-31T15:00:40.414" v="210" actId="1035"/>
          <ac:cxnSpMkLst>
            <pc:docMk/>
            <pc:sldMk cId="1861431405" sldId="1738"/>
            <ac:cxnSpMk id="459" creationId="{0DFB0662-3C69-D430-F8CC-616F43882EA1}"/>
          </ac:cxnSpMkLst>
        </pc:cxnChg>
        <pc:cxnChg chg="mod">
          <ac:chgData name="Gianluca Pellecchia" userId="dc646ec5-80ba-4937-8d0e-701fd283cd69" providerId="ADAL" clId="{D24F349E-D2A5-4E22-83F2-B02544F0CB6C}" dt="2023-03-31T15:00:34.081" v="203" actId="1035"/>
          <ac:cxnSpMkLst>
            <pc:docMk/>
            <pc:sldMk cId="1861431405" sldId="1738"/>
            <ac:cxnSpMk id="461" creationId="{C6A11C61-B57D-F19D-2CEE-ADB3CEB39A8F}"/>
          </ac:cxnSpMkLst>
        </pc:cxnChg>
        <pc:cxnChg chg="mod">
          <ac:chgData name="Gianluca Pellecchia" userId="dc646ec5-80ba-4937-8d0e-701fd283cd69" providerId="ADAL" clId="{D24F349E-D2A5-4E22-83F2-B02544F0CB6C}" dt="2023-03-31T15:00:32.774" v="197" actId="1035"/>
          <ac:cxnSpMkLst>
            <pc:docMk/>
            <pc:sldMk cId="1861431405" sldId="1738"/>
            <ac:cxnSpMk id="462" creationId="{F460B6BF-5616-82DB-824F-A4304CFFE381}"/>
          </ac:cxnSpMkLst>
        </pc:cxnChg>
        <pc:cxnChg chg="mod">
          <ac:chgData name="Gianluca Pellecchia" userId="dc646ec5-80ba-4937-8d0e-701fd283cd69" providerId="ADAL" clId="{D24F349E-D2A5-4E22-83F2-B02544F0CB6C}" dt="2023-03-31T15:01:33.877" v="218" actId="14100"/>
          <ac:cxnSpMkLst>
            <pc:docMk/>
            <pc:sldMk cId="1861431405" sldId="1738"/>
            <ac:cxnSpMk id="473" creationId="{D1FFB233-A922-D12E-EF2F-113EEC5566C1}"/>
          </ac:cxnSpMkLst>
        </pc:cxnChg>
      </pc:sldChg>
    </pc:docChg>
  </pc:docChgLst>
  <pc:docChgLst>
    <pc:chgData name="Francesco Cruz Torres" userId="9e99a5c3-af8c-4bbe-ad6b-d98b646b01bf" providerId="ADAL" clId="{D54BF301-3429-4A8C-A06F-734150D41804}"/>
    <pc:docChg chg="undo redo custSel addSld delSld modSld">
      <pc:chgData name="Francesco Cruz Torres" userId="9e99a5c3-af8c-4bbe-ad6b-d98b646b01bf" providerId="ADAL" clId="{D54BF301-3429-4A8C-A06F-734150D41804}" dt="2022-08-10T12:56:43.310" v="6811" actId="1036"/>
      <pc:docMkLst>
        <pc:docMk/>
      </pc:docMkLst>
      <pc:sldChg chg="addSp delSp modSp mod">
        <pc:chgData name="Francesco Cruz Torres" userId="9e99a5c3-af8c-4bbe-ad6b-d98b646b01bf" providerId="ADAL" clId="{D54BF301-3429-4A8C-A06F-734150D41804}" dt="2022-07-08T08:31:19.216" v="1455" actId="478"/>
        <pc:sldMkLst>
          <pc:docMk/>
          <pc:sldMk cId="2864738560" sldId="1728"/>
        </pc:sldMkLst>
        <pc:spChg chg="add del">
          <ac:chgData name="Francesco Cruz Torres" userId="9e99a5c3-af8c-4bbe-ad6b-d98b646b01bf" providerId="ADAL" clId="{D54BF301-3429-4A8C-A06F-734150D41804}" dt="2022-07-08T08:31:19.216" v="1455" actId="478"/>
          <ac:spMkLst>
            <pc:docMk/>
            <pc:sldMk cId="2864738560" sldId="1728"/>
            <ac:spMk id="96" creationId="{D8936D93-61B2-4D4C-9638-7723BCCE3526}"/>
          </ac:spMkLst>
        </pc:spChg>
        <pc:cxnChg chg="mod">
          <ac:chgData name="Francesco Cruz Torres" userId="9e99a5c3-af8c-4bbe-ad6b-d98b646b01bf" providerId="ADAL" clId="{D54BF301-3429-4A8C-A06F-734150D41804}" dt="2022-07-08T08:31:19.216" v="1455" actId="478"/>
          <ac:cxnSpMkLst>
            <pc:docMk/>
            <pc:sldMk cId="2864738560" sldId="1728"/>
            <ac:cxnSpMk id="98" creationId="{798F9768-96C5-4553-980E-04DC2044E32A}"/>
          </ac:cxnSpMkLst>
        </pc:cxnChg>
        <pc:cxnChg chg="add del mod">
          <ac:chgData name="Francesco Cruz Torres" userId="9e99a5c3-af8c-4bbe-ad6b-d98b646b01bf" providerId="ADAL" clId="{D54BF301-3429-4A8C-A06F-734150D41804}" dt="2022-07-08T08:31:19.216" v="1455" actId="478"/>
          <ac:cxnSpMkLst>
            <pc:docMk/>
            <pc:sldMk cId="2864738560" sldId="1728"/>
            <ac:cxnSpMk id="99" creationId="{F952B24C-3628-4673-A4BC-3BF09DFADB36}"/>
          </ac:cxnSpMkLst>
        </pc:cxnChg>
      </pc:sldChg>
      <pc:sldChg chg="addSp delSp modSp add mod">
        <pc:chgData name="Francesco Cruz Torres" userId="9e99a5c3-af8c-4bbe-ad6b-d98b646b01bf" providerId="ADAL" clId="{D54BF301-3429-4A8C-A06F-734150D41804}" dt="2022-06-16T13:04:04.219" v="370" actId="1036"/>
        <pc:sldMkLst>
          <pc:docMk/>
          <pc:sldMk cId="3096294872" sldId="1729"/>
        </pc:sldMkLst>
        <pc:spChg chg="mod">
          <ac:chgData name="Francesco Cruz Torres" userId="9e99a5c3-af8c-4bbe-ad6b-d98b646b01bf" providerId="ADAL" clId="{D54BF301-3429-4A8C-A06F-734150D41804}" dt="2022-06-16T12:59:42.690" v="148" actId="1036"/>
          <ac:spMkLst>
            <pc:docMk/>
            <pc:sldMk cId="3096294872" sldId="1729"/>
            <ac:spMk id="36" creationId="{E43E95E2-8C83-4147-9B9C-A720F54DE11D}"/>
          </ac:spMkLst>
        </pc:spChg>
        <pc:spChg chg="del">
          <ac:chgData name="Francesco Cruz Torres" userId="9e99a5c3-af8c-4bbe-ad6b-d98b646b01bf" providerId="ADAL" clId="{D54BF301-3429-4A8C-A06F-734150D41804}" dt="2022-06-16T12:56:31.085" v="3" actId="478"/>
          <ac:spMkLst>
            <pc:docMk/>
            <pc:sldMk cId="3096294872" sldId="1729"/>
            <ac:spMk id="44" creationId="{CC1E4D56-0454-4530-94E8-A380DCA6E1AE}"/>
          </ac:spMkLst>
        </pc:spChg>
        <pc:spChg chg="del">
          <ac:chgData name="Francesco Cruz Torres" userId="9e99a5c3-af8c-4bbe-ad6b-d98b646b01bf" providerId="ADAL" clId="{D54BF301-3429-4A8C-A06F-734150D41804}" dt="2022-06-16T13:00:47.383" v="202" actId="478"/>
          <ac:spMkLst>
            <pc:docMk/>
            <pc:sldMk cId="3096294872" sldId="1729"/>
            <ac:spMk id="52" creationId="{F5516148-7D87-4406-A82E-BFAFBD4E73AC}"/>
          </ac:spMkLst>
        </pc:spChg>
        <pc:spChg chg="del">
          <ac:chgData name="Francesco Cruz Torres" userId="9e99a5c3-af8c-4bbe-ad6b-d98b646b01bf" providerId="ADAL" clId="{D54BF301-3429-4A8C-A06F-734150D41804}" dt="2022-06-16T13:00:56.644" v="212" actId="478"/>
          <ac:spMkLst>
            <pc:docMk/>
            <pc:sldMk cId="3096294872" sldId="1729"/>
            <ac:spMk id="58" creationId="{ADB855BD-7EB7-42DF-8BEC-EF40AFC81939}"/>
          </ac:spMkLst>
        </pc:spChg>
        <pc:spChg chg="del">
          <ac:chgData name="Francesco Cruz Torres" userId="9e99a5c3-af8c-4bbe-ad6b-d98b646b01bf" providerId="ADAL" clId="{D54BF301-3429-4A8C-A06F-734150D41804}" dt="2022-06-16T12:58:42.260" v="90" actId="478"/>
          <ac:spMkLst>
            <pc:docMk/>
            <pc:sldMk cId="3096294872" sldId="1729"/>
            <ac:spMk id="61" creationId="{C28F820B-8703-41ED-B934-D711AF14B43A}"/>
          </ac:spMkLst>
        </pc:spChg>
        <pc:spChg chg="del mod">
          <ac:chgData name="Francesco Cruz Torres" userId="9e99a5c3-af8c-4bbe-ad6b-d98b646b01bf" providerId="ADAL" clId="{D54BF301-3429-4A8C-A06F-734150D41804}" dt="2022-06-16T12:58:28.679" v="82" actId="478"/>
          <ac:spMkLst>
            <pc:docMk/>
            <pc:sldMk cId="3096294872" sldId="1729"/>
            <ac:spMk id="66" creationId="{2C204FB0-8BEA-4108-B06B-9A7F448453DA}"/>
          </ac:spMkLst>
        </pc:spChg>
        <pc:spChg chg="mod">
          <ac:chgData name="Francesco Cruz Torres" userId="9e99a5c3-af8c-4bbe-ad6b-d98b646b01bf" providerId="ADAL" clId="{D54BF301-3429-4A8C-A06F-734150D41804}" dt="2022-06-16T13:02:11.990" v="280" actId="1035"/>
          <ac:spMkLst>
            <pc:docMk/>
            <pc:sldMk cId="3096294872" sldId="1729"/>
            <ac:spMk id="68" creationId="{D0021EA6-53D3-4880-9089-36AB954B2A06}"/>
          </ac:spMkLst>
        </pc:spChg>
        <pc:spChg chg="del">
          <ac:chgData name="Francesco Cruz Torres" userId="9e99a5c3-af8c-4bbe-ad6b-d98b646b01bf" providerId="ADAL" clId="{D54BF301-3429-4A8C-A06F-734150D41804}" dt="2022-06-16T12:58:54.998" v="114" actId="478"/>
          <ac:spMkLst>
            <pc:docMk/>
            <pc:sldMk cId="3096294872" sldId="1729"/>
            <ac:spMk id="69" creationId="{6212E515-9779-4A23-A0E0-881C886D1D60}"/>
          </ac:spMkLst>
        </pc:spChg>
        <pc:spChg chg="mod">
          <ac:chgData name="Francesco Cruz Torres" userId="9e99a5c3-af8c-4bbe-ad6b-d98b646b01bf" providerId="ADAL" clId="{D54BF301-3429-4A8C-A06F-734150D41804}" dt="2022-06-16T13:01:49.428" v="245" actId="1035"/>
          <ac:spMkLst>
            <pc:docMk/>
            <pc:sldMk cId="3096294872" sldId="1729"/>
            <ac:spMk id="72" creationId="{19CF4DC0-0376-47F6-81CC-A5DD34412ECE}"/>
          </ac:spMkLst>
        </pc:spChg>
        <pc:spChg chg="del">
          <ac:chgData name="Francesco Cruz Torres" userId="9e99a5c3-af8c-4bbe-ad6b-d98b646b01bf" providerId="ADAL" clId="{D54BF301-3429-4A8C-A06F-734150D41804}" dt="2022-06-16T13:00:37.686" v="197" actId="478"/>
          <ac:spMkLst>
            <pc:docMk/>
            <pc:sldMk cId="3096294872" sldId="1729"/>
            <ac:spMk id="107" creationId="{3C0EACCA-1560-4424-9103-1BA73B391927}"/>
          </ac:spMkLst>
        </pc:spChg>
        <pc:spChg chg="add mod">
          <ac:chgData name="Francesco Cruz Torres" userId="9e99a5c3-af8c-4bbe-ad6b-d98b646b01bf" providerId="ADAL" clId="{D54BF301-3429-4A8C-A06F-734150D41804}" dt="2022-06-16T13:03:39.099" v="364" actId="207"/>
          <ac:spMkLst>
            <pc:docMk/>
            <pc:sldMk cId="3096294872" sldId="1729"/>
            <ac:spMk id="153" creationId="{6ADD7F2A-80B2-3713-0486-4E5B58F5C1F6}"/>
          </ac:spMkLst>
        </pc:spChg>
        <pc:spChg chg="del">
          <ac:chgData name="Francesco Cruz Torres" userId="9e99a5c3-af8c-4bbe-ad6b-d98b646b01bf" providerId="ADAL" clId="{D54BF301-3429-4A8C-A06F-734150D41804}" dt="2022-06-16T12:56:11.736" v="1" actId="478"/>
          <ac:spMkLst>
            <pc:docMk/>
            <pc:sldMk cId="3096294872" sldId="1729"/>
            <ac:spMk id="159" creationId="{FC78676C-A9C4-4B14-8289-899A11174345}"/>
          </ac:spMkLst>
        </pc:spChg>
        <pc:spChg chg="mod">
          <ac:chgData name="Francesco Cruz Torres" userId="9e99a5c3-af8c-4bbe-ad6b-d98b646b01bf" providerId="ADAL" clId="{D54BF301-3429-4A8C-A06F-734150D41804}" dt="2022-06-16T13:04:04.219" v="370" actId="1036"/>
          <ac:spMkLst>
            <pc:docMk/>
            <pc:sldMk cId="3096294872" sldId="1729"/>
            <ac:spMk id="169" creationId="{BC5ABE2C-E525-45B6-8393-6C533F0D1149}"/>
          </ac:spMkLst>
        </pc:spChg>
        <pc:spChg chg="add mod">
          <ac:chgData name="Francesco Cruz Torres" userId="9e99a5c3-af8c-4bbe-ad6b-d98b646b01bf" providerId="ADAL" clId="{D54BF301-3429-4A8C-A06F-734150D41804}" dt="2022-06-16T13:03:39.099" v="364" actId="207"/>
          <ac:spMkLst>
            <pc:docMk/>
            <pc:sldMk cId="3096294872" sldId="1729"/>
            <ac:spMk id="170" creationId="{B5DD1981-12EE-F431-A741-1E4D0BD6327E}"/>
          </ac:spMkLst>
        </pc:spChg>
        <pc:spChg chg="add mod">
          <ac:chgData name="Francesco Cruz Torres" userId="9e99a5c3-af8c-4bbe-ad6b-d98b646b01bf" providerId="ADAL" clId="{D54BF301-3429-4A8C-A06F-734150D41804}" dt="2022-06-16T12:59:42.690" v="148" actId="1036"/>
          <ac:spMkLst>
            <pc:docMk/>
            <pc:sldMk cId="3096294872" sldId="1729"/>
            <ac:spMk id="172" creationId="{BA6289A1-8907-7A8A-5CB7-F37AB4F0BEC2}"/>
          </ac:spMkLst>
        </pc:spChg>
        <pc:spChg chg="add mod">
          <ac:chgData name="Francesco Cruz Torres" userId="9e99a5c3-af8c-4bbe-ad6b-d98b646b01bf" providerId="ADAL" clId="{D54BF301-3429-4A8C-A06F-734150D41804}" dt="2022-06-16T12:59:42.690" v="148" actId="1036"/>
          <ac:spMkLst>
            <pc:docMk/>
            <pc:sldMk cId="3096294872" sldId="1729"/>
            <ac:spMk id="173" creationId="{BA9C2D91-F68A-1FB2-EF73-34747DDCCF0F}"/>
          </ac:spMkLst>
        </pc:spChg>
        <pc:spChg chg="add mod">
          <ac:chgData name="Francesco Cruz Torres" userId="9e99a5c3-af8c-4bbe-ad6b-d98b646b01bf" providerId="ADAL" clId="{D54BF301-3429-4A8C-A06F-734150D41804}" dt="2022-06-16T12:59:42.690" v="148" actId="1036"/>
          <ac:spMkLst>
            <pc:docMk/>
            <pc:sldMk cId="3096294872" sldId="1729"/>
            <ac:spMk id="174" creationId="{CB6BEED8-0E5E-0A91-7128-0C3F16128C1D}"/>
          </ac:spMkLst>
        </pc:spChg>
        <pc:spChg chg="add mod">
          <ac:chgData name="Francesco Cruz Torres" userId="9e99a5c3-af8c-4bbe-ad6b-d98b646b01bf" providerId="ADAL" clId="{D54BF301-3429-4A8C-A06F-734150D41804}" dt="2022-06-16T13:01:49.428" v="245" actId="1035"/>
          <ac:spMkLst>
            <pc:docMk/>
            <pc:sldMk cId="3096294872" sldId="1729"/>
            <ac:spMk id="175" creationId="{89549CF0-B623-9B0D-D374-88FCC9BB76D6}"/>
          </ac:spMkLst>
        </pc:spChg>
        <pc:spChg chg="add mod">
          <ac:chgData name="Francesco Cruz Torres" userId="9e99a5c3-af8c-4bbe-ad6b-d98b646b01bf" providerId="ADAL" clId="{D54BF301-3429-4A8C-A06F-734150D41804}" dt="2022-06-16T13:01:49.428" v="245" actId="1035"/>
          <ac:spMkLst>
            <pc:docMk/>
            <pc:sldMk cId="3096294872" sldId="1729"/>
            <ac:spMk id="176" creationId="{E2D337C5-8870-0780-E7B5-72E49154A366}"/>
          </ac:spMkLst>
        </pc:spChg>
        <pc:spChg chg="add mod">
          <ac:chgData name="Francesco Cruz Torres" userId="9e99a5c3-af8c-4bbe-ad6b-d98b646b01bf" providerId="ADAL" clId="{D54BF301-3429-4A8C-A06F-734150D41804}" dt="2022-06-16T13:01:49.428" v="245" actId="1035"/>
          <ac:spMkLst>
            <pc:docMk/>
            <pc:sldMk cId="3096294872" sldId="1729"/>
            <ac:spMk id="177" creationId="{C6B98989-2FCB-1403-45AF-D7D4DF3AC2CA}"/>
          </ac:spMkLst>
        </pc:spChg>
        <pc:cxnChg chg="mod">
          <ac:chgData name="Francesco Cruz Torres" userId="9e99a5c3-af8c-4bbe-ad6b-d98b646b01bf" providerId="ADAL" clId="{D54BF301-3429-4A8C-A06F-734150D41804}" dt="2022-06-16T12:59:42.690" v="148" actId="1036"/>
          <ac:cxnSpMkLst>
            <pc:docMk/>
            <pc:sldMk cId="3096294872" sldId="1729"/>
            <ac:cxnSpMk id="28" creationId="{5F9DD07A-E70C-4D08-B2F5-62B235497933}"/>
          </ac:cxnSpMkLst>
        </pc:cxnChg>
        <pc:cxnChg chg="mod">
          <ac:chgData name="Francesco Cruz Torres" userId="9e99a5c3-af8c-4bbe-ad6b-d98b646b01bf" providerId="ADAL" clId="{D54BF301-3429-4A8C-A06F-734150D41804}" dt="2022-06-16T12:59:42.690" v="148" actId="1036"/>
          <ac:cxnSpMkLst>
            <pc:docMk/>
            <pc:sldMk cId="3096294872" sldId="1729"/>
            <ac:cxnSpMk id="37" creationId="{9677A376-68BF-452E-8634-11E5FD09F2EC}"/>
          </ac:cxnSpMkLst>
        </pc:cxnChg>
        <pc:cxnChg chg="mod">
          <ac:chgData name="Francesco Cruz Torres" userId="9e99a5c3-af8c-4bbe-ad6b-d98b646b01bf" providerId="ADAL" clId="{D54BF301-3429-4A8C-A06F-734150D41804}" dt="2022-06-16T12:59:42.690" v="148" actId="1036"/>
          <ac:cxnSpMkLst>
            <pc:docMk/>
            <pc:sldMk cId="3096294872" sldId="1729"/>
            <ac:cxnSpMk id="38" creationId="{51066297-E26D-4C20-BC15-3763E128A08A}"/>
          </ac:cxnSpMkLst>
        </pc:cxnChg>
        <pc:cxnChg chg="mod">
          <ac:chgData name="Francesco Cruz Torres" userId="9e99a5c3-af8c-4bbe-ad6b-d98b646b01bf" providerId="ADAL" clId="{D54BF301-3429-4A8C-A06F-734150D41804}" dt="2022-06-16T12:59:42.690" v="148" actId="1036"/>
          <ac:cxnSpMkLst>
            <pc:docMk/>
            <pc:sldMk cId="3096294872" sldId="1729"/>
            <ac:cxnSpMk id="39" creationId="{FD6E1CA8-0E9C-4097-B262-5671289FD923}"/>
          </ac:cxnSpMkLst>
        </pc:cxnChg>
        <pc:cxnChg chg="mod">
          <ac:chgData name="Francesco Cruz Torres" userId="9e99a5c3-af8c-4bbe-ad6b-d98b646b01bf" providerId="ADAL" clId="{D54BF301-3429-4A8C-A06F-734150D41804}" dt="2022-06-16T12:59:42.690" v="148" actId="1036"/>
          <ac:cxnSpMkLst>
            <pc:docMk/>
            <pc:sldMk cId="3096294872" sldId="1729"/>
            <ac:cxnSpMk id="42" creationId="{67B0A099-2376-4888-8113-8C0029EA8054}"/>
          </ac:cxnSpMkLst>
        </pc:cxnChg>
        <pc:cxnChg chg="mod">
          <ac:chgData name="Francesco Cruz Torres" userId="9e99a5c3-af8c-4bbe-ad6b-d98b646b01bf" providerId="ADAL" clId="{D54BF301-3429-4A8C-A06F-734150D41804}" dt="2022-06-16T12:59:42.690" v="148" actId="1036"/>
          <ac:cxnSpMkLst>
            <pc:docMk/>
            <pc:sldMk cId="3096294872" sldId="1729"/>
            <ac:cxnSpMk id="43" creationId="{D7936C69-BCD3-43C9-AC60-84A41EBB7008}"/>
          </ac:cxnSpMkLst>
        </pc:cxnChg>
        <pc:cxnChg chg="mod">
          <ac:chgData name="Francesco Cruz Torres" userId="9e99a5c3-af8c-4bbe-ad6b-d98b646b01bf" providerId="ADAL" clId="{D54BF301-3429-4A8C-A06F-734150D41804}" dt="2022-06-16T13:01:49.428" v="245" actId="1035"/>
          <ac:cxnSpMkLst>
            <pc:docMk/>
            <pc:sldMk cId="3096294872" sldId="1729"/>
            <ac:cxnSpMk id="56" creationId="{5A3C8269-F1D5-4E87-96BB-02B1D4F7A496}"/>
          </ac:cxnSpMkLst>
        </pc:cxnChg>
        <pc:cxnChg chg="mod">
          <ac:chgData name="Francesco Cruz Torres" userId="9e99a5c3-af8c-4bbe-ad6b-d98b646b01bf" providerId="ADAL" clId="{D54BF301-3429-4A8C-A06F-734150D41804}" dt="2022-06-16T13:01:49.428" v="245" actId="1035"/>
          <ac:cxnSpMkLst>
            <pc:docMk/>
            <pc:sldMk cId="3096294872" sldId="1729"/>
            <ac:cxnSpMk id="60" creationId="{213FFFEA-59C1-4D11-9B77-08039CFDEF2F}"/>
          </ac:cxnSpMkLst>
        </pc:cxnChg>
        <pc:cxnChg chg="mod">
          <ac:chgData name="Francesco Cruz Torres" userId="9e99a5c3-af8c-4bbe-ad6b-d98b646b01bf" providerId="ADAL" clId="{D54BF301-3429-4A8C-A06F-734150D41804}" dt="2022-06-16T12:59:42.690" v="148" actId="1036"/>
          <ac:cxnSpMkLst>
            <pc:docMk/>
            <pc:sldMk cId="3096294872" sldId="1729"/>
            <ac:cxnSpMk id="62" creationId="{C89CB66C-9015-4B11-8946-310DE90DAF61}"/>
          </ac:cxnSpMkLst>
        </pc:cxnChg>
        <pc:cxnChg chg="mod">
          <ac:chgData name="Francesco Cruz Torres" userId="9e99a5c3-af8c-4bbe-ad6b-d98b646b01bf" providerId="ADAL" clId="{D54BF301-3429-4A8C-A06F-734150D41804}" dt="2022-06-16T12:59:42.690" v="148" actId="1036"/>
          <ac:cxnSpMkLst>
            <pc:docMk/>
            <pc:sldMk cId="3096294872" sldId="1729"/>
            <ac:cxnSpMk id="67" creationId="{C8213EAE-F0A2-44E2-BC8B-EC11B4EA937C}"/>
          </ac:cxnSpMkLst>
        </pc:cxnChg>
        <pc:cxnChg chg="mod">
          <ac:chgData name="Francesco Cruz Torres" userId="9e99a5c3-af8c-4bbe-ad6b-d98b646b01bf" providerId="ADAL" clId="{D54BF301-3429-4A8C-A06F-734150D41804}" dt="2022-06-16T13:02:11.990" v="280" actId="1035"/>
          <ac:cxnSpMkLst>
            <pc:docMk/>
            <pc:sldMk cId="3096294872" sldId="1729"/>
            <ac:cxnSpMk id="70" creationId="{D4FD488F-9D26-481B-8947-4EB1C7F0A649}"/>
          </ac:cxnSpMkLst>
        </pc:cxnChg>
        <pc:cxnChg chg="mod">
          <ac:chgData name="Francesco Cruz Torres" userId="9e99a5c3-af8c-4bbe-ad6b-d98b646b01bf" providerId="ADAL" clId="{D54BF301-3429-4A8C-A06F-734150D41804}" dt="2022-06-16T13:02:11.990" v="280" actId="1035"/>
          <ac:cxnSpMkLst>
            <pc:docMk/>
            <pc:sldMk cId="3096294872" sldId="1729"/>
            <ac:cxnSpMk id="71" creationId="{ACF377E4-2F80-433B-A9B7-D1D0E141E719}"/>
          </ac:cxnSpMkLst>
        </pc:cxnChg>
        <pc:cxnChg chg="mod">
          <ac:chgData name="Francesco Cruz Torres" userId="9e99a5c3-af8c-4bbe-ad6b-d98b646b01bf" providerId="ADAL" clId="{D54BF301-3429-4A8C-A06F-734150D41804}" dt="2022-06-16T13:01:49.428" v="245" actId="1035"/>
          <ac:cxnSpMkLst>
            <pc:docMk/>
            <pc:sldMk cId="3096294872" sldId="1729"/>
            <ac:cxnSpMk id="73" creationId="{904EDE02-0B47-4BAE-9A6D-5AFAD58C405A}"/>
          </ac:cxnSpMkLst>
        </pc:cxnChg>
        <pc:cxnChg chg="mod">
          <ac:chgData name="Francesco Cruz Torres" userId="9e99a5c3-af8c-4bbe-ad6b-d98b646b01bf" providerId="ADAL" clId="{D54BF301-3429-4A8C-A06F-734150D41804}" dt="2022-06-16T13:04:04.219" v="370" actId="1036"/>
          <ac:cxnSpMkLst>
            <pc:docMk/>
            <pc:sldMk cId="3096294872" sldId="1729"/>
            <ac:cxnSpMk id="74" creationId="{C516E08C-035F-4E38-9F3A-ADD80C93364D}"/>
          </ac:cxnSpMkLst>
        </pc:cxnChg>
        <pc:cxnChg chg="mod">
          <ac:chgData name="Francesco Cruz Torres" userId="9e99a5c3-af8c-4bbe-ad6b-d98b646b01bf" providerId="ADAL" clId="{D54BF301-3429-4A8C-A06F-734150D41804}" dt="2022-06-16T12:59:42.690" v="148" actId="1036"/>
          <ac:cxnSpMkLst>
            <pc:docMk/>
            <pc:sldMk cId="3096294872" sldId="1729"/>
            <ac:cxnSpMk id="75" creationId="{ED879DC3-6CC9-4D7D-A4D4-0B66F409D68E}"/>
          </ac:cxnSpMkLst>
        </pc:cxnChg>
        <pc:cxnChg chg="mod">
          <ac:chgData name="Francesco Cruz Torres" userId="9e99a5c3-af8c-4bbe-ad6b-d98b646b01bf" providerId="ADAL" clId="{D54BF301-3429-4A8C-A06F-734150D41804}" dt="2022-06-16T13:02:11.990" v="280" actId="1035"/>
          <ac:cxnSpMkLst>
            <pc:docMk/>
            <pc:sldMk cId="3096294872" sldId="1729"/>
            <ac:cxnSpMk id="76" creationId="{C7F4F223-0452-4EC8-B2B2-CAA504B48ECF}"/>
          </ac:cxnSpMkLst>
        </pc:cxnChg>
        <pc:cxnChg chg="mod">
          <ac:chgData name="Francesco Cruz Torres" userId="9e99a5c3-af8c-4bbe-ad6b-d98b646b01bf" providerId="ADAL" clId="{D54BF301-3429-4A8C-A06F-734150D41804}" dt="2022-06-16T13:03:56.542" v="369" actId="14100"/>
          <ac:cxnSpMkLst>
            <pc:docMk/>
            <pc:sldMk cId="3096294872" sldId="1729"/>
            <ac:cxnSpMk id="126" creationId="{ED235D31-5CD5-4427-AE4C-624F142E0DDA}"/>
          </ac:cxnSpMkLst>
        </pc:cxnChg>
        <pc:cxnChg chg="mod">
          <ac:chgData name="Francesco Cruz Torres" userId="9e99a5c3-af8c-4bbe-ad6b-d98b646b01bf" providerId="ADAL" clId="{D54BF301-3429-4A8C-A06F-734150D41804}" dt="2022-06-16T13:01:49.428" v="245" actId="1035"/>
          <ac:cxnSpMkLst>
            <pc:docMk/>
            <pc:sldMk cId="3096294872" sldId="1729"/>
            <ac:cxnSpMk id="144" creationId="{335F2FCC-D53B-4780-A1C2-422BE39E1DCC}"/>
          </ac:cxnSpMkLst>
        </pc:cxnChg>
        <pc:cxnChg chg="add mod">
          <ac:chgData name="Francesco Cruz Torres" userId="9e99a5c3-af8c-4bbe-ad6b-d98b646b01bf" providerId="ADAL" clId="{D54BF301-3429-4A8C-A06F-734150D41804}" dt="2022-06-16T13:03:28.057" v="363" actId="1036"/>
          <ac:cxnSpMkLst>
            <pc:docMk/>
            <pc:sldMk cId="3096294872" sldId="1729"/>
            <ac:cxnSpMk id="157" creationId="{FE4ABAE1-E3D5-2D6F-2638-31366CFC84F0}"/>
          </ac:cxnSpMkLst>
        </pc:cxnChg>
        <pc:cxnChg chg="add mod">
          <ac:chgData name="Francesco Cruz Torres" userId="9e99a5c3-af8c-4bbe-ad6b-d98b646b01bf" providerId="ADAL" clId="{D54BF301-3429-4A8C-A06F-734150D41804}" dt="2022-06-16T13:03:28.057" v="363" actId="1036"/>
          <ac:cxnSpMkLst>
            <pc:docMk/>
            <pc:sldMk cId="3096294872" sldId="1729"/>
            <ac:cxnSpMk id="171" creationId="{272CC4C6-6061-12B5-8E66-A406902CE40B}"/>
          </ac:cxnSpMkLst>
        </pc:cxnChg>
      </pc:sldChg>
      <pc:sldChg chg="modSp add mod">
        <pc:chgData name="Francesco Cruz Torres" userId="9e99a5c3-af8c-4bbe-ad6b-d98b646b01bf" providerId="ADAL" clId="{D54BF301-3429-4A8C-A06F-734150D41804}" dt="2022-06-16T13:51:07.579" v="1186" actId="14100"/>
        <pc:sldMkLst>
          <pc:docMk/>
          <pc:sldMk cId="4047844336" sldId="1730"/>
        </pc:sldMkLst>
        <pc:spChg chg="mod">
          <ac:chgData name="Francesco Cruz Torres" userId="9e99a5c3-af8c-4bbe-ad6b-d98b646b01bf" providerId="ADAL" clId="{D54BF301-3429-4A8C-A06F-734150D41804}" dt="2022-06-16T13:04:46.158" v="377" actId="207"/>
          <ac:spMkLst>
            <pc:docMk/>
            <pc:sldMk cId="4047844336" sldId="1730"/>
            <ac:spMk id="36" creationId="{E43E95E2-8C83-4147-9B9C-A720F54DE11D}"/>
          </ac:spMkLst>
        </pc:spChg>
        <pc:cxnChg chg="mod">
          <ac:chgData name="Francesco Cruz Torres" userId="9e99a5c3-af8c-4bbe-ad6b-d98b646b01bf" providerId="ADAL" clId="{D54BF301-3429-4A8C-A06F-734150D41804}" dt="2022-06-16T13:51:00.424" v="1185" actId="1076"/>
          <ac:cxnSpMkLst>
            <pc:docMk/>
            <pc:sldMk cId="4047844336" sldId="1730"/>
            <ac:cxnSpMk id="64" creationId="{B677B550-1BFC-4FC7-B374-D4F6CBD0B421}"/>
          </ac:cxnSpMkLst>
        </pc:cxnChg>
        <pc:cxnChg chg="mod">
          <ac:chgData name="Francesco Cruz Torres" userId="9e99a5c3-af8c-4bbe-ad6b-d98b646b01bf" providerId="ADAL" clId="{D54BF301-3429-4A8C-A06F-734150D41804}" dt="2022-06-16T13:51:07.579" v="1186" actId="14100"/>
          <ac:cxnSpMkLst>
            <pc:docMk/>
            <pc:sldMk cId="4047844336" sldId="1730"/>
            <ac:cxnSpMk id="161" creationId="{ABDA0C5C-9F15-4258-96CB-CDAD78F59016}"/>
          </ac:cxnSpMkLst>
        </pc:cxnChg>
      </pc:sldChg>
      <pc:sldChg chg="add del">
        <pc:chgData name="Francesco Cruz Torres" userId="9e99a5c3-af8c-4bbe-ad6b-d98b646b01bf" providerId="ADAL" clId="{D54BF301-3429-4A8C-A06F-734150D41804}" dt="2022-06-16T13:04:58.979" v="379" actId="47"/>
        <pc:sldMkLst>
          <pc:docMk/>
          <pc:sldMk cId="141924221" sldId="1731"/>
        </pc:sldMkLst>
      </pc:sldChg>
      <pc:sldChg chg="addSp delSp modSp add mod">
        <pc:chgData name="Francesco Cruz Torres" userId="9e99a5c3-af8c-4bbe-ad6b-d98b646b01bf" providerId="ADAL" clId="{D54BF301-3429-4A8C-A06F-734150D41804}" dt="2022-06-17T07:17:39.794" v="1451" actId="14100"/>
        <pc:sldMkLst>
          <pc:docMk/>
          <pc:sldMk cId="1626520129" sldId="1731"/>
        </pc:sldMkLst>
        <pc:spChg chg="mod">
          <ac:chgData name="Francesco Cruz Torres" userId="9e99a5c3-af8c-4bbe-ad6b-d98b646b01bf" providerId="ADAL" clId="{D54BF301-3429-4A8C-A06F-734150D41804}" dt="2022-06-16T13:53:51.576" v="1226" actId="1036"/>
          <ac:spMkLst>
            <pc:docMk/>
            <pc:sldMk cId="1626520129" sldId="1731"/>
            <ac:spMk id="27" creationId="{A56DA46F-5373-4030-A755-6D9CDEB636CC}"/>
          </ac:spMkLst>
        </pc:spChg>
        <pc:spChg chg="mod">
          <ac:chgData name="Francesco Cruz Torres" userId="9e99a5c3-af8c-4bbe-ad6b-d98b646b01bf" providerId="ADAL" clId="{D54BF301-3429-4A8C-A06F-734150D41804}" dt="2022-06-16T13:45:37.704" v="1014" actId="1037"/>
          <ac:spMkLst>
            <pc:docMk/>
            <pc:sldMk cId="1626520129" sldId="1731"/>
            <ac:spMk id="35" creationId="{AEF7AA4E-C4DC-4472-A4AB-6D8DD97946A6}"/>
          </ac:spMkLst>
        </pc:spChg>
        <pc:spChg chg="mod">
          <ac:chgData name="Francesco Cruz Torres" userId="9e99a5c3-af8c-4bbe-ad6b-d98b646b01bf" providerId="ADAL" clId="{D54BF301-3429-4A8C-A06F-734150D41804}" dt="2022-06-16T13:41:57.747" v="818" actId="14100"/>
          <ac:spMkLst>
            <pc:docMk/>
            <pc:sldMk cId="1626520129" sldId="1731"/>
            <ac:spMk id="36" creationId="{E43E95E2-8C83-4147-9B9C-A720F54DE11D}"/>
          </ac:spMkLst>
        </pc:spChg>
        <pc:spChg chg="mod">
          <ac:chgData name="Francesco Cruz Torres" userId="9e99a5c3-af8c-4bbe-ad6b-d98b646b01bf" providerId="ADAL" clId="{D54BF301-3429-4A8C-A06F-734150D41804}" dt="2022-06-16T15:18:36.668" v="1355" actId="1035"/>
          <ac:spMkLst>
            <pc:docMk/>
            <pc:sldMk cId="1626520129" sldId="1731"/>
            <ac:spMk id="41" creationId="{AE4327F9-A05D-479D-8D89-4CCAD9B99AE8}"/>
          </ac:spMkLst>
        </pc:spChg>
        <pc:spChg chg="mod">
          <ac:chgData name="Francesco Cruz Torres" userId="9e99a5c3-af8c-4bbe-ad6b-d98b646b01bf" providerId="ADAL" clId="{D54BF301-3429-4A8C-A06F-734150D41804}" dt="2022-06-16T13:47:13.283" v="1077" actId="1038"/>
          <ac:spMkLst>
            <pc:docMk/>
            <pc:sldMk cId="1626520129" sldId="1731"/>
            <ac:spMk id="57" creationId="{8CB7B0CD-7263-418F-9258-764B5C7E2C1F}"/>
          </ac:spMkLst>
        </pc:spChg>
        <pc:spChg chg="mod">
          <ac:chgData name="Francesco Cruz Torres" userId="9e99a5c3-af8c-4bbe-ad6b-d98b646b01bf" providerId="ADAL" clId="{D54BF301-3429-4A8C-A06F-734150D41804}" dt="2022-06-16T13:55:55.267" v="1239" actId="14100"/>
          <ac:spMkLst>
            <pc:docMk/>
            <pc:sldMk cId="1626520129" sldId="1731"/>
            <ac:spMk id="63" creationId="{5EA3E080-C171-46B9-BD4A-90760AC24FA4}"/>
          </ac:spMkLst>
        </pc:spChg>
        <pc:spChg chg="mod">
          <ac:chgData name="Francesco Cruz Torres" userId="9e99a5c3-af8c-4bbe-ad6b-d98b646b01bf" providerId="ADAL" clId="{D54BF301-3429-4A8C-A06F-734150D41804}" dt="2022-06-16T13:41:02.774" v="808" actId="14100"/>
          <ac:spMkLst>
            <pc:docMk/>
            <pc:sldMk cId="1626520129" sldId="1731"/>
            <ac:spMk id="68" creationId="{D0021EA6-53D3-4880-9089-36AB954B2A06}"/>
          </ac:spMkLst>
        </pc:spChg>
        <pc:spChg chg="mod">
          <ac:chgData name="Francesco Cruz Torres" userId="9e99a5c3-af8c-4bbe-ad6b-d98b646b01bf" providerId="ADAL" clId="{D54BF301-3429-4A8C-A06F-734150D41804}" dt="2022-06-16T13:40:13.604" v="797" actId="14100"/>
          <ac:spMkLst>
            <pc:docMk/>
            <pc:sldMk cId="1626520129" sldId="1731"/>
            <ac:spMk id="72" creationId="{19CF4DC0-0376-47F6-81CC-A5DD34412ECE}"/>
          </ac:spMkLst>
        </pc:spChg>
        <pc:spChg chg="mod">
          <ac:chgData name="Francesco Cruz Torres" userId="9e99a5c3-af8c-4bbe-ad6b-d98b646b01bf" providerId="ADAL" clId="{D54BF301-3429-4A8C-A06F-734150D41804}" dt="2022-06-16T15:18:23.465" v="1346" actId="20577"/>
          <ac:spMkLst>
            <pc:docMk/>
            <pc:sldMk cId="1626520129" sldId="1731"/>
            <ac:spMk id="78" creationId="{642700BC-7BE5-4412-BE35-3D547DE8E2D7}"/>
          </ac:spMkLst>
        </pc:spChg>
        <pc:spChg chg="mod">
          <ac:chgData name="Francesco Cruz Torres" userId="9e99a5c3-af8c-4bbe-ad6b-d98b646b01bf" providerId="ADAL" clId="{D54BF301-3429-4A8C-A06F-734150D41804}" dt="2022-06-16T13:35:36.787" v="693" actId="1076"/>
          <ac:spMkLst>
            <pc:docMk/>
            <pc:sldMk cId="1626520129" sldId="1731"/>
            <ac:spMk id="81" creationId="{6AE03FFC-26B4-42B0-B939-39364F1453B7}"/>
          </ac:spMkLst>
        </pc:spChg>
        <pc:spChg chg="mod">
          <ac:chgData name="Francesco Cruz Torres" userId="9e99a5c3-af8c-4bbe-ad6b-d98b646b01bf" providerId="ADAL" clId="{D54BF301-3429-4A8C-A06F-734150D41804}" dt="2022-06-16T13:33:23.213" v="652" actId="14100"/>
          <ac:spMkLst>
            <pc:docMk/>
            <pc:sldMk cId="1626520129" sldId="1731"/>
            <ac:spMk id="87" creationId="{48FB9BF1-F9EC-4056-A1E2-C6B6D26AD6C6}"/>
          </ac:spMkLst>
        </pc:spChg>
        <pc:spChg chg="mod">
          <ac:chgData name="Francesco Cruz Torres" userId="9e99a5c3-af8c-4bbe-ad6b-d98b646b01bf" providerId="ADAL" clId="{D54BF301-3429-4A8C-A06F-734150D41804}" dt="2022-06-16T13:57:06.066" v="1287" actId="1036"/>
          <ac:spMkLst>
            <pc:docMk/>
            <pc:sldMk cId="1626520129" sldId="1731"/>
            <ac:spMk id="153" creationId="{6ADD7F2A-80B2-3713-0486-4E5B58F5C1F6}"/>
          </ac:spMkLst>
        </pc:spChg>
        <pc:spChg chg="mod">
          <ac:chgData name="Francesco Cruz Torres" userId="9e99a5c3-af8c-4bbe-ad6b-d98b646b01bf" providerId="ADAL" clId="{D54BF301-3429-4A8C-A06F-734150D41804}" dt="2022-06-16T13:56:45.648" v="1270" actId="1036"/>
          <ac:spMkLst>
            <pc:docMk/>
            <pc:sldMk cId="1626520129" sldId="1731"/>
            <ac:spMk id="154" creationId="{EBA73DA4-41FF-4476-B723-53660655A17A}"/>
          </ac:spMkLst>
        </pc:spChg>
        <pc:spChg chg="mod">
          <ac:chgData name="Francesco Cruz Torres" userId="9e99a5c3-af8c-4bbe-ad6b-d98b646b01bf" providerId="ADAL" clId="{D54BF301-3429-4A8C-A06F-734150D41804}" dt="2022-06-16T13:40:40.845" v="803" actId="14100"/>
          <ac:spMkLst>
            <pc:docMk/>
            <pc:sldMk cId="1626520129" sldId="1731"/>
            <ac:spMk id="169" creationId="{BC5ABE2C-E525-45B6-8393-6C533F0D1149}"/>
          </ac:spMkLst>
        </pc:spChg>
        <pc:spChg chg="mod">
          <ac:chgData name="Francesco Cruz Torres" userId="9e99a5c3-af8c-4bbe-ad6b-d98b646b01bf" providerId="ADAL" clId="{D54BF301-3429-4A8C-A06F-734150D41804}" dt="2022-06-16T13:40:45.119" v="804" actId="14100"/>
          <ac:spMkLst>
            <pc:docMk/>
            <pc:sldMk cId="1626520129" sldId="1731"/>
            <ac:spMk id="170" creationId="{B5DD1981-12EE-F431-A741-1E4D0BD6327E}"/>
          </ac:spMkLst>
        </pc:spChg>
        <pc:spChg chg="mod">
          <ac:chgData name="Francesco Cruz Torres" userId="9e99a5c3-af8c-4bbe-ad6b-d98b646b01bf" providerId="ADAL" clId="{D54BF301-3429-4A8C-A06F-734150D41804}" dt="2022-06-16T13:41:18.201" v="812" actId="14100"/>
          <ac:spMkLst>
            <pc:docMk/>
            <pc:sldMk cId="1626520129" sldId="1731"/>
            <ac:spMk id="172" creationId="{BA6289A1-8907-7A8A-5CB7-F37AB4F0BEC2}"/>
          </ac:spMkLst>
        </pc:spChg>
        <pc:spChg chg="mod">
          <ac:chgData name="Francesco Cruz Torres" userId="9e99a5c3-af8c-4bbe-ad6b-d98b646b01bf" providerId="ADAL" clId="{D54BF301-3429-4A8C-A06F-734150D41804}" dt="2022-06-16T13:41:23.235" v="814" actId="14100"/>
          <ac:spMkLst>
            <pc:docMk/>
            <pc:sldMk cId="1626520129" sldId="1731"/>
            <ac:spMk id="173" creationId="{BA9C2D91-F68A-1FB2-EF73-34747DDCCF0F}"/>
          </ac:spMkLst>
        </pc:spChg>
        <pc:spChg chg="mod">
          <ac:chgData name="Francesco Cruz Torres" userId="9e99a5c3-af8c-4bbe-ad6b-d98b646b01bf" providerId="ADAL" clId="{D54BF301-3429-4A8C-A06F-734150D41804}" dt="2022-06-16T13:41:08.624" v="810" actId="14100"/>
          <ac:spMkLst>
            <pc:docMk/>
            <pc:sldMk cId="1626520129" sldId="1731"/>
            <ac:spMk id="174" creationId="{CB6BEED8-0E5E-0A91-7128-0C3F16128C1D}"/>
          </ac:spMkLst>
        </pc:spChg>
        <pc:spChg chg="mod">
          <ac:chgData name="Francesco Cruz Torres" userId="9e99a5c3-af8c-4bbe-ad6b-d98b646b01bf" providerId="ADAL" clId="{D54BF301-3429-4A8C-A06F-734150D41804}" dt="2022-06-16T13:40:08.294" v="796" actId="14100"/>
          <ac:spMkLst>
            <pc:docMk/>
            <pc:sldMk cId="1626520129" sldId="1731"/>
            <ac:spMk id="175" creationId="{89549CF0-B623-9B0D-D374-88FCC9BB76D6}"/>
          </ac:spMkLst>
        </pc:spChg>
        <pc:spChg chg="mod">
          <ac:chgData name="Francesco Cruz Torres" userId="9e99a5c3-af8c-4bbe-ad6b-d98b646b01bf" providerId="ADAL" clId="{D54BF301-3429-4A8C-A06F-734150D41804}" dt="2022-06-16T13:40:03.675" v="795" actId="14100"/>
          <ac:spMkLst>
            <pc:docMk/>
            <pc:sldMk cId="1626520129" sldId="1731"/>
            <ac:spMk id="176" creationId="{E2D337C5-8870-0780-E7B5-72E49154A366}"/>
          </ac:spMkLst>
        </pc:spChg>
        <pc:spChg chg="mod">
          <ac:chgData name="Francesco Cruz Torres" userId="9e99a5c3-af8c-4bbe-ad6b-d98b646b01bf" providerId="ADAL" clId="{D54BF301-3429-4A8C-A06F-734150D41804}" dt="2022-06-16T13:39:52.319" v="791" actId="14100"/>
          <ac:spMkLst>
            <pc:docMk/>
            <pc:sldMk cId="1626520129" sldId="1731"/>
            <ac:spMk id="177" creationId="{C6B98989-2FCB-1403-45AF-D7D4DF3AC2CA}"/>
          </ac:spMkLst>
        </pc:spChg>
        <pc:spChg chg="add mod">
          <ac:chgData name="Francesco Cruz Torres" userId="9e99a5c3-af8c-4bbe-ad6b-d98b646b01bf" providerId="ADAL" clId="{D54BF301-3429-4A8C-A06F-734150D41804}" dt="2022-06-17T07:13:04.476" v="1414" actId="207"/>
          <ac:spMkLst>
            <pc:docMk/>
            <pc:sldMk cId="1626520129" sldId="1731"/>
            <ac:spMk id="178" creationId="{CC23814F-5A23-87EF-17F9-B19E5F3004A3}"/>
          </ac:spMkLst>
        </pc:spChg>
        <pc:spChg chg="add mod">
          <ac:chgData name="Francesco Cruz Torres" userId="9e99a5c3-af8c-4bbe-ad6b-d98b646b01bf" providerId="ADAL" clId="{D54BF301-3429-4A8C-A06F-734150D41804}" dt="2022-06-16T13:48:10.988" v="1117" actId="571"/>
          <ac:spMkLst>
            <pc:docMk/>
            <pc:sldMk cId="1626520129" sldId="1731"/>
            <ac:spMk id="228" creationId="{300AF179-9784-72E8-B7CD-25B392D883E0}"/>
          </ac:spMkLst>
        </pc:spChg>
        <pc:spChg chg="add del mod">
          <ac:chgData name="Francesco Cruz Torres" userId="9e99a5c3-af8c-4bbe-ad6b-d98b646b01bf" providerId="ADAL" clId="{D54BF301-3429-4A8C-A06F-734150D41804}" dt="2022-06-16T13:53:09.318" v="1204" actId="478"/>
          <ac:spMkLst>
            <pc:docMk/>
            <pc:sldMk cId="1626520129" sldId="1731"/>
            <ac:spMk id="254" creationId="{417A1C78-A137-2BDD-DD65-9BC0FE525CFF}"/>
          </ac:spMkLst>
        </pc:spChg>
        <pc:spChg chg="add mod">
          <ac:chgData name="Francesco Cruz Torres" userId="9e99a5c3-af8c-4bbe-ad6b-d98b646b01bf" providerId="ADAL" clId="{D54BF301-3429-4A8C-A06F-734150D41804}" dt="2022-06-16T15:19:54.200" v="1413" actId="1076"/>
          <ac:spMkLst>
            <pc:docMk/>
            <pc:sldMk cId="1626520129" sldId="1731"/>
            <ac:spMk id="274" creationId="{35439A48-BEA3-C936-FEFC-78D5386BA6AB}"/>
          </ac:spMkLst>
        </pc:spChg>
        <pc:cxnChg chg="mod">
          <ac:chgData name="Francesco Cruz Torres" userId="9e99a5c3-af8c-4bbe-ad6b-d98b646b01bf" providerId="ADAL" clId="{D54BF301-3429-4A8C-A06F-734150D41804}" dt="2022-06-16T13:47:57.955" v="1109" actId="1037"/>
          <ac:cxnSpMkLst>
            <pc:docMk/>
            <pc:sldMk cId="1626520129" sldId="1731"/>
            <ac:cxnSpMk id="26" creationId="{47AA7787-3B80-489A-859D-8FD56D415B89}"/>
          </ac:cxnSpMkLst>
        </pc:cxnChg>
        <pc:cxnChg chg="mod">
          <ac:chgData name="Francesco Cruz Torres" userId="9e99a5c3-af8c-4bbe-ad6b-d98b646b01bf" providerId="ADAL" clId="{D54BF301-3429-4A8C-A06F-734150D41804}" dt="2022-06-16T13:51:58.332" v="1191" actId="14100"/>
          <ac:cxnSpMkLst>
            <pc:docMk/>
            <pc:sldMk cId="1626520129" sldId="1731"/>
            <ac:cxnSpMk id="28" creationId="{5F9DD07A-E70C-4D08-B2F5-62B235497933}"/>
          </ac:cxnSpMkLst>
        </pc:cxnChg>
        <pc:cxnChg chg="mod">
          <ac:chgData name="Francesco Cruz Torres" userId="9e99a5c3-af8c-4bbe-ad6b-d98b646b01bf" providerId="ADAL" clId="{D54BF301-3429-4A8C-A06F-734150D41804}" dt="2022-06-16T13:46:55.130" v="1065" actId="14100"/>
          <ac:cxnSpMkLst>
            <pc:docMk/>
            <pc:sldMk cId="1626520129" sldId="1731"/>
            <ac:cxnSpMk id="31" creationId="{BB7CD7BE-3D43-48B3-A181-27561F4D4BA0}"/>
          </ac:cxnSpMkLst>
        </pc:cxnChg>
        <pc:cxnChg chg="mod">
          <ac:chgData name="Francesco Cruz Torres" userId="9e99a5c3-af8c-4bbe-ad6b-d98b646b01bf" providerId="ADAL" clId="{D54BF301-3429-4A8C-A06F-734150D41804}" dt="2022-06-16T13:51:51.065" v="1189" actId="14100"/>
          <ac:cxnSpMkLst>
            <pc:docMk/>
            <pc:sldMk cId="1626520129" sldId="1731"/>
            <ac:cxnSpMk id="37" creationId="{9677A376-68BF-452E-8634-11E5FD09F2EC}"/>
          </ac:cxnSpMkLst>
        </pc:cxnChg>
        <pc:cxnChg chg="mod">
          <ac:chgData name="Francesco Cruz Torres" userId="9e99a5c3-af8c-4bbe-ad6b-d98b646b01bf" providerId="ADAL" clId="{D54BF301-3429-4A8C-A06F-734150D41804}" dt="2022-06-16T13:43:40.874" v="838" actId="14100"/>
          <ac:cxnSpMkLst>
            <pc:docMk/>
            <pc:sldMk cId="1626520129" sldId="1731"/>
            <ac:cxnSpMk id="38" creationId="{51066297-E26D-4C20-BC15-3763E128A08A}"/>
          </ac:cxnSpMkLst>
        </pc:cxnChg>
        <pc:cxnChg chg="mod">
          <ac:chgData name="Francesco Cruz Torres" userId="9e99a5c3-af8c-4bbe-ad6b-d98b646b01bf" providerId="ADAL" clId="{D54BF301-3429-4A8C-A06F-734150D41804}" dt="2022-06-16T13:52:19.789" v="1196" actId="14100"/>
          <ac:cxnSpMkLst>
            <pc:docMk/>
            <pc:sldMk cId="1626520129" sldId="1731"/>
            <ac:cxnSpMk id="39" creationId="{FD6E1CA8-0E9C-4097-B262-5671289FD923}"/>
          </ac:cxnSpMkLst>
        </pc:cxnChg>
        <pc:cxnChg chg="mod">
          <ac:chgData name="Francesco Cruz Torres" userId="9e99a5c3-af8c-4bbe-ad6b-d98b646b01bf" providerId="ADAL" clId="{D54BF301-3429-4A8C-A06F-734150D41804}" dt="2022-06-16T13:46:49.063" v="1064" actId="14100"/>
          <ac:cxnSpMkLst>
            <pc:docMk/>
            <pc:sldMk cId="1626520129" sldId="1731"/>
            <ac:cxnSpMk id="40" creationId="{CA5C56DF-958D-47FC-B6EF-28822340A426}"/>
          </ac:cxnSpMkLst>
        </pc:cxnChg>
        <pc:cxnChg chg="mod">
          <ac:chgData name="Francesco Cruz Torres" userId="9e99a5c3-af8c-4bbe-ad6b-d98b646b01bf" providerId="ADAL" clId="{D54BF301-3429-4A8C-A06F-734150D41804}" dt="2022-06-16T13:52:02.471" v="1192" actId="14100"/>
          <ac:cxnSpMkLst>
            <pc:docMk/>
            <pc:sldMk cId="1626520129" sldId="1731"/>
            <ac:cxnSpMk id="42" creationId="{67B0A099-2376-4888-8113-8C0029EA8054}"/>
          </ac:cxnSpMkLst>
        </pc:cxnChg>
        <pc:cxnChg chg="mod">
          <ac:chgData name="Francesco Cruz Torres" userId="9e99a5c3-af8c-4bbe-ad6b-d98b646b01bf" providerId="ADAL" clId="{D54BF301-3429-4A8C-A06F-734150D41804}" dt="2022-06-16T13:43:37.604" v="837" actId="14100"/>
          <ac:cxnSpMkLst>
            <pc:docMk/>
            <pc:sldMk cId="1626520129" sldId="1731"/>
            <ac:cxnSpMk id="43" creationId="{D7936C69-BCD3-43C9-AC60-84A41EBB7008}"/>
          </ac:cxnSpMkLst>
        </pc:cxnChg>
        <pc:cxnChg chg="mod">
          <ac:chgData name="Francesco Cruz Torres" userId="9e99a5c3-af8c-4bbe-ad6b-d98b646b01bf" providerId="ADAL" clId="{D54BF301-3429-4A8C-A06F-734150D41804}" dt="2022-06-16T13:47:54.050" v="1097" actId="14100"/>
          <ac:cxnSpMkLst>
            <pc:docMk/>
            <pc:sldMk cId="1626520129" sldId="1731"/>
            <ac:cxnSpMk id="55" creationId="{B26A9610-B0F6-4559-9004-E7B7ABDA332B}"/>
          </ac:cxnSpMkLst>
        </pc:cxnChg>
        <pc:cxnChg chg="mod">
          <ac:chgData name="Francesco Cruz Torres" userId="9e99a5c3-af8c-4bbe-ad6b-d98b646b01bf" providerId="ADAL" clId="{D54BF301-3429-4A8C-A06F-734150D41804}" dt="2022-06-16T13:42:59.376" v="829" actId="14100"/>
          <ac:cxnSpMkLst>
            <pc:docMk/>
            <pc:sldMk cId="1626520129" sldId="1731"/>
            <ac:cxnSpMk id="56" creationId="{5A3C8269-F1D5-4E87-96BB-02B1D4F7A496}"/>
          </ac:cxnSpMkLst>
        </pc:cxnChg>
        <pc:cxnChg chg="mod">
          <ac:chgData name="Francesco Cruz Torres" userId="9e99a5c3-af8c-4bbe-ad6b-d98b646b01bf" providerId="ADAL" clId="{D54BF301-3429-4A8C-A06F-734150D41804}" dt="2022-06-16T13:47:49.070" v="1096" actId="14100"/>
          <ac:cxnSpMkLst>
            <pc:docMk/>
            <pc:sldMk cId="1626520129" sldId="1731"/>
            <ac:cxnSpMk id="59" creationId="{DDF9F303-E2C3-47EB-BFD1-57ACCA29EF81}"/>
          </ac:cxnSpMkLst>
        </pc:cxnChg>
        <pc:cxnChg chg="mod">
          <ac:chgData name="Francesco Cruz Torres" userId="9e99a5c3-af8c-4bbe-ad6b-d98b646b01bf" providerId="ADAL" clId="{D54BF301-3429-4A8C-A06F-734150D41804}" dt="2022-06-16T13:43:04.777" v="830" actId="14100"/>
          <ac:cxnSpMkLst>
            <pc:docMk/>
            <pc:sldMk cId="1626520129" sldId="1731"/>
            <ac:cxnSpMk id="60" creationId="{213FFFEA-59C1-4D11-9B77-08039CFDEF2F}"/>
          </ac:cxnSpMkLst>
        </pc:cxnChg>
        <pc:cxnChg chg="mod">
          <ac:chgData name="Francesco Cruz Torres" userId="9e99a5c3-af8c-4bbe-ad6b-d98b646b01bf" providerId="ADAL" clId="{D54BF301-3429-4A8C-A06F-734150D41804}" dt="2022-06-16T13:43:35.128" v="836" actId="14100"/>
          <ac:cxnSpMkLst>
            <pc:docMk/>
            <pc:sldMk cId="1626520129" sldId="1731"/>
            <ac:cxnSpMk id="62" creationId="{C89CB66C-9015-4B11-8946-310DE90DAF61}"/>
          </ac:cxnSpMkLst>
        </pc:cxnChg>
        <pc:cxnChg chg="mod">
          <ac:chgData name="Francesco Cruz Torres" userId="9e99a5c3-af8c-4bbe-ad6b-d98b646b01bf" providerId="ADAL" clId="{D54BF301-3429-4A8C-A06F-734150D41804}" dt="2022-06-16T13:55:57.521" v="1240" actId="14100"/>
          <ac:cxnSpMkLst>
            <pc:docMk/>
            <pc:sldMk cId="1626520129" sldId="1731"/>
            <ac:cxnSpMk id="64" creationId="{B677B550-1BFC-4FC7-B374-D4F6CBD0B421}"/>
          </ac:cxnSpMkLst>
        </pc:cxnChg>
        <pc:cxnChg chg="ord">
          <ac:chgData name="Francesco Cruz Torres" userId="9e99a5c3-af8c-4bbe-ad6b-d98b646b01bf" providerId="ADAL" clId="{D54BF301-3429-4A8C-A06F-734150D41804}" dt="2022-06-16T13:33:35.367" v="657" actId="167"/>
          <ac:cxnSpMkLst>
            <pc:docMk/>
            <pc:sldMk cId="1626520129" sldId="1731"/>
            <ac:cxnSpMk id="65" creationId="{BF6E72AA-13DA-44D9-B3A3-AB9B69F4A4CB}"/>
          </ac:cxnSpMkLst>
        </pc:cxnChg>
        <pc:cxnChg chg="mod">
          <ac:chgData name="Francesco Cruz Torres" userId="9e99a5c3-af8c-4bbe-ad6b-d98b646b01bf" providerId="ADAL" clId="{D54BF301-3429-4A8C-A06F-734150D41804}" dt="2022-06-16T13:43:28.087" v="835" actId="14100"/>
          <ac:cxnSpMkLst>
            <pc:docMk/>
            <pc:sldMk cId="1626520129" sldId="1731"/>
            <ac:cxnSpMk id="67" creationId="{C8213EAE-F0A2-44E2-BC8B-EC11B4EA937C}"/>
          </ac:cxnSpMkLst>
        </pc:cxnChg>
        <pc:cxnChg chg="mod">
          <ac:chgData name="Francesco Cruz Torres" userId="9e99a5c3-af8c-4bbe-ad6b-d98b646b01bf" providerId="ADAL" clId="{D54BF301-3429-4A8C-A06F-734150D41804}" dt="2022-06-16T13:43:11.257" v="831" actId="14100"/>
          <ac:cxnSpMkLst>
            <pc:docMk/>
            <pc:sldMk cId="1626520129" sldId="1731"/>
            <ac:cxnSpMk id="70" creationId="{D4FD488F-9D26-481B-8947-4EB1C7F0A649}"/>
          </ac:cxnSpMkLst>
        </pc:cxnChg>
        <pc:cxnChg chg="mod">
          <ac:chgData name="Francesco Cruz Torres" userId="9e99a5c3-af8c-4bbe-ad6b-d98b646b01bf" providerId="ADAL" clId="{D54BF301-3429-4A8C-A06F-734150D41804}" dt="2022-06-16T13:43:14.391" v="832" actId="14100"/>
          <ac:cxnSpMkLst>
            <pc:docMk/>
            <pc:sldMk cId="1626520129" sldId="1731"/>
            <ac:cxnSpMk id="71" creationId="{ACF377E4-2F80-433B-A9B7-D1D0E141E719}"/>
          </ac:cxnSpMkLst>
        </pc:cxnChg>
        <pc:cxnChg chg="mod">
          <ac:chgData name="Francesco Cruz Torres" userId="9e99a5c3-af8c-4bbe-ad6b-d98b646b01bf" providerId="ADAL" clId="{D54BF301-3429-4A8C-A06F-734150D41804}" dt="2022-06-16T13:42:38.459" v="826" actId="14100"/>
          <ac:cxnSpMkLst>
            <pc:docMk/>
            <pc:sldMk cId="1626520129" sldId="1731"/>
            <ac:cxnSpMk id="73" creationId="{904EDE02-0B47-4BAE-9A6D-5AFAD58C405A}"/>
          </ac:cxnSpMkLst>
        </pc:cxnChg>
        <pc:cxnChg chg="mod">
          <ac:chgData name="Francesco Cruz Torres" userId="9e99a5c3-af8c-4bbe-ad6b-d98b646b01bf" providerId="ADAL" clId="{D54BF301-3429-4A8C-A06F-734150D41804}" dt="2022-06-16T13:42:29.684" v="825" actId="14100"/>
          <ac:cxnSpMkLst>
            <pc:docMk/>
            <pc:sldMk cId="1626520129" sldId="1731"/>
            <ac:cxnSpMk id="74" creationId="{C516E08C-035F-4E38-9F3A-ADD80C93364D}"/>
          </ac:cxnSpMkLst>
        </pc:cxnChg>
        <pc:cxnChg chg="mod">
          <ac:chgData name="Francesco Cruz Torres" userId="9e99a5c3-af8c-4bbe-ad6b-d98b646b01bf" providerId="ADAL" clId="{D54BF301-3429-4A8C-A06F-734150D41804}" dt="2022-06-16T13:43:18.231" v="833" actId="14100"/>
          <ac:cxnSpMkLst>
            <pc:docMk/>
            <pc:sldMk cId="1626520129" sldId="1731"/>
            <ac:cxnSpMk id="75" creationId="{ED879DC3-6CC9-4D7D-A4D4-0B66F409D68E}"/>
          </ac:cxnSpMkLst>
        </pc:cxnChg>
        <pc:cxnChg chg="mod">
          <ac:chgData name="Francesco Cruz Torres" userId="9e99a5c3-af8c-4bbe-ad6b-d98b646b01bf" providerId="ADAL" clId="{D54BF301-3429-4A8C-A06F-734150D41804}" dt="2022-06-16T13:54:27.215" v="1230" actId="14100"/>
          <ac:cxnSpMkLst>
            <pc:docMk/>
            <pc:sldMk cId="1626520129" sldId="1731"/>
            <ac:cxnSpMk id="76" creationId="{C7F4F223-0452-4EC8-B2B2-CAA504B48ECF}"/>
          </ac:cxnSpMkLst>
        </pc:cxnChg>
        <pc:cxnChg chg="mod">
          <ac:chgData name="Francesco Cruz Torres" userId="9e99a5c3-af8c-4bbe-ad6b-d98b646b01bf" providerId="ADAL" clId="{D54BF301-3429-4A8C-A06F-734150D41804}" dt="2022-06-16T13:46:16.921" v="1057" actId="1035"/>
          <ac:cxnSpMkLst>
            <pc:docMk/>
            <pc:sldMk cId="1626520129" sldId="1731"/>
            <ac:cxnSpMk id="77" creationId="{C6C7229B-3C26-48DC-A2E5-4F58373A8BBF}"/>
          </ac:cxnSpMkLst>
        </pc:cxnChg>
        <pc:cxnChg chg="mod">
          <ac:chgData name="Francesco Cruz Torres" userId="9e99a5c3-af8c-4bbe-ad6b-d98b646b01bf" providerId="ADAL" clId="{D54BF301-3429-4A8C-A06F-734150D41804}" dt="2022-06-16T13:38:03.673" v="734" actId="1038"/>
          <ac:cxnSpMkLst>
            <pc:docMk/>
            <pc:sldMk cId="1626520129" sldId="1731"/>
            <ac:cxnSpMk id="79" creationId="{D0077AC6-963A-4481-928C-A721633F9FE6}"/>
          </ac:cxnSpMkLst>
        </pc:cxnChg>
        <pc:cxnChg chg="mod">
          <ac:chgData name="Francesco Cruz Torres" userId="9e99a5c3-af8c-4bbe-ad6b-d98b646b01bf" providerId="ADAL" clId="{D54BF301-3429-4A8C-A06F-734150D41804}" dt="2022-06-16T13:52:35.194" v="1198" actId="14100"/>
          <ac:cxnSpMkLst>
            <pc:docMk/>
            <pc:sldMk cId="1626520129" sldId="1731"/>
            <ac:cxnSpMk id="86" creationId="{51FC6F84-5EA8-45CC-B6C8-FDDE1B795D2E}"/>
          </ac:cxnSpMkLst>
        </pc:cxnChg>
        <pc:cxnChg chg="mod">
          <ac:chgData name="Francesco Cruz Torres" userId="9e99a5c3-af8c-4bbe-ad6b-d98b646b01bf" providerId="ADAL" clId="{D54BF301-3429-4A8C-A06F-734150D41804}" dt="2022-06-16T13:52:32.511" v="1197" actId="14100"/>
          <ac:cxnSpMkLst>
            <pc:docMk/>
            <pc:sldMk cId="1626520129" sldId="1731"/>
            <ac:cxnSpMk id="95" creationId="{A4C80475-2323-4024-8323-1CB60E02567B}"/>
          </ac:cxnSpMkLst>
        </pc:cxnChg>
        <pc:cxnChg chg="mod">
          <ac:chgData name="Francesco Cruz Torres" userId="9e99a5c3-af8c-4bbe-ad6b-d98b646b01bf" providerId="ADAL" clId="{D54BF301-3429-4A8C-A06F-734150D41804}" dt="2022-06-17T07:14:19.934" v="1421" actId="1035"/>
          <ac:cxnSpMkLst>
            <pc:docMk/>
            <pc:sldMk cId="1626520129" sldId="1731"/>
            <ac:cxnSpMk id="108" creationId="{377AEF9C-0631-434C-BDFF-E2A7B43981E8}"/>
          </ac:cxnSpMkLst>
        </pc:cxnChg>
        <pc:cxnChg chg="mod">
          <ac:chgData name="Francesco Cruz Torres" userId="9e99a5c3-af8c-4bbe-ad6b-d98b646b01bf" providerId="ADAL" clId="{D54BF301-3429-4A8C-A06F-734150D41804}" dt="2022-06-17T07:14:34.921" v="1429" actId="14100"/>
          <ac:cxnSpMkLst>
            <pc:docMk/>
            <pc:sldMk cId="1626520129" sldId="1731"/>
            <ac:cxnSpMk id="109" creationId="{EB293CA5-332C-4125-9EFC-124E15F2A02D}"/>
          </ac:cxnSpMkLst>
        </pc:cxnChg>
        <pc:cxnChg chg="mod">
          <ac:chgData name="Francesco Cruz Torres" userId="9e99a5c3-af8c-4bbe-ad6b-d98b646b01bf" providerId="ADAL" clId="{D54BF301-3429-4A8C-A06F-734150D41804}" dt="2022-06-17T07:16:27.811" v="1441" actId="14100"/>
          <ac:cxnSpMkLst>
            <pc:docMk/>
            <pc:sldMk cId="1626520129" sldId="1731"/>
            <ac:cxnSpMk id="113" creationId="{0C580913-45D1-43F2-8194-F46DBEFF33E1}"/>
          </ac:cxnSpMkLst>
        </pc:cxnChg>
        <pc:cxnChg chg="mod">
          <ac:chgData name="Francesco Cruz Torres" userId="9e99a5c3-af8c-4bbe-ad6b-d98b646b01bf" providerId="ADAL" clId="{D54BF301-3429-4A8C-A06F-734150D41804}" dt="2022-06-17T07:16:24.937" v="1440" actId="14100"/>
          <ac:cxnSpMkLst>
            <pc:docMk/>
            <pc:sldMk cId="1626520129" sldId="1731"/>
            <ac:cxnSpMk id="114" creationId="{23CAF25D-EEB6-4E62-90FD-7A2C7AECD922}"/>
          </ac:cxnSpMkLst>
        </pc:cxnChg>
        <pc:cxnChg chg="mod">
          <ac:chgData name="Francesco Cruz Torres" userId="9e99a5c3-af8c-4bbe-ad6b-d98b646b01bf" providerId="ADAL" clId="{D54BF301-3429-4A8C-A06F-734150D41804}" dt="2022-06-17T07:16:43.590" v="1442" actId="14100"/>
          <ac:cxnSpMkLst>
            <pc:docMk/>
            <pc:sldMk cId="1626520129" sldId="1731"/>
            <ac:cxnSpMk id="115" creationId="{963E5641-C13F-407E-B7BE-E7238492976C}"/>
          </ac:cxnSpMkLst>
        </pc:cxnChg>
        <pc:cxnChg chg="mod">
          <ac:chgData name="Francesco Cruz Torres" userId="9e99a5c3-af8c-4bbe-ad6b-d98b646b01bf" providerId="ADAL" clId="{D54BF301-3429-4A8C-A06F-734150D41804}" dt="2022-06-17T07:16:48.030" v="1443" actId="14100"/>
          <ac:cxnSpMkLst>
            <pc:docMk/>
            <pc:sldMk cId="1626520129" sldId="1731"/>
            <ac:cxnSpMk id="116" creationId="{E11884DD-427C-406E-B43C-81FC898154D8}"/>
          </ac:cxnSpMkLst>
        </pc:cxnChg>
        <pc:cxnChg chg="mod">
          <ac:chgData name="Francesco Cruz Torres" userId="9e99a5c3-af8c-4bbe-ad6b-d98b646b01bf" providerId="ADAL" clId="{D54BF301-3429-4A8C-A06F-734150D41804}" dt="2022-06-17T07:14:44.318" v="1437" actId="14100"/>
          <ac:cxnSpMkLst>
            <pc:docMk/>
            <pc:sldMk cId="1626520129" sldId="1731"/>
            <ac:cxnSpMk id="121" creationId="{14FAD5BC-B615-43E5-8950-B8872E89EE4C}"/>
          </ac:cxnSpMkLst>
        </pc:cxnChg>
        <pc:cxnChg chg="mod">
          <ac:chgData name="Francesco Cruz Torres" userId="9e99a5c3-af8c-4bbe-ad6b-d98b646b01bf" providerId="ADAL" clId="{D54BF301-3429-4A8C-A06F-734150D41804}" dt="2022-06-16T15:15:09.011" v="1303" actId="14100"/>
          <ac:cxnSpMkLst>
            <pc:docMk/>
            <pc:sldMk cId="1626520129" sldId="1731"/>
            <ac:cxnSpMk id="125" creationId="{AD7BC0DE-0D53-47E0-89F8-CF472AD2A113}"/>
          </ac:cxnSpMkLst>
        </pc:cxnChg>
        <pc:cxnChg chg="mod">
          <ac:chgData name="Francesco Cruz Torres" userId="9e99a5c3-af8c-4bbe-ad6b-d98b646b01bf" providerId="ADAL" clId="{D54BF301-3429-4A8C-A06F-734150D41804}" dt="2022-06-16T13:38:03.673" v="734" actId="1038"/>
          <ac:cxnSpMkLst>
            <pc:docMk/>
            <pc:sldMk cId="1626520129" sldId="1731"/>
            <ac:cxnSpMk id="126" creationId="{ED235D31-5CD5-4427-AE4C-624F142E0DDA}"/>
          </ac:cxnSpMkLst>
        </pc:cxnChg>
        <pc:cxnChg chg="mod">
          <ac:chgData name="Francesco Cruz Torres" userId="9e99a5c3-af8c-4bbe-ad6b-d98b646b01bf" providerId="ADAL" clId="{D54BF301-3429-4A8C-A06F-734150D41804}" dt="2022-06-16T15:02:53.405" v="1300" actId="1036"/>
          <ac:cxnSpMkLst>
            <pc:docMk/>
            <pc:sldMk cId="1626520129" sldId="1731"/>
            <ac:cxnSpMk id="127" creationId="{1651A4B3-9FC5-4A4B-BD2C-486271D88728}"/>
          </ac:cxnSpMkLst>
        </pc:cxnChg>
        <pc:cxnChg chg="mod">
          <ac:chgData name="Francesco Cruz Torres" userId="9e99a5c3-af8c-4bbe-ad6b-d98b646b01bf" providerId="ADAL" clId="{D54BF301-3429-4A8C-A06F-734150D41804}" dt="2022-06-16T15:02:56.846" v="1301" actId="1036"/>
          <ac:cxnSpMkLst>
            <pc:docMk/>
            <pc:sldMk cId="1626520129" sldId="1731"/>
            <ac:cxnSpMk id="129" creationId="{3375FDEB-3662-4C13-8C7A-9E6001F276C5}"/>
          </ac:cxnSpMkLst>
        </pc:cxnChg>
        <pc:cxnChg chg="mod">
          <ac:chgData name="Francesco Cruz Torres" userId="9e99a5c3-af8c-4bbe-ad6b-d98b646b01bf" providerId="ADAL" clId="{D54BF301-3429-4A8C-A06F-734150D41804}" dt="2022-06-16T15:02:53.405" v="1300" actId="1036"/>
          <ac:cxnSpMkLst>
            <pc:docMk/>
            <pc:sldMk cId="1626520129" sldId="1731"/>
            <ac:cxnSpMk id="130" creationId="{D988CC4C-4179-4982-9334-318F432091AD}"/>
          </ac:cxnSpMkLst>
        </pc:cxnChg>
        <pc:cxnChg chg="mod">
          <ac:chgData name="Francesco Cruz Torres" userId="9e99a5c3-af8c-4bbe-ad6b-d98b646b01bf" providerId="ADAL" clId="{D54BF301-3429-4A8C-A06F-734150D41804}" dt="2022-06-17T07:17:10.946" v="1447" actId="1035"/>
          <ac:cxnSpMkLst>
            <pc:docMk/>
            <pc:sldMk cId="1626520129" sldId="1731"/>
            <ac:cxnSpMk id="136" creationId="{8D27BF4D-B1C4-4CC1-B5E9-71016B481BDA}"/>
          </ac:cxnSpMkLst>
        </pc:cxnChg>
        <pc:cxnChg chg="mod">
          <ac:chgData name="Francesco Cruz Torres" userId="9e99a5c3-af8c-4bbe-ad6b-d98b646b01bf" providerId="ADAL" clId="{D54BF301-3429-4A8C-A06F-734150D41804}" dt="2022-06-17T07:17:10.946" v="1447" actId="1035"/>
          <ac:cxnSpMkLst>
            <pc:docMk/>
            <pc:sldMk cId="1626520129" sldId="1731"/>
            <ac:cxnSpMk id="138" creationId="{F8D60935-31AE-49D8-9453-357E06F83496}"/>
          </ac:cxnSpMkLst>
        </pc:cxnChg>
        <pc:cxnChg chg="mod">
          <ac:chgData name="Francesco Cruz Torres" userId="9e99a5c3-af8c-4bbe-ad6b-d98b646b01bf" providerId="ADAL" clId="{D54BF301-3429-4A8C-A06F-734150D41804}" dt="2022-06-17T07:17:10.946" v="1447" actId="1035"/>
          <ac:cxnSpMkLst>
            <pc:docMk/>
            <pc:sldMk cId="1626520129" sldId="1731"/>
            <ac:cxnSpMk id="139" creationId="{1A83D0F3-7B4A-4524-B8DB-41F53A88327D}"/>
          </ac:cxnSpMkLst>
        </pc:cxnChg>
        <pc:cxnChg chg="mod">
          <ac:chgData name="Francesco Cruz Torres" userId="9e99a5c3-af8c-4bbe-ad6b-d98b646b01bf" providerId="ADAL" clId="{D54BF301-3429-4A8C-A06F-734150D41804}" dt="2022-06-17T07:17:10.946" v="1447" actId="1035"/>
          <ac:cxnSpMkLst>
            <pc:docMk/>
            <pc:sldMk cId="1626520129" sldId="1731"/>
            <ac:cxnSpMk id="140" creationId="{070A9360-3F14-4A80-AD15-802FEA6BA391}"/>
          </ac:cxnSpMkLst>
        </pc:cxnChg>
        <pc:cxnChg chg="mod">
          <ac:chgData name="Francesco Cruz Torres" userId="9e99a5c3-af8c-4bbe-ad6b-d98b646b01bf" providerId="ADAL" clId="{D54BF301-3429-4A8C-A06F-734150D41804}" dt="2022-06-16T13:42:46.994" v="827" actId="14100"/>
          <ac:cxnSpMkLst>
            <pc:docMk/>
            <pc:sldMk cId="1626520129" sldId="1731"/>
            <ac:cxnSpMk id="144" creationId="{335F2FCC-D53B-4780-A1C2-422BE39E1DCC}"/>
          </ac:cxnSpMkLst>
        </pc:cxnChg>
        <pc:cxnChg chg="mod">
          <ac:chgData name="Francesco Cruz Torres" userId="9e99a5c3-af8c-4bbe-ad6b-d98b646b01bf" providerId="ADAL" clId="{D54BF301-3429-4A8C-A06F-734150D41804}" dt="2022-06-16T13:55:34.100" v="1234" actId="1035"/>
          <ac:cxnSpMkLst>
            <pc:docMk/>
            <pc:sldMk cId="1626520129" sldId="1731"/>
            <ac:cxnSpMk id="145" creationId="{2C830BEF-E10C-45AF-8B75-785C4DE95377}"/>
          </ac:cxnSpMkLst>
        </pc:cxnChg>
        <pc:cxnChg chg="mod">
          <ac:chgData name="Francesco Cruz Torres" userId="9e99a5c3-af8c-4bbe-ad6b-d98b646b01bf" providerId="ADAL" clId="{D54BF301-3429-4A8C-A06F-734150D41804}" dt="2022-06-16T13:51:44.261" v="1188" actId="14100"/>
          <ac:cxnSpMkLst>
            <pc:docMk/>
            <pc:sldMk cId="1626520129" sldId="1731"/>
            <ac:cxnSpMk id="148" creationId="{BE337CD2-300B-464B-9280-A64AF309A25F}"/>
          </ac:cxnSpMkLst>
        </pc:cxnChg>
        <pc:cxnChg chg="mod">
          <ac:chgData name="Francesco Cruz Torres" userId="9e99a5c3-af8c-4bbe-ad6b-d98b646b01bf" providerId="ADAL" clId="{D54BF301-3429-4A8C-A06F-734150D41804}" dt="2022-06-16T13:55:03.386" v="1232" actId="14100"/>
          <ac:cxnSpMkLst>
            <pc:docMk/>
            <pc:sldMk cId="1626520129" sldId="1731"/>
            <ac:cxnSpMk id="149" creationId="{E7D9CDAB-14A2-4FCA-99D9-6FEC729C6D65}"/>
          </ac:cxnSpMkLst>
        </pc:cxnChg>
        <pc:cxnChg chg="mod">
          <ac:chgData name="Francesco Cruz Torres" userId="9e99a5c3-af8c-4bbe-ad6b-d98b646b01bf" providerId="ADAL" clId="{D54BF301-3429-4A8C-A06F-734150D41804}" dt="2022-06-16T13:55:10.946" v="1233" actId="14100"/>
          <ac:cxnSpMkLst>
            <pc:docMk/>
            <pc:sldMk cId="1626520129" sldId="1731"/>
            <ac:cxnSpMk id="151" creationId="{6171D71D-547B-4BCC-B334-9BEE493D89AD}"/>
          </ac:cxnSpMkLst>
        </pc:cxnChg>
        <pc:cxnChg chg="mod">
          <ac:chgData name="Francesco Cruz Torres" userId="9e99a5c3-af8c-4bbe-ad6b-d98b646b01bf" providerId="ADAL" clId="{D54BF301-3429-4A8C-A06F-734150D41804}" dt="2022-06-16T13:56:45.648" v="1270" actId="1036"/>
          <ac:cxnSpMkLst>
            <pc:docMk/>
            <pc:sldMk cId="1626520129" sldId="1731"/>
            <ac:cxnSpMk id="156" creationId="{A9A711F9-A74E-4590-B32E-963C3D36D109}"/>
          </ac:cxnSpMkLst>
        </pc:cxnChg>
        <pc:cxnChg chg="mod">
          <ac:chgData name="Francesco Cruz Torres" userId="9e99a5c3-af8c-4bbe-ad6b-d98b646b01bf" providerId="ADAL" clId="{D54BF301-3429-4A8C-A06F-734150D41804}" dt="2022-06-16T13:57:06.066" v="1287" actId="1036"/>
          <ac:cxnSpMkLst>
            <pc:docMk/>
            <pc:sldMk cId="1626520129" sldId="1731"/>
            <ac:cxnSpMk id="157" creationId="{FE4ABAE1-E3D5-2D6F-2638-31366CFC84F0}"/>
          </ac:cxnSpMkLst>
        </pc:cxnChg>
        <pc:cxnChg chg="mod">
          <ac:chgData name="Francesco Cruz Torres" userId="9e99a5c3-af8c-4bbe-ad6b-d98b646b01bf" providerId="ADAL" clId="{D54BF301-3429-4A8C-A06F-734150D41804}" dt="2022-06-16T13:56:45.648" v="1270" actId="1036"/>
          <ac:cxnSpMkLst>
            <pc:docMk/>
            <pc:sldMk cId="1626520129" sldId="1731"/>
            <ac:cxnSpMk id="158" creationId="{6B1E3D8F-C79A-4B99-8402-9EB92FEBE567}"/>
          </ac:cxnSpMkLst>
        </pc:cxnChg>
        <pc:cxnChg chg="add mod">
          <ac:chgData name="Francesco Cruz Torres" userId="9e99a5c3-af8c-4bbe-ad6b-d98b646b01bf" providerId="ADAL" clId="{D54BF301-3429-4A8C-A06F-734150D41804}" dt="2022-06-16T13:48:13.774" v="1123" actId="1038"/>
          <ac:cxnSpMkLst>
            <pc:docMk/>
            <pc:sldMk cId="1626520129" sldId="1731"/>
            <ac:cxnSpMk id="159" creationId="{44EDB0F0-1A8D-37B0-775D-54039A6D14EE}"/>
          </ac:cxnSpMkLst>
        </pc:cxnChg>
        <pc:cxnChg chg="mod">
          <ac:chgData name="Francesco Cruz Torres" userId="9e99a5c3-af8c-4bbe-ad6b-d98b646b01bf" providerId="ADAL" clId="{D54BF301-3429-4A8C-A06F-734150D41804}" dt="2022-06-16T13:56:45.648" v="1270" actId="1036"/>
          <ac:cxnSpMkLst>
            <pc:docMk/>
            <pc:sldMk cId="1626520129" sldId="1731"/>
            <ac:cxnSpMk id="160" creationId="{FFB95F82-FCB0-4909-8E46-F4EC291A1F1A}"/>
          </ac:cxnSpMkLst>
        </pc:cxnChg>
        <pc:cxnChg chg="mod">
          <ac:chgData name="Francesco Cruz Torres" userId="9e99a5c3-af8c-4bbe-ad6b-d98b646b01bf" providerId="ADAL" clId="{D54BF301-3429-4A8C-A06F-734150D41804}" dt="2022-06-16T13:56:45.648" v="1270" actId="1036"/>
          <ac:cxnSpMkLst>
            <pc:docMk/>
            <pc:sldMk cId="1626520129" sldId="1731"/>
            <ac:cxnSpMk id="161" creationId="{ABDA0C5C-9F15-4258-96CB-CDAD78F59016}"/>
          </ac:cxnSpMkLst>
        </pc:cxnChg>
        <pc:cxnChg chg="mod">
          <ac:chgData name="Francesco Cruz Torres" userId="9e99a5c3-af8c-4bbe-ad6b-d98b646b01bf" providerId="ADAL" clId="{D54BF301-3429-4A8C-A06F-734150D41804}" dt="2022-06-17T07:13:52.898" v="1416" actId="1076"/>
          <ac:cxnSpMkLst>
            <pc:docMk/>
            <pc:sldMk cId="1626520129" sldId="1731"/>
            <ac:cxnSpMk id="168" creationId="{AE247AC5-FC30-46EA-AED0-4E7997BAC91F}"/>
          </ac:cxnSpMkLst>
        </pc:cxnChg>
        <pc:cxnChg chg="del mod">
          <ac:chgData name="Francesco Cruz Torres" userId="9e99a5c3-af8c-4bbe-ad6b-d98b646b01bf" providerId="ADAL" clId="{D54BF301-3429-4A8C-A06F-734150D41804}" dt="2022-06-16T13:42:17.351" v="822" actId="478"/>
          <ac:cxnSpMkLst>
            <pc:docMk/>
            <pc:sldMk cId="1626520129" sldId="1731"/>
            <ac:cxnSpMk id="171" creationId="{272CC4C6-6061-12B5-8E66-A406902CE40B}"/>
          </ac:cxnSpMkLst>
        </pc:cxnChg>
        <pc:cxnChg chg="add mod">
          <ac:chgData name="Francesco Cruz Torres" userId="9e99a5c3-af8c-4bbe-ad6b-d98b646b01bf" providerId="ADAL" clId="{D54BF301-3429-4A8C-A06F-734150D41804}" dt="2022-06-16T13:49:08.669" v="1175" actId="1035"/>
          <ac:cxnSpMkLst>
            <pc:docMk/>
            <pc:sldMk cId="1626520129" sldId="1731"/>
            <ac:cxnSpMk id="179" creationId="{14151C1A-C017-B0CE-896C-B539717ED356}"/>
          </ac:cxnSpMkLst>
        </pc:cxnChg>
        <pc:cxnChg chg="add mod">
          <ac:chgData name="Francesco Cruz Torres" userId="9e99a5c3-af8c-4bbe-ad6b-d98b646b01bf" providerId="ADAL" clId="{D54BF301-3429-4A8C-A06F-734150D41804}" dt="2022-06-16T13:49:05.882" v="1174" actId="1036"/>
          <ac:cxnSpMkLst>
            <pc:docMk/>
            <pc:sldMk cId="1626520129" sldId="1731"/>
            <ac:cxnSpMk id="180" creationId="{BE73FA81-8515-E49B-5046-6F4B8F0480A4}"/>
          </ac:cxnSpMkLst>
        </pc:cxnChg>
        <pc:cxnChg chg="add mod">
          <ac:chgData name="Francesco Cruz Torres" userId="9e99a5c3-af8c-4bbe-ad6b-d98b646b01bf" providerId="ADAL" clId="{D54BF301-3429-4A8C-A06F-734150D41804}" dt="2022-06-16T15:19:37.805" v="1412" actId="14100"/>
          <ac:cxnSpMkLst>
            <pc:docMk/>
            <pc:sldMk cId="1626520129" sldId="1731"/>
            <ac:cxnSpMk id="181" creationId="{CCEEE8B6-273F-97D8-5F7D-E7AAA2856AC0}"/>
          </ac:cxnSpMkLst>
        </pc:cxnChg>
        <pc:cxnChg chg="add mod">
          <ac:chgData name="Francesco Cruz Torres" userId="9e99a5c3-af8c-4bbe-ad6b-d98b646b01bf" providerId="ADAL" clId="{D54BF301-3429-4A8C-A06F-734150D41804}" dt="2022-06-16T13:42:21.497" v="824" actId="1076"/>
          <ac:cxnSpMkLst>
            <pc:docMk/>
            <pc:sldMk cId="1626520129" sldId="1731"/>
            <ac:cxnSpMk id="182" creationId="{CAA49DFB-A219-AC5B-E649-53A6157771A8}"/>
          </ac:cxnSpMkLst>
        </pc:cxnChg>
        <pc:cxnChg chg="add mod">
          <ac:chgData name="Francesco Cruz Torres" userId="9e99a5c3-af8c-4bbe-ad6b-d98b646b01bf" providerId="ADAL" clId="{D54BF301-3429-4A8C-A06F-734150D41804}" dt="2022-06-16T13:48:10.988" v="1117" actId="571"/>
          <ac:cxnSpMkLst>
            <pc:docMk/>
            <pc:sldMk cId="1626520129" sldId="1731"/>
            <ac:cxnSpMk id="227" creationId="{288064FD-64B5-37A7-2205-FD33F1115A00}"/>
          </ac:cxnSpMkLst>
        </pc:cxnChg>
        <pc:cxnChg chg="add mod">
          <ac:chgData name="Francesco Cruz Torres" userId="9e99a5c3-af8c-4bbe-ad6b-d98b646b01bf" providerId="ADAL" clId="{D54BF301-3429-4A8C-A06F-734150D41804}" dt="2022-06-16T13:49:22.190" v="1178" actId="14100"/>
          <ac:cxnSpMkLst>
            <pc:docMk/>
            <pc:sldMk cId="1626520129" sldId="1731"/>
            <ac:cxnSpMk id="234" creationId="{F562404D-3C62-5EE6-FECC-E4601264AFFF}"/>
          </ac:cxnSpMkLst>
        </pc:cxnChg>
        <pc:cxnChg chg="add mod">
          <ac:chgData name="Francesco Cruz Torres" userId="9e99a5c3-af8c-4bbe-ad6b-d98b646b01bf" providerId="ADAL" clId="{D54BF301-3429-4A8C-A06F-734150D41804}" dt="2022-06-17T07:17:39.794" v="1451" actId="14100"/>
          <ac:cxnSpMkLst>
            <pc:docMk/>
            <pc:sldMk cId="1626520129" sldId="1731"/>
            <ac:cxnSpMk id="287" creationId="{CA133FC8-2B4B-9489-3EDB-72A21684313B}"/>
          </ac:cxnSpMkLst>
        </pc:cxnChg>
      </pc:sldChg>
      <pc:sldChg chg="add del">
        <pc:chgData name="Francesco Cruz Torres" userId="9e99a5c3-af8c-4bbe-ad6b-d98b646b01bf" providerId="ADAL" clId="{D54BF301-3429-4A8C-A06F-734150D41804}" dt="2022-07-12T12:52:36.516" v="2753" actId="2890"/>
        <pc:sldMkLst>
          <pc:docMk/>
          <pc:sldMk cId="32750317" sldId="1732"/>
        </pc:sldMkLst>
      </pc:sldChg>
      <pc:sldChg chg="addSp delSp modSp add del mod">
        <pc:chgData name="Francesco Cruz Torres" userId="9e99a5c3-af8c-4bbe-ad6b-d98b646b01bf" providerId="ADAL" clId="{D54BF301-3429-4A8C-A06F-734150D41804}" dt="2022-07-12T15:34:00.540" v="4654" actId="47"/>
        <pc:sldMkLst>
          <pc:docMk/>
          <pc:sldMk cId="1301572242" sldId="1732"/>
        </pc:sldMkLst>
        <pc:spChg chg="mod">
          <ac:chgData name="Francesco Cruz Torres" userId="9e99a5c3-af8c-4bbe-ad6b-d98b646b01bf" providerId="ADAL" clId="{D54BF301-3429-4A8C-A06F-734150D41804}" dt="2022-07-11T07:42:24.984" v="2718" actId="1076"/>
          <ac:spMkLst>
            <pc:docMk/>
            <pc:sldMk cId="1301572242" sldId="1732"/>
            <ac:spMk id="27" creationId="{A56DA46F-5373-4030-A755-6D9CDEB636CC}"/>
          </ac:spMkLst>
        </pc:spChg>
        <pc:spChg chg="mod">
          <ac:chgData name="Francesco Cruz Torres" userId="9e99a5c3-af8c-4bbe-ad6b-d98b646b01bf" providerId="ADAL" clId="{D54BF301-3429-4A8C-A06F-734150D41804}" dt="2022-07-11T07:41:46.733" v="2686" actId="1038"/>
          <ac:spMkLst>
            <pc:docMk/>
            <pc:sldMk cId="1301572242" sldId="1732"/>
            <ac:spMk id="36" creationId="{E43E95E2-8C83-4147-9B9C-A720F54DE11D}"/>
          </ac:spMkLst>
        </pc:spChg>
        <pc:spChg chg="mod">
          <ac:chgData name="Francesco Cruz Torres" userId="9e99a5c3-af8c-4bbe-ad6b-d98b646b01bf" providerId="ADAL" clId="{D54BF301-3429-4A8C-A06F-734150D41804}" dt="2022-07-08T09:58:36.236" v="2154" actId="1076"/>
          <ac:spMkLst>
            <pc:docMk/>
            <pc:sldMk cId="1301572242" sldId="1732"/>
            <ac:spMk id="41" creationId="{AE4327F9-A05D-479D-8D89-4CCAD9B99AE8}"/>
          </ac:spMkLst>
        </pc:spChg>
        <pc:spChg chg="del">
          <ac:chgData name="Francesco Cruz Torres" userId="9e99a5c3-af8c-4bbe-ad6b-d98b646b01bf" providerId="ADAL" clId="{D54BF301-3429-4A8C-A06F-734150D41804}" dt="2022-07-11T07:27:00.817" v="2402" actId="478"/>
          <ac:spMkLst>
            <pc:docMk/>
            <pc:sldMk cId="1301572242" sldId="1732"/>
            <ac:spMk id="44" creationId="{CC1E4D56-0454-4530-94E8-A380DCA6E1AE}"/>
          </ac:spMkLst>
        </pc:spChg>
        <pc:spChg chg="mod">
          <ac:chgData name="Francesco Cruz Torres" userId="9e99a5c3-af8c-4bbe-ad6b-d98b646b01bf" providerId="ADAL" clId="{D54BF301-3429-4A8C-A06F-734150D41804}" dt="2022-07-11T07:45:46.719" v="2748" actId="1037"/>
          <ac:spMkLst>
            <pc:docMk/>
            <pc:sldMk cId="1301572242" sldId="1732"/>
            <ac:spMk id="51" creationId="{B14FFFD4-D675-44D4-AB22-6C66022280FD}"/>
          </ac:spMkLst>
        </pc:spChg>
        <pc:spChg chg="mod">
          <ac:chgData name="Francesco Cruz Torres" userId="9e99a5c3-af8c-4bbe-ad6b-d98b646b01bf" providerId="ADAL" clId="{D54BF301-3429-4A8C-A06F-734150D41804}" dt="2022-07-11T07:41:46.733" v="2686" actId="1038"/>
          <ac:spMkLst>
            <pc:docMk/>
            <pc:sldMk cId="1301572242" sldId="1732"/>
            <ac:spMk id="52" creationId="{F5516148-7D87-4406-A82E-BFAFBD4E73AC}"/>
          </ac:spMkLst>
        </pc:spChg>
        <pc:spChg chg="mod">
          <ac:chgData name="Francesco Cruz Torres" userId="9e99a5c3-af8c-4bbe-ad6b-d98b646b01bf" providerId="ADAL" clId="{D54BF301-3429-4A8C-A06F-734150D41804}" dt="2022-07-11T07:41:54.347" v="2713" actId="1037"/>
          <ac:spMkLst>
            <pc:docMk/>
            <pc:sldMk cId="1301572242" sldId="1732"/>
            <ac:spMk id="57" creationId="{8CB7B0CD-7263-418F-9258-764B5C7E2C1F}"/>
          </ac:spMkLst>
        </pc:spChg>
        <pc:spChg chg="mod">
          <ac:chgData name="Francesco Cruz Torres" userId="9e99a5c3-af8c-4bbe-ad6b-d98b646b01bf" providerId="ADAL" clId="{D54BF301-3429-4A8C-A06F-734150D41804}" dt="2022-07-11T07:41:46.733" v="2686" actId="1038"/>
          <ac:spMkLst>
            <pc:docMk/>
            <pc:sldMk cId="1301572242" sldId="1732"/>
            <ac:spMk id="58" creationId="{ADB855BD-7EB7-42DF-8BEC-EF40AFC81939}"/>
          </ac:spMkLst>
        </pc:spChg>
        <pc:spChg chg="mod">
          <ac:chgData name="Francesco Cruz Torres" userId="9e99a5c3-af8c-4bbe-ad6b-d98b646b01bf" providerId="ADAL" clId="{D54BF301-3429-4A8C-A06F-734150D41804}" dt="2022-07-11T07:41:46.733" v="2686" actId="1038"/>
          <ac:spMkLst>
            <pc:docMk/>
            <pc:sldMk cId="1301572242" sldId="1732"/>
            <ac:spMk id="61" creationId="{C28F820B-8703-41ED-B934-D711AF14B43A}"/>
          </ac:spMkLst>
        </pc:spChg>
        <pc:spChg chg="mod">
          <ac:chgData name="Francesco Cruz Torres" userId="9e99a5c3-af8c-4bbe-ad6b-d98b646b01bf" providerId="ADAL" clId="{D54BF301-3429-4A8C-A06F-734150D41804}" dt="2022-07-11T07:41:46.733" v="2686" actId="1038"/>
          <ac:spMkLst>
            <pc:docMk/>
            <pc:sldMk cId="1301572242" sldId="1732"/>
            <ac:spMk id="63" creationId="{5EA3E080-C171-46B9-BD4A-90760AC24FA4}"/>
          </ac:spMkLst>
        </pc:spChg>
        <pc:spChg chg="mod">
          <ac:chgData name="Francesco Cruz Torres" userId="9e99a5c3-af8c-4bbe-ad6b-d98b646b01bf" providerId="ADAL" clId="{D54BF301-3429-4A8C-A06F-734150D41804}" dt="2022-07-11T07:41:46.733" v="2686" actId="1038"/>
          <ac:spMkLst>
            <pc:docMk/>
            <pc:sldMk cId="1301572242" sldId="1732"/>
            <ac:spMk id="66" creationId="{2C204FB0-8BEA-4108-B06B-9A7F448453DA}"/>
          </ac:spMkLst>
        </pc:spChg>
        <pc:spChg chg="mod">
          <ac:chgData name="Francesco Cruz Torres" userId="9e99a5c3-af8c-4bbe-ad6b-d98b646b01bf" providerId="ADAL" clId="{D54BF301-3429-4A8C-A06F-734150D41804}" dt="2022-07-11T07:41:46.733" v="2686" actId="1038"/>
          <ac:spMkLst>
            <pc:docMk/>
            <pc:sldMk cId="1301572242" sldId="1732"/>
            <ac:spMk id="68" creationId="{D0021EA6-53D3-4880-9089-36AB954B2A06}"/>
          </ac:spMkLst>
        </pc:spChg>
        <pc:spChg chg="mod">
          <ac:chgData name="Francesco Cruz Torres" userId="9e99a5c3-af8c-4bbe-ad6b-d98b646b01bf" providerId="ADAL" clId="{D54BF301-3429-4A8C-A06F-734150D41804}" dt="2022-07-11T07:41:46.733" v="2686" actId="1038"/>
          <ac:spMkLst>
            <pc:docMk/>
            <pc:sldMk cId="1301572242" sldId="1732"/>
            <ac:spMk id="69" creationId="{6212E515-9779-4A23-A0E0-881C886D1D60}"/>
          </ac:spMkLst>
        </pc:spChg>
        <pc:spChg chg="mod">
          <ac:chgData name="Francesco Cruz Torres" userId="9e99a5c3-af8c-4bbe-ad6b-d98b646b01bf" providerId="ADAL" clId="{D54BF301-3429-4A8C-A06F-734150D41804}" dt="2022-07-11T07:41:46.733" v="2686" actId="1038"/>
          <ac:spMkLst>
            <pc:docMk/>
            <pc:sldMk cId="1301572242" sldId="1732"/>
            <ac:spMk id="72" creationId="{19CF4DC0-0376-47F6-81CC-A5DD34412ECE}"/>
          </ac:spMkLst>
        </pc:spChg>
        <pc:spChg chg="mod">
          <ac:chgData name="Francesco Cruz Torres" userId="9e99a5c3-af8c-4bbe-ad6b-d98b646b01bf" providerId="ADAL" clId="{D54BF301-3429-4A8C-A06F-734150D41804}" dt="2022-07-08T09:58:28.338" v="2152" actId="1076"/>
          <ac:spMkLst>
            <pc:docMk/>
            <pc:sldMk cId="1301572242" sldId="1732"/>
            <ac:spMk id="78" creationId="{642700BC-7BE5-4412-BE35-3D547DE8E2D7}"/>
          </ac:spMkLst>
        </pc:spChg>
        <pc:spChg chg="mod">
          <ac:chgData name="Francesco Cruz Torres" userId="9e99a5c3-af8c-4bbe-ad6b-d98b646b01bf" providerId="ADAL" clId="{D54BF301-3429-4A8C-A06F-734150D41804}" dt="2022-07-11T07:41:46.733" v="2686" actId="1038"/>
          <ac:spMkLst>
            <pc:docMk/>
            <pc:sldMk cId="1301572242" sldId="1732"/>
            <ac:spMk id="80" creationId="{45FB7BD4-FBC3-4AC0-8991-E9E70E7E2E7A}"/>
          </ac:spMkLst>
        </pc:spChg>
        <pc:spChg chg="mod">
          <ac:chgData name="Francesco Cruz Torres" userId="9e99a5c3-af8c-4bbe-ad6b-d98b646b01bf" providerId="ADAL" clId="{D54BF301-3429-4A8C-A06F-734150D41804}" dt="2022-07-08T09:59:18.214" v="2163" actId="14100"/>
          <ac:spMkLst>
            <pc:docMk/>
            <pc:sldMk cId="1301572242" sldId="1732"/>
            <ac:spMk id="87" creationId="{48FB9BF1-F9EC-4056-A1E2-C6B6D26AD6C6}"/>
          </ac:spMkLst>
        </pc:spChg>
        <pc:spChg chg="del">
          <ac:chgData name="Francesco Cruz Torres" userId="9e99a5c3-af8c-4bbe-ad6b-d98b646b01bf" providerId="ADAL" clId="{D54BF301-3429-4A8C-A06F-734150D41804}" dt="2022-07-08T08:31:25.503" v="1457" actId="478"/>
          <ac:spMkLst>
            <pc:docMk/>
            <pc:sldMk cId="1301572242" sldId="1732"/>
            <ac:spMk id="96" creationId="{D8936D93-61B2-4D4C-9638-7723BCCE3526}"/>
          </ac:spMkLst>
        </pc:spChg>
        <pc:spChg chg="mod">
          <ac:chgData name="Francesco Cruz Torres" userId="9e99a5c3-af8c-4bbe-ad6b-d98b646b01bf" providerId="ADAL" clId="{D54BF301-3429-4A8C-A06F-734150D41804}" dt="2022-07-11T07:41:46.733" v="2686" actId="1038"/>
          <ac:spMkLst>
            <pc:docMk/>
            <pc:sldMk cId="1301572242" sldId="1732"/>
            <ac:spMk id="100" creationId="{DF25D48A-0489-4D21-AE60-DB334D7B24F3}"/>
          </ac:spMkLst>
        </pc:spChg>
        <pc:spChg chg="del">
          <ac:chgData name="Francesco Cruz Torres" userId="9e99a5c3-af8c-4bbe-ad6b-d98b646b01bf" providerId="ADAL" clId="{D54BF301-3429-4A8C-A06F-734150D41804}" dt="2022-07-08T08:38:09.404" v="1536" actId="478"/>
          <ac:spMkLst>
            <pc:docMk/>
            <pc:sldMk cId="1301572242" sldId="1732"/>
            <ac:spMk id="101" creationId="{4CAE38BE-3C6F-4E32-AD5C-41327CEEC5F7}"/>
          </ac:spMkLst>
        </pc:spChg>
        <pc:spChg chg="mod">
          <ac:chgData name="Francesco Cruz Torres" userId="9e99a5c3-af8c-4bbe-ad6b-d98b646b01bf" providerId="ADAL" clId="{D54BF301-3429-4A8C-A06F-734150D41804}" dt="2022-07-08T08:37:58.675" v="1532" actId="1076"/>
          <ac:spMkLst>
            <pc:docMk/>
            <pc:sldMk cId="1301572242" sldId="1732"/>
            <ac:spMk id="102" creationId="{46FACE98-EC14-4D3E-BAAB-A8A2BF3D3BDD}"/>
          </ac:spMkLst>
        </pc:spChg>
        <pc:spChg chg="del">
          <ac:chgData name="Francesco Cruz Torres" userId="9e99a5c3-af8c-4bbe-ad6b-d98b646b01bf" providerId="ADAL" clId="{D54BF301-3429-4A8C-A06F-734150D41804}" dt="2022-07-08T08:40:57.805" v="1582" actId="478"/>
          <ac:spMkLst>
            <pc:docMk/>
            <pc:sldMk cId="1301572242" sldId="1732"/>
            <ac:spMk id="104" creationId="{C087FC6C-CF39-4B9B-8350-7D69416269C1}"/>
          </ac:spMkLst>
        </pc:spChg>
        <pc:spChg chg="mod">
          <ac:chgData name="Francesco Cruz Torres" userId="9e99a5c3-af8c-4bbe-ad6b-d98b646b01bf" providerId="ADAL" clId="{D54BF301-3429-4A8C-A06F-734150D41804}" dt="2022-07-08T08:42:37.086" v="1611" actId="14100"/>
          <ac:spMkLst>
            <pc:docMk/>
            <pc:sldMk cId="1301572242" sldId="1732"/>
            <ac:spMk id="105" creationId="{B70B0351-747A-4A0A-B6A6-AD0E1F633B51}"/>
          </ac:spMkLst>
        </pc:spChg>
        <pc:spChg chg="mod">
          <ac:chgData name="Francesco Cruz Torres" userId="9e99a5c3-af8c-4bbe-ad6b-d98b646b01bf" providerId="ADAL" clId="{D54BF301-3429-4A8C-A06F-734150D41804}" dt="2022-07-11T07:41:46.733" v="2686" actId="1038"/>
          <ac:spMkLst>
            <pc:docMk/>
            <pc:sldMk cId="1301572242" sldId="1732"/>
            <ac:spMk id="107" creationId="{3C0EACCA-1560-4424-9103-1BA73B391927}"/>
          </ac:spMkLst>
        </pc:spChg>
        <pc:spChg chg="del">
          <ac:chgData name="Francesco Cruz Torres" userId="9e99a5c3-af8c-4bbe-ad6b-d98b646b01bf" providerId="ADAL" clId="{D54BF301-3429-4A8C-A06F-734150D41804}" dt="2022-07-08T08:43:14.333" v="1632" actId="478"/>
          <ac:spMkLst>
            <pc:docMk/>
            <pc:sldMk cId="1301572242" sldId="1732"/>
            <ac:spMk id="122" creationId="{864D0E3E-D940-4F3A-9F8A-E81DF5A07E44}"/>
          </ac:spMkLst>
        </pc:spChg>
        <pc:spChg chg="mod">
          <ac:chgData name="Francesco Cruz Torres" userId="9e99a5c3-af8c-4bbe-ad6b-d98b646b01bf" providerId="ADAL" clId="{D54BF301-3429-4A8C-A06F-734150D41804}" dt="2022-07-08T08:45:12.531" v="1674" actId="1036"/>
          <ac:spMkLst>
            <pc:docMk/>
            <pc:sldMk cId="1301572242" sldId="1732"/>
            <ac:spMk id="123" creationId="{FF8A60F8-1A13-40C0-B1F8-ECA60FD664C7}"/>
          </ac:spMkLst>
        </pc:spChg>
        <pc:spChg chg="del">
          <ac:chgData name="Francesco Cruz Torres" userId="9e99a5c3-af8c-4bbe-ad6b-d98b646b01bf" providerId="ADAL" clId="{D54BF301-3429-4A8C-A06F-734150D41804}" dt="2022-07-08T08:34:14.613" v="1491" actId="478"/>
          <ac:spMkLst>
            <pc:docMk/>
            <pc:sldMk cId="1301572242" sldId="1732"/>
            <ac:spMk id="133" creationId="{19B792FD-A91C-4CFC-BF02-5E8E6ED741F5}"/>
          </ac:spMkLst>
        </pc:spChg>
        <pc:spChg chg="mod">
          <ac:chgData name="Francesco Cruz Torres" userId="9e99a5c3-af8c-4bbe-ad6b-d98b646b01bf" providerId="ADAL" clId="{D54BF301-3429-4A8C-A06F-734150D41804}" dt="2022-07-08T10:24:00.083" v="2400" actId="14100"/>
          <ac:spMkLst>
            <pc:docMk/>
            <pc:sldMk cId="1301572242" sldId="1732"/>
            <ac:spMk id="134" creationId="{DD596AB5-AD40-4510-80CD-B74538587495}"/>
          </ac:spMkLst>
        </pc:spChg>
        <pc:spChg chg="add mod">
          <ac:chgData name="Francesco Cruz Torres" userId="9e99a5c3-af8c-4bbe-ad6b-d98b646b01bf" providerId="ADAL" clId="{D54BF301-3429-4A8C-A06F-734150D41804}" dt="2022-07-11T07:41:46.733" v="2686" actId="1038"/>
          <ac:spMkLst>
            <pc:docMk/>
            <pc:sldMk cId="1301572242" sldId="1732"/>
            <ac:spMk id="137" creationId="{4E8E8956-88D6-713A-648E-AAE5CF7249C1}"/>
          </ac:spMkLst>
        </pc:spChg>
        <pc:spChg chg="del">
          <ac:chgData name="Francesco Cruz Torres" userId="9e99a5c3-af8c-4bbe-ad6b-d98b646b01bf" providerId="ADAL" clId="{D54BF301-3429-4A8C-A06F-734150D41804}" dt="2022-07-08T08:37:14.229" v="1524" actId="478"/>
          <ac:spMkLst>
            <pc:docMk/>
            <pc:sldMk cId="1301572242" sldId="1732"/>
            <ac:spMk id="141" creationId="{5B19CC5F-07C3-4930-B46B-F969E6858C9C}"/>
          </ac:spMkLst>
        </pc:spChg>
        <pc:spChg chg="del">
          <ac:chgData name="Francesco Cruz Torres" userId="9e99a5c3-af8c-4bbe-ad6b-d98b646b01bf" providerId="ADAL" clId="{D54BF301-3429-4A8C-A06F-734150D41804}" dt="2022-07-08T08:32:12.767" v="1487" actId="478"/>
          <ac:spMkLst>
            <pc:docMk/>
            <pc:sldMk cId="1301572242" sldId="1732"/>
            <ac:spMk id="142" creationId="{27C183ED-9DBF-4542-BDDE-BE63CC7CFB30}"/>
          </ac:spMkLst>
        </pc:spChg>
        <pc:spChg chg="add mod">
          <ac:chgData name="Francesco Cruz Torres" userId="9e99a5c3-af8c-4bbe-ad6b-d98b646b01bf" providerId="ADAL" clId="{D54BF301-3429-4A8C-A06F-734150D41804}" dt="2022-07-11T07:40:32.064" v="2619" actId="1076"/>
          <ac:spMkLst>
            <pc:docMk/>
            <pc:sldMk cId="1301572242" sldId="1732"/>
            <ac:spMk id="148" creationId="{CEB6F811-C235-DC6C-7915-BC05FC49063B}"/>
          </ac:spMkLst>
        </pc:spChg>
        <pc:spChg chg="mod">
          <ac:chgData name="Francesco Cruz Torres" userId="9e99a5c3-af8c-4bbe-ad6b-d98b646b01bf" providerId="ADAL" clId="{D54BF301-3429-4A8C-A06F-734150D41804}" dt="2022-07-11T07:41:46.733" v="2686" actId="1038"/>
          <ac:spMkLst>
            <pc:docMk/>
            <pc:sldMk cId="1301572242" sldId="1732"/>
            <ac:spMk id="150" creationId="{045A0E20-3836-4A4F-ACB0-477A5AC8273A}"/>
          </ac:spMkLst>
        </pc:spChg>
        <pc:spChg chg="del">
          <ac:chgData name="Francesco Cruz Torres" userId="9e99a5c3-af8c-4bbe-ad6b-d98b646b01bf" providerId="ADAL" clId="{D54BF301-3429-4A8C-A06F-734150D41804}" dt="2022-07-08T08:45:26.774" v="1679" actId="478"/>
          <ac:spMkLst>
            <pc:docMk/>
            <pc:sldMk cId="1301572242" sldId="1732"/>
            <ac:spMk id="154" creationId="{EBA73DA4-41FF-4476-B723-53660655A17A}"/>
          </ac:spMkLst>
        </pc:spChg>
        <pc:spChg chg="mod">
          <ac:chgData name="Francesco Cruz Torres" userId="9e99a5c3-af8c-4bbe-ad6b-d98b646b01bf" providerId="ADAL" clId="{D54BF301-3429-4A8C-A06F-734150D41804}" dt="2022-07-08T08:45:55.007" v="1683" actId="1076"/>
          <ac:spMkLst>
            <pc:docMk/>
            <pc:sldMk cId="1301572242" sldId="1732"/>
            <ac:spMk id="155" creationId="{7DE68DEF-F2E4-43F1-87CA-9CFC91125C83}"/>
          </ac:spMkLst>
        </pc:spChg>
        <pc:spChg chg="del">
          <ac:chgData name="Francesco Cruz Torres" userId="9e99a5c3-af8c-4bbe-ad6b-d98b646b01bf" providerId="ADAL" clId="{D54BF301-3429-4A8C-A06F-734150D41804}" dt="2022-07-08T08:54:11.675" v="1769" actId="478"/>
          <ac:spMkLst>
            <pc:docMk/>
            <pc:sldMk cId="1301572242" sldId="1732"/>
            <ac:spMk id="159" creationId="{FC78676C-A9C4-4B14-8289-899A11174345}"/>
          </ac:spMkLst>
        </pc:spChg>
        <pc:spChg chg="del">
          <ac:chgData name="Francesco Cruz Torres" userId="9e99a5c3-af8c-4bbe-ad6b-d98b646b01bf" providerId="ADAL" clId="{D54BF301-3429-4A8C-A06F-734150D41804}" dt="2022-07-08T08:43:13.012" v="1631" actId="478"/>
          <ac:spMkLst>
            <pc:docMk/>
            <pc:sldMk cId="1301572242" sldId="1732"/>
            <ac:spMk id="162" creationId="{3CE53550-5C87-4951-81BD-EB6897FA3C52}"/>
          </ac:spMkLst>
        </pc:spChg>
        <pc:spChg chg="del">
          <ac:chgData name="Francesco Cruz Torres" userId="9e99a5c3-af8c-4bbe-ad6b-d98b646b01bf" providerId="ADAL" clId="{D54BF301-3429-4A8C-A06F-734150D41804}" dt="2022-07-08T08:37:28.509" v="1528" actId="478"/>
          <ac:spMkLst>
            <pc:docMk/>
            <pc:sldMk cId="1301572242" sldId="1732"/>
            <ac:spMk id="163" creationId="{272CAC70-86E5-414C-822F-790FC25C0712}"/>
          </ac:spMkLst>
        </pc:spChg>
        <pc:spChg chg="del mod">
          <ac:chgData name="Francesco Cruz Torres" userId="9e99a5c3-af8c-4bbe-ad6b-d98b646b01bf" providerId="ADAL" clId="{D54BF301-3429-4A8C-A06F-734150D41804}" dt="2022-07-08T08:37:55.229" v="1531" actId="478"/>
          <ac:spMkLst>
            <pc:docMk/>
            <pc:sldMk cId="1301572242" sldId="1732"/>
            <ac:spMk id="164" creationId="{AB5F52DB-955B-43B9-BE5A-DF9D6AA93F49}"/>
          </ac:spMkLst>
        </pc:spChg>
        <pc:spChg chg="del">
          <ac:chgData name="Francesco Cruz Torres" userId="9e99a5c3-af8c-4bbe-ad6b-d98b646b01bf" providerId="ADAL" clId="{D54BF301-3429-4A8C-A06F-734150D41804}" dt="2022-07-08T08:41:02.012" v="1585" actId="478"/>
          <ac:spMkLst>
            <pc:docMk/>
            <pc:sldMk cId="1301572242" sldId="1732"/>
            <ac:spMk id="165" creationId="{F00E56E2-38F6-4A71-8907-D61FD08D8911}"/>
          </ac:spMkLst>
        </pc:spChg>
        <pc:spChg chg="del">
          <ac:chgData name="Francesco Cruz Torres" userId="9e99a5c3-af8c-4bbe-ad6b-d98b646b01bf" providerId="ADAL" clId="{D54BF301-3429-4A8C-A06F-734150D41804}" dt="2022-07-08T08:37:25.988" v="1526" actId="478"/>
          <ac:spMkLst>
            <pc:docMk/>
            <pc:sldMk cId="1301572242" sldId="1732"/>
            <ac:spMk id="166" creationId="{F417FB3A-7EC2-412D-B25F-1929C0290E34}"/>
          </ac:spMkLst>
        </pc:spChg>
        <pc:spChg chg="del">
          <ac:chgData name="Francesco Cruz Torres" userId="9e99a5c3-af8c-4bbe-ad6b-d98b646b01bf" providerId="ADAL" clId="{D54BF301-3429-4A8C-A06F-734150D41804}" dt="2022-07-08T08:45:23.284" v="1676" actId="478"/>
          <ac:spMkLst>
            <pc:docMk/>
            <pc:sldMk cId="1301572242" sldId="1732"/>
            <ac:spMk id="167" creationId="{96A59122-4156-4911-A547-9290E3A6D6D7}"/>
          </ac:spMkLst>
        </pc:spChg>
        <pc:spChg chg="del mod">
          <ac:chgData name="Francesco Cruz Torres" userId="9e99a5c3-af8c-4bbe-ad6b-d98b646b01bf" providerId="ADAL" clId="{D54BF301-3429-4A8C-A06F-734150D41804}" dt="2022-07-08T09:46:19.591" v="1950" actId="478"/>
          <ac:spMkLst>
            <pc:docMk/>
            <pc:sldMk cId="1301572242" sldId="1732"/>
            <ac:spMk id="169" creationId="{BC5ABE2C-E525-45B6-8393-6C533F0D1149}"/>
          </ac:spMkLst>
        </pc:spChg>
        <pc:spChg chg="add del mod">
          <ac:chgData name="Francesco Cruz Torres" userId="9e99a5c3-af8c-4bbe-ad6b-d98b646b01bf" providerId="ADAL" clId="{D54BF301-3429-4A8C-A06F-734150D41804}" dt="2022-07-11T07:33:33.503" v="2466" actId="478"/>
          <ac:spMkLst>
            <pc:docMk/>
            <pc:sldMk cId="1301572242" sldId="1732"/>
            <ac:spMk id="196" creationId="{BBCF9FB7-CE3F-ACD8-F615-21CBAB52E4B5}"/>
          </ac:spMkLst>
        </pc:spChg>
        <pc:spChg chg="add mod">
          <ac:chgData name="Francesco Cruz Torres" userId="9e99a5c3-af8c-4bbe-ad6b-d98b646b01bf" providerId="ADAL" clId="{D54BF301-3429-4A8C-A06F-734150D41804}" dt="2022-07-11T07:41:46.733" v="2686" actId="1038"/>
          <ac:spMkLst>
            <pc:docMk/>
            <pc:sldMk cId="1301572242" sldId="1732"/>
            <ac:spMk id="207" creationId="{85F9D2CB-69D8-55F5-E44D-37B0A528DA19}"/>
          </ac:spMkLst>
        </pc:spChg>
        <pc:spChg chg="add mod">
          <ac:chgData name="Francesco Cruz Torres" userId="9e99a5c3-af8c-4bbe-ad6b-d98b646b01bf" providerId="ADAL" clId="{D54BF301-3429-4A8C-A06F-734150D41804}" dt="2022-07-08T09:41:19.486" v="1915" actId="1076"/>
          <ac:spMkLst>
            <pc:docMk/>
            <pc:sldMk cId="1301572242" sldId="1732"/>
            <ac:spMk id="209" creationId="{56C5C1D1-35E1-8CEE-9417-CEB6276BA676}"/>
          </ac:spMkLst>
        </pc:spChg>
        <pc:spChg chg="add del mod">
          <ac:chgData name="Francesco Cruz Torres" userId="9e99a5c3-af8c-4bbe-ad6b-d98b646b01bf" providerId="ADAL" clId="{D54BF301-3429-4A8C-A06F-734150D41804}" dt="2022-07-11T07:33:35.533" v="2467" actId="478"/>
          <ac:spMkLst>
            <pc:docMk/>
            <pc:sldMk cId="1301572242" sldId="1732"/>
            <ac:spMk id="210" creationId="{8A2821EA-F039-E9EB-9F2F-52AD0F338801}"/>
          </ac:spMkLst>
        </pc:spChg>
        <pc:spChg chg="add del mod">
          <ac:chgData name="Francesco Cruz Torres" userId="9e99a5c3-af8c-4bbe-ad6b-d98b646b01bf" providerId="ADAL" clId="{D54BF301-3429-4A8C-A06F-734150D41804}" dt="2022-07-11T07:34:59.947" v="2499" actId="478"/>
          <ac:spMkLst>
            <pc:docMk/>
            <pc:sldMk cId="1301572242" sldId="1732"/>
            <ac:spMk id="217" creationId="{EAEE8D0D-CA9F-940D-46B5-9F3599004B4C}"/>
          </ac:spMkLst>
        </pc:spChg>
        <pc:spChg chg="add mod">
          <ac:chgData name="Francesco Cruz Torres" userId="9e99a5c3-af8c-4bbe-ad6b-d98b646b01bf" providerId="ADAL" clId="{D54BF301-3429-4A8C-A06F-734150D41804}" dt="2022-07-11T07:41:46.733" v="2686" actId="1038"/>
          <ac:spMkLst>
            <pc:docMk/>
            <pc:sldMk cId="1301572242" sldId="1732"/>
            <ac:spMk id="253" creationId="{50C861E7-9F0F-E4FF-9688-AD5ABF79C36B}"/>
          </ac:spMkLst>
        </pc:spChg>
        <pc:spChg chg="add mod">
          <ac:chgData name="Francesco Cruz Torres" userId="9e99a5c3-af8c-4bbe-ad6b-d98b646b01bf" providerId="ADAL" clId="{D54BF301-3429-4A8C-A06F-734150D41804}" dt="2022-07-08T10:11:41.059" v="2192" actId="1076"/>
          <ac:spMkLst>
            <pc:docMk/>
            <pc:sldMk cId="1301572242" sldId="1732"/>
            <ac:spMk id="290" creationId="{BEAF784C-5228-135E-1402-14F505E947FA}"/>
          </ac:spMkLst>
        </pc:spChg>
        <pc:spChg chg="add mod">
          <ac:chgData name="Francesco Cruz Torres" userId="9e99a5c3-af8c-4bbe-ad6b-d98b646b01bf" providerId="ADAL" clId="{D54BF301-3429-4A8C-A06F-734150D41804}" dt="2022-07-11T07:37:51.940" v="2592" actId="14100"/>
          <ac:spMkLst>
            <pc:docMk/>
            <pc:sldMk cId="1301572242" sldId="1732"/>
            <ac:spMk id="295" creationId="{060A7111-A8BB-B6EA-B9AA-2B037B510C8A}"/>
          </ac:spMkLst>
        </pc:spChg>
        <pc:spChg chg="add mod">
          <ac:chgData name="Francesco Cruz Torres" userId="9e99a5c3-af8c-4bbe-ad6b-d98b646b01bf" providerId="ADAL" clId="{D54BF301-3429-4A8C-A06F-734150D41804}" dt="2022-07-11T07:45:47.918" v="2749" actId="1038"/>
          <ac:spMkLst>
            <pc:docMk/>
            <pc:sldMk cId="1301572242" sldId="1732"/>
            <ac:spMk id="308" creationId="{1E8FB03A-62D3-CDC1-FD96-3F8C2AAB4122}"/>
          </ac:spMkLst>
        </pc:spChg>
        <pc:spChg chg="add mod">
          <ac:chgData name="Francesco Cruz Torres" userId="9e99a5c3-af8c-4bbe-ad6b-d98b646b01bf" providerId="ADAL" clId="{D54BF301-3429-4A8C-A06F-734150D41804}" dt="2022-07-08T10:23:57.554" v="2399" actId="1076"/>
          <ac:spMkLst>
            <pc:docMk/>
            <pc:sldMk cId="1301572242" sldId="1732"/>
            <ac:spMk id="313" creationId="{33C549A1-DD7C-61C7-0F32-DDA0B194544F}"/>
          </ac:spMkLst>
        </pc:sp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26" creationId="{47AA7787-3B80-489A-859D-8FD56D415B89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28" creationId="{5F9DD07A-E70C-4D08-B2F5-62B235497933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37" creationId="{9677A376-68BF-452E-8634-11E5FD09F2EC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38" creationId="{51066297-E26D-4C20-BC15-3763E128A08A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39" creationId="{FD6E1CA8-0E9C-4097-B262-5671289FD923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42" creationId="{67B0A099-2376-4888-8113-8C0029EA8054}"/>
          </ac:cxnSpMkLst>
        </pc:cxnChg>
        <pc:cxnChg chg="del mod">
          <ac:chgData name="Francesco Cruz Torres" userId="9e99a5c3-af8c-4bbe-ad6b-d98b646b01bf" providerId="ADAL" clId="{D54BF301-3429-4A8C-A06F-734150D41804}" dt="2022-07-11T07:31:43.796" v="2461" actId="478"/>
          <ac:cxnSpMkLst>
            <pc:docMk/>
            <pc:sldMk cId="1301572242" sldId="1732"/>
            <ac:cxnSpMk id="43" creationId="{D7936C69-BCD3-43C9-AC60-84A41EBB7008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55" creationId="{B26A9610-B0F6-4559-9004-E7B7ABDA332B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56" creationId="{5A3C8269-F1D5-4E87-96BB-02B1D4F7A496}"/>
          </ac:cxnSpMkLst>
        </pc:cxnChg>
        <pc:cxnChg chg="mod">
          <ac:chgData name="Francesco Cruz Torres" userId="9e99a5c3-af8c-4bbe-ad6b-d98b646b01bf" providerId="ADAL" clId="{D54BF301-3429-4A8C-A06F-734150D41804}" dt="2022-07-11T07:43:02.059" v="2736" actId="1036"/>
          <ac:cxnSpMkLst>
            <pc:docMk/>
            <pc:sldMk cId="1301572242" sldId="1732"/>
            <ac:cxnSpMk id="59" creationId="{DDF9F303-E2C3-47EB-BFD1-57ACCA29EF81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60" creationId="{213FFFEA-59C1-4D11-9B77-08039CFDEF2F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62" creationId="{C89CB66C-9015-4B11-8946-310DE90DAF61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64" creationId="{B677B550-1BFC-4FC7-B374-D4F6CBD0B421}"/>
          </ac:cxnSpMkLst>
        </pc:cxnChg>
        <pc:cxnChg chg="mod">
          <ac:chgData name="Francesco Cruz Torres" userId="9e99a5c3-af8c-4bbe-ad6b-d98b646b01bf" providerId="ADAL" clId="{D54BF301-3429-4A8C-A06F-734150D41804}" dt="2022-07-08T09:58:04.343" v="2142" actId="14100"/>
          <ac:cxnSpMkLst>
            <pc:docMk/>
            <pc:sldMk cId="1301572242" sldId="1732"/>
            <ac:cxnSpMk id="65" creationId="{BF6E72AA-13DA-44D9-B3A3-AB9B69F4A4CB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67" creationId="{C8213EAE-F0A2-44E2-BC8B-EC11B4EA937C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70" creationId="{D4FD488F-9D26-481B-8947-4EB1C7F0A649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71" creationId="{ACF377E4-2F80-433B-A9B7-D1D0E141E719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73" creationId="{904EDE02-0B47-4BAE-9A6D-5AFAD58C405A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74" creationId="{C516E08C-035F-4E38-9F3A-ADD80C93364D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75" creationId="{ED879DC3-6CC9-4D7D-A4D4-0B66F409D68E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76" creationId="{C7F4F223-0452-4EC8-B2B2-CAA504B48ECF}"/>
          </ac:cxnSpMkLst>
        </pc:cxnChg>
        <pc:cxnChg chg="mod">
          <ac:chgData name="Francesco Cruz Torres" userId="9e99a5c3-af8c-4bbe-ad6b-d98b646b01bf" providerId="ADAL" clId="{D54BF301-3429-4A8C-A06F-734150D41804}" dt="2022-07-11T07:40:48.252" v="2625" actId="1076"/>
          <ac:cxnSpMkLst>
            <pc:docMk/>
            <pc:sldMk cId="1301572242" sldId="1732"/>
            <ac:cxnSpMk id="77" creationId="{C6C7229B-3C26-48DC-A2E5-4F58373A8BBF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79" creationId="{D0077AC6-963A-4481-928C-A721633F9FE6}"/>
          </ac:cxnSpMkLst>
        </pc:cxnChg>
        <pc:cxnChg chg="mod">
          <ac:chgData name="Francesco Cruz Torres" userId="9e99a5c3-af8c-4bbe-ad6b-d98b646b01bf" providerId="ADAL" clId="{D54BF301-3429-4A8C-A06F-734150D41804}" dt="2022-07-08T09:59:18.214" v="2163" actId="14100"/>
          <ac:cxnSpMkLst>
            <pc:docMk/>
            <pc:sldMk cId="1301572242" sldId="1732"/>
            <ac:cxnSpMk id="86" creationId="{51FC6F84-5EA8-45CC-B6C8-FDDE1B795D2E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97" creationId="{2921DBD5-2654-418E-9AB7-3084E815CC9A}"/>
          </ac:cxnSpMkLst>
        </pc:cxnChg>
        <pc:cxnChg chg="del mod">
          <ac:chgData name="Francesco Cruz Torres" userId="9e99a5c3-af8c-4bbe-ad6b-d98b646b01bf" providerId="ADAL" clId="{D54BF301-3429-4A8C-A06F-734150D41804}" dt="2022-07-08T09:39:55.464" v="1883" actId="478"/>
          <ac:cxnSpMkLst>
            <pc:docMk/>
            <pc:sldMk cId="1301572242" sldId="1732"/>
            <ac:cxnSpMk id="98" creationId="{798F9768-96C5-4553-980E-04DC2044E32A}"/>
          </ac:cxnSpMkLst>
        </pc:cxnChg>
        <pc:cxnChg chg="del mod">
          <ac:chgData name="Francesco Cruz Torres" userId="9e99a5c3-af8c-4bbe-ad6b-d98b646b01bf" providerId="ADAL" clId="{D54BF301-3429-4A8C-A06F-734150D41804}" dt="2022-07-08T09:40:19.126" v="1890" actId="478"/>
          <ac:cxnSpMkLst>
            <pc:docMk/>
            <pc:sldMk cId="1301572242" sldId="1732"/>
            <ac:cxnSpMk id="99" creationId="{F952B24C-3628-4673-A4BC-3BF09DFADB36}"/>
          </ac:cxnSpMkLst>
        </pc:cxnChg>
        <pc:cxnChg chg="mod">
          <ac:chgData name="Francesco Cruz Torres" userId="9e99a5c3-af8c-4bbe-ad6b-d98b646b01bf" providerId="ADAL" clId="{D54BF301-3429-4A8C-A06F-734150D41804}" dt="2022-07-08T08:40:49.708" v="1581" actId="1036"/>
          <ac:cxnSpMkLst>
            <pc:docMk/>
            <pc:sldMk cId="1301572242" sldId="1732"/>
            <ac:cxnSpMk id="103" creationId="{96415AA7-463B-4598-88F2-4DB86106E7F8}"/>
          </ac:cxnSpMkLst>
        </pc:cxnChg>
        <pc:cxnChg chg="del mod">
          <ac:chgData name="Francesco Cruz Torres" userId="9e99a5c3-af8c-4bbe-ad6b-d98b646b01bf" providerId="ADAL" clId="{D54BF301-3429-4A8C-A06F-734150D41804}" dt="2022-07-08T08:40:59.317" v="1583" actId="478"/>
          <ac:cxnSpMkLst>
            <pc:docMk/>
            <pc:sldMk cId="1301572242" sldId="1732"/>
            <ac:cxnSpMk id="106" creationId="{C52AD05D-687D-4F9B-AEC7-0CA3E25F27AB}"/>
          </ac:cxnSpMkLst>
        </pc:cxnChg>
        <pc:cxnChg chg="mod">
          <ac:chgData name="Francesco Cruz Torres" userId="9e99a5c3-af8c-4bbe-ad6b-d98b646b01bf" providerId="ADAL" clId="{D54BF301-3429-4A8C-A06F-734150D41804}" dt="2022-07-08T08:42:33.957" v="1610" actId="14100"/>
          <ac:cxnSpMkLst>
            <pc:docMk/>
            <pc:sldMk cId="1301572242" sldId="1732"/>
            <ac:cxnSpMk id="108" creationId="{377AEF9C-0631-434C-BDFF-E2A7B43981E8}"/>
          </ac:cxnSpMkLst>
        </pc:cxnChg>
        <pc:cxnChg chg="mod">
          <ac:chgData name="Francesco Cruz Torres" userId="9e99a5c3-af8c-4bbe-ad6b-d98b646b01bf" providerId="ADAL" clId="{D54BF301-3429-4A8C-A06F-734150D41804}" dt="2022-07-08T08:42:18.785" v="1605" actId="14100"/>
          <ac:cxnSpMkLst>
            <pc:docMk/>
            <pc:sldMk cId="1301572242" sldId="1732"/>
            <ac:cxnSpMk id="109" creationId="{EB293CA5-332C-4125-9EFC-124E15F2A02D}"/>
          </ac:cxnSpMkLst>
        </pc:cxnChg>
        <pc:cxnChg chg="del">
          <ac:chgData name="Francesco Cruz Torres" userId="9e99a5c3-af8c-4bbe-ad6b-d98b646b01bf" providerId="ADAL" clId="{D54BF301-3429-4A8C-A06F-734150D41804}" dt="2022-07-08T08:37:52.919" v="1530" actId="478"/>
          <ac:cxnSpMkLst>
            <pc:docMk/>
            <pc:sldMk cId="1301572242" sldId="1732"/>
            <ac:cxnSpMk id="110" creationId="{31352539-DDD2-4281-9F32-C9877B72189D}"/>
          </ac:cxnSpMkLst>
        </pc:cxnChg>
        <pc:cxnChg chg="del mod">
          <ac:chgData name="Francesco Cruz Torres" userId="9e99a5c3-af8c-4bbe-ad6b-d98b646b01bf" providerId="ADAL" clId="{D54BF301-3429-4A8C-A06F-734150D41804}" dt="2022-07-08T08:41:06.149" v="1587" actId="478"/>
          <ac:cxnSpMkLst>
            <pc:docMk/>
            <pc:sldMk cId="1301572242" sldId="1732"/>
            <ac:cxnSpMk id="111" creationId="{1C4F4E2C-2C8A-47AE-BDAC-C6B761F359E7}"/>
          </ac:cxnSpMkLst>
        </pc:cxnChg>
        <pc:cxnChg chg="del mod">
          <ac:chgData name="Francesco Cruz Torres" userId="9e99a5c3-af8c-4bbe-ad6b-d98b646b01bf" providerId="ADAL" clId="{D54BF301-3429-4A8C-A06F-734150D41804}" dt="2022-07-08T08:38:08.564" v="1535" actId="478"/>
          <ac:cxnSpMkLst>
            <pc:docMk/>
            <pc:sldMk cId="1301572242" sldId="1732"/>
            <ac:cxnSpMk id="112" creationId="{A1360650-70CF-410A-82D2-60DC5AA9B0DA}"/>
          </ac:cxnSpMkLst>
        </pc:cxnChg>
        <pc:cxnChg chg="mod">
          <ac:chgData name="Francesco Cruz Torres" userId="9e99a5c3-af8c-4bbe-ad6b-d98b646b01bf" providerId="ADAL" clId="{D54BF301-3429-4A8C-A06F-734150D41804}" dt="2022-07-08T08:40:43.562" v="1578" actId="1036"/>
          <ac:cxnSpMkLst>
            <pc:docMk/>
            <pc:sldMk cId="1301572242" sldId="1732"/>
            <ac:cxnSpMk id="113" creationId="{0C580913-45D1-43F2-8194-F46DBEFF33E1}"/>
          </ac:cxnSpMkLst>
        </pc:cxnChg>
        <pc:cxnChg chg="mod">
          <ac:chgData name="Francesco Cruz Torres" userId="9e99a5c3-af8c-4bbe-ad6b-d98b646b01bf" providerId="ADAL" clId="{D54BF301-3429-4A8C-A06F-734150D41804}" dt="2022-07-08T08:40:40.185" v="1577" actId="1036"/>
          <ac:cxnSpMkLst>
            <pc:docMk/>
            <pc:sldMk cId="1301572242" sldId="1732"/>
            <ac:cxnSpMk id="114" creationId="{23CAF25D-EEB6-4E62-90FD-7A2C7AECD922}"/>
          </ac:cxnSpMkLst>
        </pc:cxnChg>
        <pc:cxnChg chg="mod">
          <ac:chgData name="Francesco Cruz Torres" userId="9e99a5c3-af8c-4bbe-ad6b-d98b646b01bf" providerId="ADAL" clId="{D54BF301-3429-4A8C-A06F-734150D41804}" dt="2022-07-08T08:40:08.697" v="1570" actId="14100"/>
          <ac:cxnSpMkLst>
            <pc:docMk/>
            <pc:sldMk cId="1301572242" sldId="1732"/>
            <ac:cxnSpMk id="115" creationId="{963E5641-C13F-407E-B7BE-E7238492976C}"/>
          </ac:cxnSpMkLst>
        </pc:cxnChg>
        <pc:cxnChg chg="mod">
          <ac:chgData name="Francesco Cruz Torres" userId="9e99a5c3-af8c-4bbe-ad6b-d98b646b01bf" providerId="ADAL" clId="{D54BF301-3429-4A8C-A06F-734150D41804}" dt="2022-07-08T08:40:28.479" v="1576" actId="1035"/>
          <ac:cxnSpMkLst>
            <pc:docMk/>
            <pc:sldMk cId="1301572242" sldId="1732"/>
            <ac:cxnSpMk id="116" creationId="{E11884DD-427C-406E-B43C-81FC898154D8}"/>
          </ac:cxnSpMkLst>
        </pc:cxnChg>
        <pc:cxnChg chg="del mod">
          <ac:chgData name="Francesco Cruz Torres" userId="9e99a5c3-af8c-4bbe-ad6b-d98b646b01bf" providerId="ADAL" clId="{D54BF301-3429-4A8C-A06F-734150D41804}" dt="2022-07-08T08:37:51.317" v="1529" actId="478"/>
          <ac:cxnSpMkLst>
            <pc:docMk/>
            <pc:sldMk cId="1301572242" sldId="1732"/>
            <ac:cxnSpMk id="117" creationId="{B9E29360-B318-427D-8405-930813F1B445}"/>
          </ac:cxnSpMkLst>
        </pc:cxnChg>
        <pc:cxnChg chg="del">
          <ac:chgData name="Francesco Cruz Torres" userId="9e99a5c3-af8c-4bbe-ad6b-d98b646b01bf" providerId="ADAL" clId="{D54BF301-3429-4A8C-A06F-734150D41804}" dt="2022-07-08T08:40:59.868" v="1584" actId="478"/>
          <ac:cxnSpMkLst>
            <pc:docMk/>
            <pc:sldMk cId="1301572242" sldId="1732"/>
            <ac:cxnSpMk id="118" creationId="{A5A994F8-EF00-4F01-A7E7-4CEB7362A47B}"/>
          </ac:cxnSpMkLst>
        </pc:cxnChg>
        <pc:cxnChg chg="mod">
          <ac:chgData name="Francesco Cruz Torres" userId="9e99a5c3-af8c-4bbe-ad6b-d98b646b01bf" providerId="ADAL" clId="{D54BF301-3429-4A8C-A06F-734150D41804}" dt="2022-07-08T08:41:15.343" v="1588" actId="14100"/>
          <ac:cxnSpMkLst>
            <pc:docMk/>
            <pc:sldMk cId="1301572242" sldId="1732"/>
            <ac:cxnSpMk id="119" creationId="{13194CC1-8703-4526-A7CE-03E605FBC2DF}"/>
          </ac:cxnSpMkLst>
        </pc:cxnChg>
        <pc:cxnChg chg="mod">
          <ac:chgData name="Francesco Cruz Torres" userId="9e99a5c3-af8c-4bbe-ad6b-d98b646b01bf" providerId="ADAL" clId="{D54BF301-3429-4A8C-A06F-734150D41804}" dt="2022-07-08T08:47:24.547" v="1686" actId="14100"/>
          <ac:cxnSpMkLst>
            <pc:docMk/>
            <pc:sldMk cId="1301572242" sldId="1732"/>
            <ac:cxnSpMk id="120" creationId="{A5B7815D-5B3A-40FF-8191-11264A76BE81}"/>
          </ac:cxnSpMkLst>
        </pc:cxnChg>
        <pc:cxnChg chg="mod">
          <ac:chgData name="Francesco Cruz Torres" userId="9e99a5c3-af8c-4bbe-ad6b-d98b646b01bf" providerId="ADAL" clId="{D54BF301-3429-4A8C-A06F-734150D41804}" dt="2022-07-08T08:42:16.911" v="1604" actId="14100"/>
          <ac:cxnSpMkLst>
            <pc:docMk/>
            <pc:sldMk cId="1301572242" sldId="1732"/>
            <ac:cxnSpMk id="121" creationId="{14FAD5BC-B615-43E5-8950-B8872E89EE4C}"/>
          </ac:cxnSpMkLst>
        </pc:cxnChg>
        <pc:cxnChg chg="del mod">
          <ac:chgData name="Francesco Cruz Torres" userId="9e99a5c3-af8c-4bbe-ad6b-d98b646b01bf" providerId="ADAL" clId="{D54BF301-3429-4A8C-A06F-734150D41804}" dt="2022-07-08T08:43:11.516" v="1630" actId="478"/>
          <ac:cxnSpMkLst>
            <pc:docMk/>
            <pc:sldMk cId="1301572242" sldId="1732"/>
            <ac:cxnSpMk id="124" creationId="{D6633A08-CEC0-418E-9DE8-46AD18A33C9B}"/>
          </ac:cxnSpMkLst>
        </pc:cxnChg>
        <pc:cxnChg chg="mod">
          <ac:chgData name="Francesco Cruz Torres" userId="9e99a5c3-af8c-4bbe-ad6b-d98b646b01bf" providerId="ADAL" clId="{D54BF301-3429-4A8C-A06F-734150D41804}" dt="2022-07-08T08:43:45.501" v="1637" actId="14100"/>
          <ac:cxnSpMkLst>
            <pc:docMk/>
            <pc:sldMk cId="1301572242" sldId="1732"/>
            <ac:cxnSpMk id="125" creationId="{AD7BC0DE-0D53-47E0-89F8-CF472AD2A113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126" creationId="{ED235D31-5CD5-4427-AE4C-624F142E0DDA}"/>
          </ac:cxnSpMkLst>
        </pc:cxnChg>
        <pc:cxnChg chg="mod">
          <ac:chgData name="Francesco Cruz Torres" userId="9e99a5c3-af8c-4bbe-ad6b-d98b646b01bf" providerId="ADAL" clId="{D54BF301-3429-4A8C-A06F-734150D41804}" dt="2022-07-08T08:43:37.799" v="1636" actId="14100"/>
          <ac:cxnSpMkLst>
            <pc:docMk/>
            <pc:sldMk cId="1301572242" sldId="1732"/>
            <ac:cxnSpMk id="127" creationId="{1651A4B3-9FC5-4A4B-BD2C-486271D88728}"/>
          </ac:cxnSpMkLst>
        </pc:cxnChg>
        <pc:cxnChg chg="del mod">
          <ac:chgData name="Francesco Cruz Torres" userId="9e99a5c3-af8c-4bbe-ad6b-d98b646b01bf" providerId="ADAL" clId="{D54BF301-3429-4A8C-A06F-734150D41804}" dt="2022-07-08T08:43:10.036" v="1628" actId="478"/>
          <ac:cxnSpMkLst>
            <pc:docMk/>
            <pc:sldMk cId="1301572242" sldId="1732"/>
            <ac:cxnSpMk id="128" creationId="{F42F3875-05FC-4034-B164-506033DC012D}"/>
          </ac:cxnSpMkLst>
        </pc:cxnChg>
        <pc:cxnChg chg="mod">
          <ac:chgData name="Francesco Cruz Torres" userId="9e99a5c3-af8c-4bbe-ad6b-d98b646b01bf" providerId="ADAL" clId="{D54BF301-3429-4A8C-A06F-734150D41804}" dt="2022-07-08T08:43:31.506" v="1635" actId="14100"/>
          <ac:cxnSpMkLst>
            <pc:docMk/>
            <pc:sldMk cId="1301572242" sldId="1732"/>
            <ac:cxnSpMk id="129" creationId="{3375FDEB-3662-4C13-8C7A-9E6001F276C5}"/>
          </ac:cxnSpMkLst>
        </pc:cxnChg>
        <pc:cxnChg chg="mod">
          <ac:chgData name="Francesco Cruz Torres" userId="9e99a5c3-af8c-4bbe-ad6b-d98b646b01bf" providerId="ADAL" clId="{D54BF301-3429-4A8C-A06F-734150D41804}" dt="2022-07-08T08:43:52.461" v="1638" actId="14100"/>
          <ac:cxnSpMkLst>
            <pc:docMk/>
            <pc:sldMk cId="1301572242" sldId="1732"/>
            <ac:cxnSpMk id="130" creationId="{D988CC4C-4179-4982-9334-318F432091AD}"/>
          </ac:cxnSpMkLst>
        </pc:cxnChg>
        <pc:cxnChg chg="del">
          <ac:chgData name="Francesco Cruz Torres" userId="9e99a5c3-af8c-4bbe-ad6b-d98b646b01bf" providerId="ADAL" clId="{D54BF301-3429-4A8C-A06F-734150D41804}" dt="2022-07-08T08:43:10.965" v="1629" actId="478"/>
          <ac:cxnSpMkLst>
            <pc:docMk/>
            <pc:sldMk cId="1301572242" sldId="1732"/>
            <ac:cxnSpMk id="131" creationId="{F61E209C-12E6-4D67-B459-4E4E9591B5AC}"/>
          </ac:cxnSpMkLst>
        </pc:cxnChg>
        <pc:cxnChg chg="del">
          <ac:chgData name="Francesco Cruz Torres" userId="9e99a5c3-af8c-4bbe-ad6b-d98b646b01bf" providerId="ADAL" clId="{D54BF301-3429-4A8C-A06F-734150D41804}" dt="2022-07-08T08:34:12.023" v="1489" actId="478"/>
          <ac:cxnSpMkLst>
            <pc:docMk/>
            <pc:sldMk cId="1301572242" sldId="1732"/>
            <ac:cxnSpMk id="132" creationId="{B9FEF989-EBD5-4BF0-88A6-99C45F0F43B1}"/>
          </ac:cxnSpMkLst>
        </pc:cxnChg>
        <pc:cxnChg chg="add 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133" creationId="{429EAA1B-D9B7-EF19-4182-1192E88B9299}"/>
          </ac:cxnSpMkLst>
        </pc:cxnChg>
        <pc:cxnChg chg="del mod">
          <ac:chgData name="Francesco Cruz Torres" userId="9e99a5c3-af8c-4bbe-ad6b-d98b646b01bf" providerId="ADAL" clId="{D54BF301-3429-4A8C-A06F-734150D41804}" dt="2022-07-08T08:34:13.397" v="1490" actId="478"/>
          <ac:cxnSpMkLst>
            <pc:docMk/>
            <pc:sldMk cId="1301572242" sldId="1732"/>
            <ac:cxnSpMk id="135" creationId="{007CB226-3731-49C3-8262-68B0EC123162}"/>
          </ac:cxnSpMkLst>
        </pc:cxnChg>
        <pc:cxnChg chg="mod">
          <ac:chgData name="Francesco Cruz Torres" userId="9e99a5c3-af8c-4bbe-ad6b-d98b646b01bf" providerId="ADAL" clId="{D54BF301-3429-4A8C-A06F-734150D41804}" dt="2022-07-08T08:47:31.327" v="1687" actId="14100"/>
          <ac:cxnSpMkLst>
            <pc:docMk/>
            <pc:sldMk cId="1301572242" sldId="1732"/>
            <ac:cxnSpMk id="136" creationId="{8D27BF4D-B1C4-4CC1-B5E9-71016B481BDA}"/>
          </ac:cxnSpMkLst>
        </pc:cxnChg>
        <pc:cxnChg chg="del mod">
          <ac:chgData name="Francesco Cruz Torres" userId="9e99a5c3-af8c-4bbe-ad6b-d98b646b01bf" providerId="ADAL" clId="{D54BF301-3429-4A8C-A06F-734150D41804}" dt="2022-07-08T08:35:09.212" v="1500" actId="478"/>
          <ac:cxnSpMkLst>
            <pc:docMk/>
            <pc:sldMk cId="1301572242" sldId="1732"/>
            <ac:cxnSpMk id="137" creationId="{74F99E56-AADF-43BD-A2C7-045433572CCB}"/>
          </ac:cxnSpMkLst>
        </pc:cxnChg>
        <pc:cxnChg chg="mod">
          <ac:chgData name="Francesco Cruz Torres" userId="9e99a5c3-af8c-4bbe-ad6b-d98b646b01bf" providerId="ADAL" clId="{D54BF301-3429-4A8C-A06F-734150D41804}" dt="2022-07-08T08:44:57.129" v="1667" actId="14100"/>
          <ac:cxnSpMkLst>
            <pc:docMk/>
            <pc:sldMk cId="1301572242" sldId="1732"/>
            <ac:cxnSpMk id="138" creationId="{F8D60935-31AE-49D8-9453-357E06F83496}"/>
          </ac:cxnSpMkLst>
        </pc:cxnChg>
        <pc:cxnChg chg="mod">
          <ac:chgData name="Francesco Cruz Torres" userId="9e99a5c3-af8c-4bbe-ad6b-d98b646b01bf" providerId="ADAL" clId="{D54BF301-3429-4A8C-A06F-734150D41804}" dt="2022-07-08T08:44:45.464" v="1663" actId="14100"/>
          <ac:cxnSpMkLst>
            <pc:docMk/>
            <pc:sldMk cId="1301572242" sldId="1732"/>
            <ac:cxnSpMk id="139" creationId="{1A83D0F3-7B4A-4524-B8DB-41F53A88327D}"/>
          </ac:cxnSpMkLst>
        </pc:cxnChg>
        <pc:cxnChg chg="mod">
          <ac:chgData name="Francesco Cruz Torres" userId="9e99a5c3-af8c-4bbe-ad6b-d98b646b01bf" providerId="ADAL" clId="{D54BF301-3429-4A8C-A06F-734150D41804}" dt="2022-07-08T08:44:48.457" v="1664" actId="14100"/>
          <ac:cxnSpMkLst>
            <pc:docMk/>
            <pc:sldMk cId="1301572242" sldId="1732"/>
            <ac:cxnSpMk id="140" creationId="{070A9360-3F14-4A80-AD15-802FEA6BA391}"/>
          </ac:cxnSpMkLst>
        </pc:cxnChg>
        <pc:cxnChg chg="add 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141" creationId="{A6F2CF81-8383-E53A-15E9-C133522BC778}"/>
          </ac:cxnSpMkLst>
        </pc:cxnChg>
        <pc:cxnChg chg="del mod">
          <ac:chgData name="Francesco Cruz Torres" userId="9e99a5c3-af8c-4bbe-ad6b-d98b646b01bf" providerId="ADAL" clId="{D54BF301-3429-4A8C-A06F-734150D41804}" dt="2022-07-08T08:37:19.837" v="1525" actId="478"/>
          <ac:cxnSpMkLst>
            <pc:docMk/>
            <pc:sldMk cId="1301572242" sldId="1732"/>
            <ac:cxnSpMk id="143" creationId="{0C351F47-CFAA-4A94-AAE2-ACFF0457542C}"/>
          </ac:cxnSpMkLst>
        </pc:cxnChg>
        <pc:cxnChg chg="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144" creationId="{335F2FCC-D53B-4780-A1C2-422BE39E1DCC}"/>
          </ac:cxnSpMkLst>
        </pc:cxnChg>
        <pc:cxnChg chg="del">
          <ac:chgData name="Francesco Cruz Torres" userId="9e99a5c3-af8c-4bbe-ad6b-d98b646b01bf" providerId="ADAL" clId="{D54BF301-3429-4A8C-A06F-734150D41804}" dt="2022-07-08T08:35:20.252" v="1503" actId="478"/>
          <ac:cxnSpMkLst>
            <pc:docMk/>
            <pc:sldMk cId="1301572242" sldId="1732"/>
            <ac:cxnSpMk id="145" creationId="{2C830BEF-E10C-45AF-8B75-785C4DE95377}"/>
          </ac:cxnSpMkLst>
        </pc:cxnChg>
        <pc:cxnChg chg="del mod">
          <ac:chgData name="Francesco Cruz Torres" userId="9e99a5c3-af8c-4bbe-ad6b-d98b646b01bf" providerId="ADAL" clId="{D54BF301-3429-4A8C-A06F-734150D41804}" dt="2022-07-08T08:32:15.253" v="1488" actId="478"/>
          <ac:cxnSpMkLst>
            <pc:docMk/>
            <pc:sldMk cId="1301572242" sldId="1732"/>
            <ac:cxnSpMk id="146" creationId="{59CA8F2A-FB98-4AA2-8332-3C6B36D05F3C}"/>
          </ac:cxnSpMkLst>
        </pc:cxnChg>
        <pc:cxnChg chg="add mod">
          <ac:chgData name="Francesco Cruz Torres" userId="9e99a5c3-af8c-4bbe-ad6b-d98b646b01bf" providerId="ADAL" clId="{D54BF301-3429-4A8C-A06F-734150D41804}" dt="2022-07-11T07:43:04.230" v="2739" actId="1036"/>
          <ac:cxnSpMkLst>
            <pc:docMk/>
            <pc:sldMk cId="1301572242" sldId="1732"/>
            <ac:cxnSpMk id="146" creationId="{DCF38AF7-5BDA-89CE-396B-A85957AC8172}"/>
          </ac:cxnSpMkLst>
        </pc:cxnChg>
        <pc:cxnChg chg="del">
          <ac:chgData name="Francesco Cruz Torres" userId="9e99a5c3-af8c-4bbe-ad6b-d98b646b01bf" providerId="ADAL" clId="{D54BF301-3429-4A8C-A06F-734150D41804}" dt="2022-07-08T08:35:17.277" v="1502" actId="478"/>
          <ac:cxnSpMkLst>
            <pc:docMk/>
            <pc:sldMk cId="1301572242" sldId="1732"/>
            <ac:cxnSpMk id="147" creationId="{DF586A80-7479-4E5E-8A21-E8BF4BF6BCDA}"/>
          </ac:cxnSpMkLst>
        </pc:cxnChg>
        <pc:cxnChg chg="del">
          <ac:chgData name="Francesco Cruz Torres" userId="9e99a5c3-af8c-4bbe-ad6b-d98b646b01bf" providerId="ADAL" clId="{D54BF301-3429-4A8C-A06F-734150D41804}" dt="2022-07-08T08:36:33.509" v="1515" actId="478"/>
          <ac:cxnSpMkLst>
            <pc:docMk/>
            <pc:sldMk cId="1301572242" sldId="1732"/>
            <ac:cxnSpMk id="148" creationId="{BE337CD2-300B-464B-9280-A64AF309A25F}"/>
          </ac:cxnSpMkLst>
        </pc:cxnChg>
        <pc:cxnChg chg="del">
          <ac:chgData name="Francesco Cruz Torres" userId="9e99a5c3-af8c-4bbe-ad6b-d98b646b01bf" providerId="ADAL" clId="{D54BF301-3429-4A8C-A06F-734150D41804}" dt="2022-07-08T08:36:27.884" v="1514" actId="478"/>
          <ac:cxnSpMkLst>
            <pc:docMk/>
            <pc:sldMk cId="1301572242" sldId="1732"/>
            <ac:cxnSpMk id="149" creationId="{E7D9CDAB-14A2-4FCA-99D9-6FEC729C6D65}"/>
          </ac:cxnSpMkLst>
        </pc:cxnChg>
        <pc:cxnChg chg="mod">
          <ac:chgData name="Francesco Cruz Torres" userId="9e99a5c3-af8c-4bbe-ad6b-d98b646b01bf" providerId="ADAL" clId="{D54BF301-3429-4A8C-A06F-734150D41804}" dt="2022-07-08T08:44:50.136" v="1665" actId="14100"/>
          <ac:cxnSpMkLst>
            <pc:docMk/>
            <pc:sldMk cId="1301572242" sldId="1732"/>
            <ac:cxnSpMk id="151" creationId="{6171D71D-547B-4BCC-B334-9BEE493D89AD}"/>
          </ac:cxnSpMkLst>
        </pc:cxnChg>
        <pc:cxnChg chg="del">
          <ac:chgData name="Francesco Cruz Torres" userId="9e99a5c3-af8c-4bbe-ad6b-d98b646b01bf" providerId="ADAL" clId="{D54BF301-3429-4A8C-A06F-734150D41804}" dt="2022-07-08T08:37:26.604" v="1527" actId="478"/>
          <ac:cxnSpMkLst>
            <pc:docMk/>
            <pc:sldMk cId="1301572242" sldId="1732"/>
            <ac:cxnSpMk id="152" creationId="{1954B36E-0F06-4915-B151-7BDD5F1ABDA6}"/>
          </ac:cxnSpMkLst>
        </pc:cxnChg>
        <pc:cxnChg chg="del mod">
          <ac:chgData name="Francesco Cruz Torres" userId="9e99a5c3-af8c-4bbe-ad6b-d98b646b01bf" providerId="ADAL" clId="{D54BF301-3429-4A8C-A06F-734150D41804}" dt="2022-07-08T08:45:21.628" v="1675" actId="478"/>
          <ac:cxnSpMkLst>
            <pc:docMk/>
            <pc:sldMk cId="1301572242" sldId="1732"/>
            <ac:cxnSpMk id="156" creationId="{A9A711F9-A74E-4590-B32E-963C3D36D109}"/>
          </ac:cxnSpMkLst>
        </pc:cxnChg>
        <pc:cxnChg chg="mod">
          <ac:chgData name="Francesco Cruz Torres" userId="9e99a5c3-af8c-4bbe-ad6b-d98b646b01bf" providerId="ADAL" clId="{D54BF301-3429-4A8C-A06F-734150D41804}" dt="2022-07-11T07:37:11.959" v="2590" actId="1036"/>
          <ac:cxnSpMkLst>
            <pc:docMk/>
            <pc:sldMk cId="1301572242" sldId="1732"/>
            <ac:cxnSpMk id="158" creationId="{6B1E3D8F-C79A-4B99-8402-9EB92FEBE567}"/>
          </ac:cxnSpMkLst>
        </pc:cxnChg>
        <pc:cxnChg chg="add mod">
          <ac:chgData name="Francesco Cruz Torres" userId="9e99a5c3-af8c-4bbe-ad6b-d98b646b01bf" providerId="ADAL" clId="{D54BF301-3429-4A8C-A06F-734150D41804}" dt="2022-07-11T07:42:39.091" v="2722" actId="14100"/>
          <ac:cxnSpMkLst>
            <pc:docMk/>
            <pc:sldMk cId="1301572242" sldId="1732"/>
            <ac:cxnSpMk id="159" creationId="{EF60388D-0A24-7AAE-F056-BCFF96992988}"/>
          </ac:cxnSpMkLst>
        </pc:cxnChg>
        <pc:cxnChg chg="mod">
          <ac:chgData name="Francesco Cruz Torres" userId="9e99a5c3-af8c-4bbe-ad6b-d98b646b01bf" providerId="ADAL" clId="{D54BF301-3429-4A8C-A06F-734150D41804}" dt="2022-07-11T07:37:09.611" v="2587" actId="1036"/>
          <ac:cxnSpMkLst>
            <pc:docMk/>
            <pc:sldMk cId="1301572242" sldId="1732"/>
            <ac:cxnSpMk id="160" creationId="{FFB95F82-FCB0-4909-8E46-F4EC291A1F1A}"/>
          </ac:cxnSpMkLst>
        </pc:cxnChg>
        <pc:cxnChg chg="mod">
          <ac:chgData name="Francesco Cruz Torres" userId="9e99a5c3-af8c-4bbe-ad6b-d98b646b01bf" providerId="ADAL" clId="{D54BF301-3429-4A8C-A06F-734150D41804}" dt="2022-07-08T08:45:47.745" v="1682" actId="14100"/>
          <ac:cxnSpMkLst>
            <pc:docMk/>
            <pc:sldMk cId="1301572242" sldId="1732"/>
            <ac:cxnSpMk id="161" creationId="{ABDA0C5C-9F15-4258-96CB-CDAD78F59016}"/>
          </ac:cxnSpMkLst>
        </pc:cxnChg>
        <pc:cxnChg chg="add mod">
          <ac:chgData name="Francesco Cruz Torres" userId="9e99a5c3-af8c-4bbe-ad6b-d98b646b01bf" providerId="ADAL" clId="{D54BF301-3429-4A8C-A06F-734150D41804}" dt="2022-07-11T07:42:56.432" v="2727" actId="14100"/>
          <ac:cxnSpMkLst>
            <pc:docMk/>
            <pc:sldMk cId="1301572242" sldId="1732"/>
            <ac:cxnSpMk id="162" creationId="{8779F644-9F8F-37E7-09A8-A2B53F9B60B1}"/>
          </ac:cxnSpMkLst>
        </pc:cxnChg>
        <pc:cxnChg chg="add mod">
          <ac:chgData name="Francesco Cruz Torres" userId="9e99a5c3-af8c-4bbe-ad6b-d98b646b01bf" providerId="ADAL" clId="{D54BF301-3429-4A8C-A06F-734150D41804}" dt="2022-07-11T07:43:14.642" v="2742" actId="14100"/>
          <ac:cxnSpMkLst>
            <pc:docMk/>
            <pc:sldMk cId="1301572242" sldId="1732"/>
            <ac:cxnSpMk id="166" creationId="{FBD91DD0-4264-2C12-0B9F-35602ABEE3C5}"/>
          </ac:cxnSpMkLst>
        </pc:cxnChg>
        <pc:cxnChg chg="mod">
          <ac:chgData name="Francesco Cruz Torres" userId="9e99a5c3-af8c-4bbe-ad6b-d98b646b01bf" providerId="ADAL" clId="{D54BF301-3429-4A8C-A06F-734150D41804}" dt="2022-07-08T08:42:26.307" v="1607" actId="14100"/>
          <ac:cxnSpMkLst>
            <pc:docMk/>
            <pc:sldMk cId="1301572242" sldId="1732"/>
            <ac:cxnSpMk id="168" creationId="{AE247AC5-FC30-46EA-AED0-4E7997BAC91F}"/>
          </ac:cxnSpMkLst>
        </pc:cxnChg>
        <pc:cxnChg chg="add del mod">
          <ac:chgData name="Francesco Cruz Torres" userId="9e99a5c3-af8c-4bbe-ad6b-d98b646b01bf" providerId="ADAL" clId="{D54BF301-3429-4A8C-A06F-734150D41804}" dt="2022-07-11T08:05:23.669" v="2750" actId="478"/>
          <ac:cxnSpMkLst>
            <pc:docMk/>
            <pc:sldMk cId="1301572242" sldId="1732"/>
            <ac:cxnSpMk id="169" creationId="{02EFACBF-0711-4C9F-775A-95FDF3A3F122}"/>
          </ac:cxnSpMkLst>
        </pc:cxnChg>
        <pc:cxnChg chg="add del mod">
          <ac:chgData name="Francesco Cruz Torres" userId="9e99a5c3-af8c-4bbe-ad6b-d98b646b01bf" providerId="ADAL" clId="{D54BF301-3429-4A8C-A06F-734150D41804}" dt="2022-07-11T07:33:30.404" v="2465" actId="478"/>
          <ac:cxnSpMkLst>
            <pc:docMk/>
            <pc:sldMk cId="1301572242" sldId="1732"/>
            <ac:cxnSpMk id="195" creationId="{91B0F8F2-08BE-EF9F-7D82-22C981984273}"/>
          </ac:cxnSpMkLst>
        </pc:cxnChg>
        <pc:cxnChg chg="add mod">
          <ac:chgData name="Francesco Cruz Torres" userId="9e99a5c3-af8c-4bbe-ad6b-d98b646b01bf" providerId="ADAL" clId="{D54BF301-3429-4A8C-A06F-734150D41804}" dt="2022-07-11T07:41:46.733" v="2686" actId="1038"/>
          <ac:cxnSpMkLst>
            <pc:docMk/>
            <pc:sldMk cId="1301572242" sldId="1732"/>
            <ac:cxnSpMk id="206" creationId="{3F6C374B-3195-2AF8-C2FE-A98629FC03DA}"/>
          </ac:cxnSpMkLst>
        </pc:cxnChg>
        <pc:cxnChg chg="add del mod">
          <ac:chgData name="Francesco Cruz Torres" userId="9e99a5c3-af8c-4bbe-ad6b-d98b646b01bf" providerId="ADAL" clId="{D54BF301-3429-4A8C-A06F-734150D41804}" dt="2022-07-11T07:35:01.325" v="2501" actId="478"/>
          <ac:cxnSpMkLst>
            <pc:docMk/>
            <pc:sldMk cId="1301572242" sldId="1732"/>
            <ac:cxnSpMk id="208" creationId="{1C3A080A-E955-E541-0586-F54E457BFB2D}"/>
          </ac:cxnSpMkLst>
        </pc:cxnChg>
        <pc:cxnChg chg="add del mod">
          <ac:chgData name="Francesco Cruz Torres" userId="9e99a5c3-af8c-4bbe-ad6b-d98b646b01bf" providerId="ADAL" clId="{D54BF301-3429-4A8C-A06F-734150D41804}" dt="2022-07-11T07:33:37.869" v="2469" actId="478"/>
          <ac:cxnSpMkLst>
            <pc:docMk/>
            <pc:sldMk cId="1301572242" sldId="1732"/>
            <ac:cxnSpMk id="211" creationId="{D01538BF-A79F-0C3C-8185-5D97DCD2F5EA}"/>
          </ac:cxnSpMkLst>
        </pc:cxnChg>
        <pc:cxnChg chg="add del mod">
          <ac:chgData name="Francesco Cruz Torres" userId="9e99a5c3-af8c-4bbe-ad6b-d98b646b01bf" providerId="ADAL" clId="{D54BF301-3429-4A8C-A06F-734150D41804}" dt="2022-07-11T07:33:38.413" v="2470" actId="478"/>
          <ac:cxnSpMkLst>
            <pc:docMk/>
            <pc:sldMk cId="1301572242" sldId="1732"/>
            <ac:cxnSpMk id="213" creationId="{7A2B162F-19C7-159B-973B-88CDBB6850F7}"/>
          </ac:cxnSpMkLst>
        </pc:cxnChg>
        <pc:cxnChg chg="del">
          <ac:chgData name="Francesco Cruz Torres" userId="9e99a5c3-af8c-4bbe-ad6b-d98b646b01bf" providerId="ADAL" clId="{D54BF301-3429-4A8C-A06F-734150D41804}" dt="2022-07-08T08:45:24.891" v="1678" actId="478"/>
          <ac:cxnSpMkLst>
            <pc:docMk/>
            <pc:sldMk cId="1301572242" sldId="1732"/>
            <ac:cxnSpMk id="214" creationId="{92C8EFC0-E40A-4DB5-BCBA-17B6A83BBC3F}"/>
          </ac:cxnSpMkLst>
        </pc:cxnChg>
        <pc:cxnChg chg="del">
          <ac:chgData name="Francesco Cruz Torres" userId="9e99a5c3-af8c-4bbe-ad6b-d98b646b01bf" providerId="ADAL" clId="{D54BF301-3429-4A8C-A06F-734150D41804}" dt="2022-07-08T08:45:24.356" v="1677" actId="478"/>
          <ac:cxnSpMkLst>
            <pc:docMk/>
            <pc:sldMk cId="1301572242" sldId="1732"/>
            <ac:cxnSpMk id="215" creationId="{B994F065-E6FD-4FF9-9687-D9A9B2EBA07E}"/>
          </ac:cxnSpMkLst>
        </pc:cxnChg>
        <pc:cxnChg chg="add del mod">
          <ac:chgData name="Francesco Cruz Torres" userId="9e99a5c3-af8c-4bbe-ad6b-d98b646b01bf" providerId="ADAL" clId="{D54BF301-3429-4A8C-A06F-734150D41804}" dt="2022-07-11T07:33:37.148" v="2468" actId="478"/>
          <ac:cxnSpMkLst>
            <pc:docMk/>
            <pc:sldMk cId="1301572242" sldId="1732"/>
            <ac:cxnSpMk id="216" creationId="{9412CDC7-B1AB-97E3-2403-9DB3B8C7282F}"/>
          </ac:cxnSpMkLst>
        </pc:cxnChg>
        <pc:cxnChg chg="add del mod">
          <ac:chgData name="Francesco Cruz Torres" userId="9e99a5c3-af8c-4bbe-ad6b-d98b646b01bf" providerId="ADAL" clId="{D54BF301-3429-4A8C-A06F-734150D41804}" dt="2022-07-11T07:35:02.577" v="2503" actId="478"/>
          <ac:cxnSpMkLst>
            <pc:docMk/>
            <pc:sldMk cId="1301572242" sldId="1732"/>
            <ac:cxnSpMk id="218" creationId="{190B0A64-5D82-04CF-15D6-419DC732C6D4}"/>
          </ac:cxnSpMkLst>
        </pc:cxnChg>
        <pc:cxnChg chg="add del mod">
          <ac:chgData name="Francesco Cruz Torres" userId="9e99a5c3-af8c-4bbe-ad6b-d98b646b01bf" providerId="ADAL" clId="{D54BF301-3429-4A8C-A06F-734150D41804}" dt="2022-07-11T07:35:02.166" v="2502" actId="478"/>
          <ac:cxnSpMkLst>
            <pc:docMk/>
            <pc:sldMk cId="1301572242" sldId="1732"/>
            <ac:cxnSpMk id="219" creationId="{434CD101-52F2-768A-65A6-6DB75734FE01}"/>
          </ac:cxnSpMkLst>
        </pc:cxnChg>
        <pc:cxnChg chg="add del mod">
          <ac:chgData name="Francesco Cruz Torres" userId="9e99a5c3-af8c-4bbe-ad6b-d98b646b01bf" providerId="ADAL" clId="{D54BF301-3429-4A8C-A06F-734150D41804}" dt="2022-07-11T07:35:00.875" v="2500" actId="478"/>
          <ac:cxnSpMkLst>
            <pc:docMk/>
            <pc:sldMk cId="1301572242" sldId="1732"/>
            <ac:cxnSpMk id="220" creationId="{4AFE0FC0-6057-CC25-C202-92F088568578}"/>
          </ac:cxnSpMkLst>
        </pc:cxnChg>
        <pc:cxnChg chg="add mod">
          <ac:chgData name="Francesco Cruz Torres" userId="9e99a5c3-af8c-4bbe-ad6b-d98b646b01bf" providerId="ADAL" clId="{D54BF301-3429-4A8C-A06F-734150D41804}" dt="2022-07-11T07:42:22.426" v="2717" actId="1076"/>
          <ac:cxnSpMkLst>
            <pc:docMk/>
            <pc:sldMk cId="1301572242" sldId="1732"/>
            <ac:cxnSpMk id="221" creationId="{8D93FE29-6E22-65F7-8BF2-53691BA2210E}"/>
          </ac:cxnSpMkLst>
        </pc:cxnChg>
        <pc:cxnChg chg="add mod">
          <ac:chgData name="Francesco Cruz Torres" userId="9e99a5c3-af8c-4bbe-ad6b-d98b646b01bf" providerId="ADAL" clId="{D54BF301-3429-4A8C-A06F-734150D41804}" dt="2022-07-08T10:11:41.059" v="2192" actId="1076"/>
          <ac:cxnSpMkLst>
            <pc:docMk/>
            <pc:sldMk cId="1301572242" sldId="1732"/>
            <ac:cxnSpMk id="289" creationId="{11C16818-8C77-CF86-E2CC-527F444C5140}"/>
          </ac:cxnSpMkLst>
        </pc:cxnChg>
        <pc:cxnChg chg="add mod">
          <ac:chgData name="Francesco Cruz Torres" userId="9e99a5c3-af8c-4bbe-ad6b-d98b646b01bf" providerId="ADAL" clId="{D54BF301-3429-4A8C-A06F-734150D41804}" dt="2022-07-08T10:11:41.059" v="2192" actId="1076"/>
          <ac:cxnSpMkLst>
            <pc:docMk/>
            <pc:sldMk cId="1301572242" sldId="1732"/>
            <ac:cxnSpMk id="291" creationId="{D5B4A962-7600-7F95-CB84-E5914BCF4771}"/>
          </ac:cxnSpMkLst>
        </pc:cxnChg>
        <pc:cxnChg chg="add mod">
          <ac:chgData name="Francesco Cruz Torres" userId="9e99a5c3-af8c-4bbe-ad6b-d98b646b01bf" providerId="ADAL" clId="{D54BF301-3429-4A8C-A06F-734150D41804}" dt="2022-07-08T10:11:41.059" v="2192" actId="1076"/>
          <ac:cxnSpMkLst>
            <pc:docMk/>
            <pc:sldMk cId="1301572242" sldId="1732"/>
            <ac:cxnSpMk id="292" creationId="{F81FFB2A-2367-942C-0303-983D07588E72}"/>
          </ac:cxnSpMkLst>
        </pc:cxnChg>
        <pc:cxnChg chg="add mod">
          <ac:chgData name="Francesco Cruz Torres" userId="9e99a5c3-af8c-4bbe-ad6b-d98b646b01bf" providerId="ADAL" clId="{D54BF301-3429-4A8C-A06F-734150D41804}" dt="2022-07-08T10:11:41.059" v="2192" actId="1076"/>
          <ac:cxnSpMkLst>
            <pc:docMk/>
            <pc:sldMk cId="1301572242" sldId="1732"/>
            <ac:cxnSpMk id="293" creationId="{C4457EE5-12A0-BDE0-640A-E09D67B5E761}"/>
          </ac:cxnSpMkLst>
        </pc:cxnChg>
        <pc:cxnChg chg="add mod">
          <ac:chgData name="Francesco Cruz Torres" userId="9e99a5c3-af8c-4bbe-ad6b-d98b646b01bf" providerId="ADAL" clId="{D54BF301-3429-4A8C-A06F-734150D41804}" dt="2022-07-11T07:36:52.359" v="2576" actId="14100"/>
          <ac:cxnSpMkLst>
            <pc:docMk/>
            <pc:sldMk cId="1301572242" sldId="1732"/>
            <ac:cxnSpMk id="294" creationId="{66637B9A-6475-FF59-C108-3A77129F969A}"/>
          </ac:cxnSpMkLst>
        </pc:cxnChg>
        <pc:cxnChg chg="add mod">
          <ac:chgData name="Francesco Cruz Torres" userId="9e99a5c3-af8c-4bbe-ad6b-d98b646b01bf" providerId="ADAL" clId="{D54BF301-3429-4A8C-A06F-734150D41804}" dt="2022-07-08T09:59:50.913" v="2174" actId="14100"/>
          <ac:cxnSpMkLst>
            <pc:docMk/>
            <pc:sldMk cId="1301572242" sldId="1732"/>
            <ac:cxnSpMk id="305" creationId="{45DD8DC1-70A7-5EAA-8C41-25157F078832}"/>
          </ac:cxnSpMkLst>
        </pc:cxnChg>
      </pc:sldChg>
      <pc:sldChg chg="addSp delSp modSp add del mod">
        <pc:chgData name="Francesco Cruz Torres" userId="9e99a5c3-af8c-4bbe-ad6b-d98b646b01bf" providerId="ADAL" clId="{D54BF301-3429-4A8C-A06F-734150D41804}" dt="2022-07-27T09:45:56.708" v="4820" actId="47"/>
        <pc:sldMkLst>
          <pc:docMk/>
          <pc:sldMk cId="1545961187" sldId="1733"/>
        </pc:sldMkLst>
        <pc:spChg chg="mod">
          <ac:chgData name="Francesco Cruz Torres" userId="9e99a5c3-af8c-4bbe-ad6b-d98b646b01bf" providerId="ADAL" clId="{D54BF301-3429-4A8C-A06F-734150D41804}" dt="2022-07-12T13:13:28.327" v="3082" actId="1076"/>
          <ac:spMkLst>
            <pc:docMk/>
            <pc:sldMk cId="1545961187" sldId="1733"/>
            <ac:spMk id="27" creationId="{A56DA46F-5373-4030-A755-6D9CDEB636CC}"/>
          </ac:spMkLst>
        </pc:spChg>
        <pc:spChg chg="mod">
          <ac:chgData name="Francesco Cruz Torres" userId="9e99a5c3-af8c-4bbe-ad6b-d98b646b01bf" providerId="ADAL" clId="{D54BF301-3429-4A8C-A06F-734150D41804}" dt="2022-07-15T07:51:24.807" v="4751" actId="1076"/>
          <ac:spMkLst>
            <pc:docMk/>
            <pc:sldMk cId="1545961187" sldId="1733"/>
            <ac:spMk id="35" creationId="{AEF7AA4E-C4DC-4472-A4AB-6D8DD97946A6}"/>
          </ac:spMkLst>
        </pc:spChg>
        <pc:spChg chg="del mod">
          <ac:chgData name="Francesco Cruz Torres" userId="9e99a5c3-af8c-4bbe-ad6b-d98b646b01bf" providerId="ADAL" clId="{D54BF301-3429-4A8C-A06F-734150D41804}" dt="2022-07-12T13:44:11.705" v="3613" actId="21"/>
          <ac:spMkLst>
            <pc:docMk/>
            <pc:sldMk cId="1545961187" sldId="1733"/>
            <ac:spMk id="36" creationId="{E43E95E2-8C83-4147-9B9C-A720F54DE11D}"/>
          </ac:spMkLst>
        </pc:spChg>
        <pc:spChg chg="mod">
          <ac:chgData name="Francesco Cruz Torres" userId="9e99a5c3-af8c-4bbe-ad6b-d98b646b01bf" providerId="ADAL" clId="{D54BF301-3429-4A8C-A06F-734150D41804}" dt="2022-07-12T13:37:44.164" v="3344" actId="1076"/>
          <ac:spMkLst>
            <pc:docMk/>
            <pc:sldMk cId="1545961187" sldId="1733"/>
            <ac:spMk id="41" creationId="{AE4327F9-A05D-479D-8D89-4CCAD9B99AE8}"/>
          </ac:spMkLst>
        </pc:spChg>
        <pc:spChg chg="mod">
          <ac:chgData name="Francesco Cruz Torres" userId="9e99a5c3-af8c-4bbe-ad6b-d98b646b01bf" providerId="ADAL" clId="{D54BF301-3429-4A8C-A06F-734150D41804}" dt="2022-07-12T13:37:15.603" v="3337" actId="14100"/>
          <ac:spMkLst>
            <pc:docMk/>
            <pc:sldMk cId="1545961187" sldId="1733"/>
            <ac:spMk id="49" creationId="{AA5E8478-D50F-41B7-968A-29F6617C48ED}"/>
          </ac:spMkLst>
        </pc:spChg>
        <pc:spChg chg="mod">
          <ac:chgData name="Francesco Cruz Torres" userId="9e99a5c3-af8c-4bbe-ad6b-d98b646b01bf" providerId="ADAL" clId="{D54BF301-3429-4A8C-A06F-734150D41804}" dt="2022-07-12T13:37:11.316" v="3326" actId="1038"/>
          <ac:spMkLst>
            <pc:docMk/>
            <pc:sldMk cId="1545961187" sldId="1733"/>
            <ac:spMk id="50" creationId="{5318B85F-AA71-42A2-8942-6E92BC2EFB57}"/>
          </ac:spMkLst>
        </pc:spChg>
        <pc:spChg chg="mod">
          <ac:chgData name="Francesco Cruz Torres" userId="9e99a5c3-af8c-4bbe-ad6b-d98b646b01bf" providerId="ADAL" clId="{D54BF301-3429-4A8C-A06F-734150D41804}" dt="2022-07-12T13:37:11.316" v="3326" actId="1038"/>
          <ac:spMkLst>
            <pc:docMk/>
            <pc:sldMk cId="1545961187" sldId="1733"/>
            <ac:spMk id="51" creationId="{B14FFFD4-D675-44D4-AB22-6C66022280FD}"/>
          </ac:spMkLst>
        </pc:spChg>
        <pc:spChg chg="mod">
          <ac:chgData name="Francesco Cruz Torres" userId="9e99a5c3-af8c-4bbe-ad6b-d98b646b01bf" providerId="ADAL" clId="{D54BF301-3429-4A8C-A06F-734150D41804}" dt="2022-07-12T13:47:05.581" v="3983" actId="1035"/>
          <ac:spMkLst>
            <pc:docMk/>
            <pc:sldMk cId="1545961187" sldId="1733"/>
            <ac:spMk id="52" creationId="{F5516148-7D87-4406-A82E-BFAFBD4E73AC}"/>
          </ac:spMkLst>
        </pc:spChg>
        <pc:spChg chg="mod">
          <ac:chgData name="Francesco Cruz Torres" userId="9e99a5c3-af8c-4bbe-ad6b-d98b646b01bf" providerId="ADAL" clId="{D54BF301-3429-4A8C-A06F-734150D41804}" dt="2022-07-12T13:37:47.793" v="3345" actId="14100"/>
          <ac:spMkLst>
            <pc:docMk/>
            <pc:sldMk cId="1545961187" sldId="1733"/>
            <ac:spMk id="53" creationId="{465FD2BB-282B-41EA-826D-625F718839CD}"/>
          </ac:spMkLst>
        </pc:spChg>
        <pc:spChg chg="mod">
          <ac:chgData name="Francesco Cruz Torres" userId="9e99a5c3-af8c-4bbe-ad6b-d98b646b01bf" providerId="ADAL" clId="{D54BF301-3429-4A8C-A06F-734150D41804}" dt="2022-07-12T13:46:31.463" v="3937" actId="1036"/>
          <ac:spMkLst>
            <pc:docMk/>
            <pc:sldMk cId="1545961187" sldId="1733"/>
            <ac:spMk id="57" creationId="{8CB7B0CD-7263-418F-9258-764B5C7E2C1F}"/>
          </ac:spMkLst>
        </pc:spChg>
        <pc:spChg chg="mod">
          <ac:chgData name="Francesco Cruz Torres" userId="9e99a5c3-af8c-4bbe-ad6b-d98b646b01bf" providerId="ADAL" clId="{D54BF301-3429-4A8C-A06F-734150D41804}" dt="2022-07-12T13:47:05.581" v="3983" actId="1035"/>
          <ac:spMkLst>
            <pc:docMk/>
            <pc:sldMk cId="1545961187" sldId="1733"/>
            <ac:spMk id="58" creationId="{ADB855BD-7EB7-42DF-8BEC-EF40AFC81939}"/>
          </ac:spMkLst>
        </pc:spChg>
        <pc:spChg chg="del mod">
          <ac:chgData name="Francesco Cruz Torres" userId="9e99a5c3-af8c-4bbe-ad6b-d98b646b01bf" providerId="ADAL" clId="{D54BF301-3429-4A8C-A06F-734150D41804}" dt="2022-07-12T13:44:11.705" v="3613" actId="21"/>
          <ac:spMkLst>
            <pc:docMk/>
            <pc:sldMk cId="1545961187" sldId="1733"/>
            <ac:spMk id="61" creationId="{C28F820B-8703-41ED-B934-D711AF14B43A}"/>
          </ac:spMkLst>
        </pc:spChg>
        <pc:spChg chg="mod">
          <ac:chgData name="Francesco Cruz Torres" userId="9e99a5c3-af8c-4bbe-ad6b-d98b646b01bf" providerId="ADAL" clId="{D54BF301-3429-4A8C-A06F-734150D41804}" dt="2022-07-12T13:29:10.998" v="3173" actId="1036"/>
          <ac:spMkLst>
            <pc:docMk/>
            <pc:sldMk cId="1545961187" sldId="1733"/>
            <ac:spMk id="63" creationId="{5EA3E080-C171-46B9-BD4A-90760AC24FA4}"/>
          </ac:spMkLst>
        </pc:spChg>
        <pc:spChg chg="del mod">
          <ac:chgData name="Francesco Cruz Torres" userId="9e99a5c3-af8c-4bbe-ad6b-d98b646b01bf" providerId="ADAL" clId="{D54BF301-3429-4A8C-A06F-734150D41804}" dt="2022-07-12T13:44:11.705" v="3613" actId="21"/>
          <ac:spMkLst>
            <pc:docMk/>
            <pc:sldMk cId="1545961187" sldId="1733"/>
            <ac:spMk id="66" creationId="{2C204FB0-8BEA-4108-B06B-9A7F448453DA}"/>
          </ac:spMkLst>
        </pc:spChg>
        <pc:spChg chg="mod">
          <ac:chgData name="Francesco Cruz Torres" userId="9e99a5c3-af8c-4bbe-ad6b-d98b646b01bf" providerId="ADAL" clId="{D54BF301-3429-4A8C-A06F-734150D41804}" dt="2022-07-12T13:47:41.799" v="4022" actId="14100"/>
          <ac:spMkLst>
            <pc:docMk/>
            <pc:sldMk cId="1545961187" sldId="1733"/>
            <ac:spMk id="68" creationId="{D0021EA6-53D3-4880-9089-36AB954B2A06}"/>
          </ac:spMkLst>
        </pc:spChg>
        <pc:spChg chg="del mod">
          <ac:chgData name="Francesco Cruz Torres" userId="9e99a5c3-af8c-4bbe-ad6b-d98b646b01bf" providerId="ADAL" clId="{D54BF301-3429-4A8C-A06F-734150D41804}" dt="2022-07-12T13:44:11.705" v="3613" actId="21"/>
          <ac:spMkLst>
            <pc:docMk/>
            <pc:sldMk cId="1545961187" sldId="1733"/>
            <ac:spMk id="69" creationId="{6212E515-9779-4A23-A0E0-881C886D1D60}"/>
          </ac:spMkLst>
        </pc:spChg>
        <pc:spChg chg="mod">
          <ac:chgData name="Francesco Cruz Torres" userId="9e99a5c3-af8c-4bbe-ad6b-d98b646b01bf" providerId="ADAL" clId="{D54BF301-3429-4A8C-A06F-734150D41804}" dt="2022-07-12T13:47:05.581" v="3983" actId="1035"/>
          <ac:spMkLst>
            <pc:docMk/>
            <pc:sldMk cId="1545961187" sldId="1733"/>
            <ac:spMk id="72" creationId="{19CF4DC0-0376-47F6-81CC-A5DD34412ECE}"/>
          </ac:spMkLst>
        </pc:spChg>
        <pc:spChg chg="mod">
          <ac:chgData name="Francesco Cruz Torres" userId="9e99a5c3-af8c-4bbe-ad6b-d98b646b01bf" providerId="ADAL" clId="{D54BF301-3429-4A8C-A06F-734150D41804}" dt="2022-07-12T14:56:03.600" v="4599" actId="1076"/>
          <ac:spMkLst>
            <pc:docMk/>
            <pc:sldMk cId="1545961187" sldId="1733"/>
            <ac:spMk id="78" creationId="{642700BC-7BE5-4412-BE35-3D547DE8E2D7}"/>
          </ac:spMkLst>
        </pc:spChg>
        <pc:spChg chg="mod">
          <ac:chgData name="Francesco Cruz Torres" userId="9e99a5c3-af8c-4bbe-ad6b-d98b646b01bf" providerId="ADAL" clId="{D54BF301-3429-4A8C-A06F-734150D41804}" dt="2022-07-15T07:51:29.197" v="4752" actId="1076"/>
          <ac:spMkLst>
            <pc:docMk/>
            <pc:sldMk cId="1545961187" sldId="1733"/>
            <ac:spMk id="81" creationId="{6AE03FFC-26B4-42B0-B939-39364F1453B7}"/>
          </ac:spMkLst>
        </pc:spChg>
        <pc:spChg chg="mod">
          <ac:chgData name="Francesco Cruz Torres" userId="9e99a5c3-af8c-4bbe-ad6b-d98b646b01bf" providerId="ADAL" clId="{D54BF301-3429-4A8C-A06F-734150D41804}" dt="2022-07-15T07:52:08.920" v="4764" actId="1035"/>
          <ac:spMkLst>
            <pc:docMk/>
            <pc:sldMk cId="1545961187" sldId="1733"/>
            <ac:spMk id="82" creationId="{2A9E3D0A-95C2-416B-90EB-035F607FC03A}"/>
          </ac:spMkLst>
        </pc:spChg>
        <pc:spChg chg="mod">
          <ac:chgData name="Francesco Cruz Torres" userId="9e99a5c3-af8c-4bbe-ad6b-d98b646b01bf" providerId="ADAL" clId="{D54BF301-3429-4A8C-A06F-734150D41804}" dt="2022-07-15T07:50:29.882" v="4749" actId="1036"/>
          <ac:spMkLst>
            <pc:docMk/>
            <pc:sldMk cId="1545961187" sldId="1733"/>
            <ac:spMk id="83" creationId="{ADA4C61A-1E1F-4803-9500-7B061F9DDD75}"/>
          </ac:spMkLst>
        </pc:spChg>
        <pc:spChg chg="mod">
          <ac:chgData name="Francesco Cruz Torres" userId="9e99a5c3-af8c-4bbe-ad6b-d98b646b01bf" providerId="ADAL" clId="{D54BF301-3429-4A8C-A06F-734150D41804}" dt="2022-07-12T13:46:37.812" v="3957" actId="1036"/>
          <ac:spMkLst>
            <pc:docMk/>
            <pc:sldMk cId="1545961187" sldId="1733"/>
            <ac:spMk id="87" creationId="{48FB9BF1-F9EC-4056-A1E2-C6B6D26AD6C6}"/>
          </ac:spMkLst>
        </pc:spChg>
        <pc:spChg chg="mod">
          <ac:chgData name="Francesco Cruz Torres" userId="9e99a5c3-af8c-4bbe-ad6b-d98b646b01bf" providerId="ADAL" clId="{D54BF301-3429-4A8C-A06F-734150D41804}" dt="2022-07-12T13:33:07.419" v="3251" actId="14100"/>
          <ac:spMkLst>
            <pc:docMk/>
            <pc:sldMk cId="1545961187" sldId="1733"/>
            <ac:spMk id="88" creationId="{2EA38139-C489-4092-B44C-FE4DBB4CD574}"/>
          </ac:spMkLst>
        </pc:spChg>
        <pc:spChg chg="mod">
          <ac:chgData name="Francesco Cruz Torres" userId="9e99a5c3-af8c-4bbe-ad6b-d98b646b01bf" providerId="ADAL" clId="{D54BF301-3429-4A8C-A06F-734150D41804}" dt="2022-07-12T13:31:28.185" v="3227" actId="14100"/>
          <ac:spMkLst>
            <pc:docMk/>
            <pc:sldMk cId="1545961187" sldId="1733"/>
            <ac:spMk id="89" creationId="{6A6EDCA6-5F65-4947-A32E-55CFEDEBADEC}"/>
          </ac:spMkLst>
        </pc:spChg>
        <pc:spChg chg="mod">
          <ac:chgData name="Francesco Cruz Torres" userId="9e99a5c3-af8c-4bbe-ad6b-d98b646b01bf" providerId="ADAL" clId="{D54BF301-3429-4A8C-A06F-734150D41804}" dt="2022-07-12T13:31:21.188" v="3225" actId="14100"/>
          <ac:spMkLst>
            <pc:docMk/>
            <pc:sldMk cId="1545961187" sldId="1733"/>
            <ac:spMk id="92" creationId="{C6E8F5CB-B157-4EDF-AF89-B6665CF8432D}"/>
          </ac:spMkLst>
        </pc:spChg>
        <pc:spChg chg="mod">
          <ac:chgData name="Francesco Cruz Torres" userId="9e99a5c3-af8c-4bbe-ad6b-d98b646b01bf" providerId="ADAL" clId="{D54BF301-3429-4A8C-A06F-734150D41804}" dt="2022-07-12T14:29:00.863" v="4502" actId="1036"/>
          <ac:spMkLst>
            <pc:docMk/>
            <pc:sldMk cId="1545961187" sldId="1733"/>
            <ac:spMk id="94" creationId="{90624E30-A1B1-4847-8404-DC731FE1F426}"/>
          </ac:spMkLst>
        </pc:spChg>
        <pc:spChg chg="mod">
          <ac:chgData name="Francesco Cruz Torres" userId="9e99a5c3-af8c-4bbe-ad6b-d98b646b01bf" providerId="ADAL" clId="{D54BF301-3429-4A8C-A06F-734150D41804}" dt="2022-07-12T13:47:52.388" v="4058" actId="1036"/>
          <ac:spMkLst>
            <pc:docMk/>
            <pc:sldMk cId="1545961187" sldId="1733"/>
            <ac:spMk id="96" creationId="{D8936D93-61B2-4D4C-9638-7723BCCE3526}"/>
          </ac:spMkLst>
        </pc:spChg>
        <pc:spChg chg="mod">
          <ac:chgData name="Francesco Cruz Torres" userId="9e99a5c3-af8c-4bbe-ad6b-d98b646b01bf" providerId="ADAL" clId="{D54BF301-3429-4A8C-A06F-734150D41804}" dt="2022-07-12T13:47:05.581" v="3983" actId="1035"/>
          <ac:spMkLst>
            <pc:docMk/>
            <pc:sldMk cId="1545961187" sldId="1733"/>
            <ac:spMk id="107" creationId="{3C0EACCA-1560-4424-9103-1BA73B391927}"/>
          </ac:spMkLst>
        </pc:spChg>
        <pc:spChg chg="mod">
          <ac:chgData name="Francesco Cruz Torres" userId="9e99a5c3-af8c-4bbe-ad6b-d98b646b01bf" providerId="ADAL" clId="{D54BF301-3429-4A8C-A06F-734150D41804}" dt="2022-07-12T13:45:00.953" v="3722" actId="1035"/>
          <ac:spMkLst>
            <pc:docMk/>
            <pc:sldMk cId="1545961187" sldId="1733"/>
            <ac:spMk id="122" creationId="{864D0E3E-D940-4F3A-9F8A-E81DF5A07E44}"/>
          </ac:spMkLst>
        </pc:spChg>
        <pc:spChg chg="mod">
          <ac:chgData name="Francesco Cruz Torres" userId="9e99a5c3-af8c-4bbe-ad6b-d98b646b01bf" providerId="ADAL" clId="{D54BF301-3429-4A8C-A06F-734150D41804}" dt="2022-07-12T13:49:09.617" v="4099" actId="1035"/>
          <ac:spMkLst>
            <pc:docMk/>
            <pc:sldMk cId="1545961187" sldId="1733"/>
            <ac:spMk id="123" creationId="{FF8A60F8-1A13-40C0-B1F8-ECA60FD664C7}"/>
          </ac:spMkLst>
        </pc:spChg>
        <pc:spChg chg="mod">
          <ac:chgData name="Francesco Cruz Torres" userId="9e99a5c3-af8c-4bbe-ad6b-d98b646b01bf" providerId="ADAL" clId="{D54BF301-3429-4A8C-A06F-734150D41804}" dt="2022-07-12T15:38:36.441" v="4674" actId="20577"/>
          <ac:spMkLst>
            <pc:docMk/>
            <pc:sldMk cId="1545961187" sldId="1733"/>
            <ac:spMk id="133" creationId="{19B792FD-A91C-4CFC-BF02-5E8E6ED741F5}"/>
          </ac:spMkLst>
        </pc:spChg>
        <pc:spChg chg="mod">
          <ac:chgData name="Francesco Cruz Torres" userId="9e99a5c3-af8c-4bbe-ad6b-d98b646b01bf" providerId="ADAL" clId="{D54BF301-3429-4A8C-A06F-734150D41804}" dt="2022-07-12T15:10:23.771" v="4626" actId="20577"/>
          <ac:spMkLst>
            <pc:docMk/>
            <pc:sldMk cId="1545961187" sldId="1733"/>
            <ac:spMk id="134" creationId="{DD596AB5-AD40-4510-80CD-B74538587495}"/>
          </ac:spMkLst>
        </pc:spChg>
        <pc:spChg chg="mod">
          <ac:chgData name="Francesco Cruz Torres" userId="9e99a5c3-af8c-4bbe-ad6b-d98b646b01bf" providerId="ADAL" clId="{D54BF301-3429-4A8C-A06F-734150D41804}" dt="2022-07-12T15:10:58.809" v="4646" actId="20577"/>
          <ac:spMkLst>
            <pc:docMk/>
            <pc:sldMk cId="1545961187" sldId="1733"/>
            <ac:spMk id="141" creationId="{5B19CC5F-07C3-4930-B46B-F969E6858C9C}"/>
          </ac:spMkLst>
        </pc:spChg>
        <pc:spChg chg="mod">
          <ac:chgData name="Francesco Cruz Torres" userId="9e99a5c3-af8c-4bbe-ad6b-d98b646b01bf" providerId="ADAL" clId="{D54BF301-3429-4A8C-A06F-734150D41804}" dt="2022-07-12T15:10:36.812" v="4639" actId="14100"/>
          <ac:spMkLst>
            <pc:docMk/>
            <pc:sldMk cId="1545961187" sldId="1733"/>
            <ac:spMk id="142" creationId="{27C183ED-9DBF-4542-BDDE-BE63CC7CFB30}"/>
          </ac:spMkLst>
        </pc:spChg>
        <pc:spChg chg="mod">
          <ac:chgData name="Francesco Cruz Torres" userId="9e99a5c3-af8c-4bbe-ad6b-d98b646b01bf" providerId="ADAL" clId="{D54BF301-3429-4A8C-A06F-734150D41804}" dt="2022-07-12T12:57:08.090" v="2837" actId="14100"/>
          <ac:spMkLst>
            <pc:docMk/>
            <pc:sldMk cId="1545961187" sldId="1733"/>
            <ac:spMk id="150" creationId="{045A0E20-3836-4A4F-ACB0-477A5AC8273A}"/>
          </ac:spMkLst>
        </pc:spChg>
        <pc:spChg chg="add del mod">
          <ac:chgData name="Francesco Cruz Torres" userId="9e99a5c3-af8c-4bbe-ad6b-d98b646b01bf" providerId="ADAL" clId="{D54BF301-3429-4A8C-A06F-734150D41804}" dt="2022-07-12T12:53:04.082" v="2758" actId="478"/>
          <ac:spMkLst>
            <pc:docMk/>
            <pc:sldMk cId="1545961187" sldId="1733"/>
            <ac:spMk id="153" creationId="{D07A5E95-CE12-C7FC-53BB-76798EE91568}"/>
          </ac:spMkLst>
        </pc:spChg>
        <pc:spChg chg="mod">
          <ac:chgData name="Francesco Cruz Torres" userId="9e99a5c3-af8c-4bbe-ad6b-d98b646b01bf" providerId="ADAL" clId="{D54BF301-3429-4A8C-A06F-734150D41804}" dt="2022-07-12T14:04:57.883" v="4267" actId="20577"/>
          <ac:spMkLst>
            <pc:docMk/>
            <pc:sldMk cId="1545961187" sldId="1733"/>
            <ac:spMk id="159" creationId="{FC78676C-A9C4-4B14-8289-899A11174345}"/>
          </ac:spMkLst>
        </pc:spChg>
        <pc:spChg chg="mod">
          <ac:chgData name="Francesco Cruz Torres" userId="9e99a5c3-af8c-4bbe-ad6b-d98b646b01bf" providerId="ADAL" clId="{D54BF301-3429-4A8C-A06F-734150D41804}" dt="2022-07-12T13:47:05.581" v="3983" actId="1035"/>
          <ac:spMkLst>
            <pc:docMk/>
            <pc:sldMk cId="1545961187" sldId="1733"/>
            <ac:spMk id="169" creationId="{BC5ABE2C-E525-45B6-8393-6C533F0D1149}"/>
          </ac:spMkLst>
        </pc:spChg>
        <pc:spChg chg="add mod">
          <ac:chgData name="Francesco Cruz Torres" userId="9e99a5c3-af8c-4bbe-ad6b-d98b646b01bf" providerId="ADAL" clId="{D54BF301-3429-4A8C-A06F-734150D41804}" dt="2022-07-15T07:51:10.652" v="4750" actId="121"/>
          <ac:spMkLst>
            <pc:docMk/>
            <pc:sldMk cId="1545961187" sldId="1733"/>
            <ac:spMk id="170" creationId="{EEB033CB-BA2E-D828-4A33-F2CE97DBC6FD}"/>
          </ac:spMkLst>
        </pc:spChg>
        <pc:spChg chg="add del mod">
          <ac:chgData name="Francesco Cruz Torres" userId="9e99a5c3-af8c-4bbe-ad6b-d98b646b01bf" providerId="ADAL" clId="{D54BF301-3429-4A8C-A06F-734150D41804}" dt="2022-07-12T13:08:02.058" v="2905"/>
          <ac:spMkLst>
            <pc:docMk/>
            <pc:sldMk cId="1545961187" sldId="1733"/>
            <ac:spMk id="235" creationId="{0CE5053F-D1B9-1942-B35B-3A490A85AFF5}"/>
          </ac:spMkLst>
        </pc:spChg>
        <pc:spChg chg="add del mod">
          <ac:chgData name="Francesco Cruz Torres" userId="9e99a5c3-af8c-4bbe-ad6b-d98b646b01bf" providerId="ADAL" clId="{D54BF301-3429-4A8C-A06F-734150D41804}" dt="2022-07-12T13:08:02.058" v="2905"/>
          <ac:spMkLst>
            <pc:docMk/>
            <pc:sldMk cId="1545961187" sldId="1733"/>
            <ac:spMk id="236" creationId="{48344D23-1B94-3D5D-886A-F9DAA3BDF12F}"/>
          </ac:spMkLst>
        </pc:spChg>
        <pc:spChg chg="add del mod">
          <ac:chgData name="Francesco Cruz Torres" userId="9e99a5c3-af8c-4bbe-ad6b-d98b646b01bf" providerId="ADAL" clId="{D54BF301-3429-4A8C-A06F-734150D41804}" dt="2022-07-12T13:08:02.058" v="2905"/>
          <ac:spMkLst>
            <pc:docMk/>
            <pc:sldMk cId="1545961187" sldId="1733"/>
            <ac:spMk id="238" creationId="{063CB96C-01DC-4B9B-EE72-9594A49B9A08}"/>
          </ac:spMkLst>
        </pc:spChg>
        <pc:spChg chg="add del mod">
          <ac:chgData name="Francesco Cruz Torres" userId="9e99a5c3-af8c-4bbe-ad6b-d98b646b01bf" providerId="ADAL" clId="{D54BF301-3429-4A8C-A06F-734150D41804}" dt="2022-07-12T13:08:02.058" v="2905"/>
          <ac:spMkLst>
            <pc:docMk/>
            <pc:sldMk cId="1545961187" sldId="1733"/>
            <ac:spMk id="241" creationId="{9279608D-AAE3-0683-2FF0-88BFBB292B90}"/>
          </ac:spMkLst>
        </pc:spChg>
        <pc:spChg chg="add mod">
          <ac:chgData name="Francesco Cruz Torres" userId="9e99a5c3-af8c-4bbe-ad6b-d98b646b01bf" providerId="ADAL" clId="{D54BF301-3429-4A8C-A06F-734150D41804}" dt="2022-07-12T13:54:11.455" v="4221" actId="1035"/>
          <ac:spMkLst>
            <pc:docMk/>
            <pc:sldMk cId="1545961187" sldId="1733"/>
            <ac:spMk id="274" creationId="{6046A3B6-37BE-0FCB-CAF2-E1E6164D36FD}"/>
          </ac:spMkLst>
        </pc:spChg>
        <pc:spChg chg="add mod">
          <ac:chgData name="Francesco Cruz Torres" userId="9e99a5c3-af8c-4bbe-ad6b-d98b646b01bf" providerId="ADAL" clId="{D54BF301-3429-4A8C-A06F-734150D41804}" dt="2022-07-12T13:13:24.656" v="3081" actId="1037"/>
          <ac:spMkLst>
            <pc:docMk/>
            <pc:sldMk cId="1545961187" sldId="1733"/>
            <ac:spMk id="278" creationId="{D78CE8ED-4581-4362-1C7C-5BB7D64D3307}"/>
          </ac:spMkLst>
        </pc:spChg>
        <pc:spChg chg="add mod">
          <ac:chgData name="Francesco Cruz Torres" userId="9e99a5c3-af8c-4bbe-ad6b-d98b646b01bf" providerId="ADAL" clId="{D54BF301-3429-4A8C-A06F-734150D41804}" dt="2022-07-12T13:46:31.463" v="3937" actId="1036"/>
          <ac:spMkLst>
            <pc:docMk/>
            <pc:sldMk cId="1545961187" sldId="1733"/>
            <ac:spMk id="289" creationId="{EBDC7912-89D9-0639-B6D5-FC8C3527E2E3}"/>
          </ac:spMkLst>
        </pc:spChg>
        <pc:spChg chg="add mod">
          <ac:chgData name="Francesco Cruz Torres" userId="9e99a5c3-af8c-4bbe-ad6b-d98b646b01bf" providerId="ADAL" clId="{D54BF301-3429-4A8C-A06F-734150D41804}" dt="2022-07-12T14:55:45.915" v="4577" actId="20577"/>
          <ac:spMkLst>
            <pc:docMk/>
            <pc:sldMk cId="1545961187" sldId="1733"/>
            <ac:spMk id="323" creationId="{744F81A7-7FDB-D832-66D4-A04664BFDCF8}"/>
          </ac:spMkLst>
        </pc:spChg>
        <pc:spChg chg="add del mod">
          <ac:chgData name="Francesco Cruz Torres" userId="9e99a5c3-af8c-4bbe-ad6b-d98b646b01bf" providerId="ADAL" clId="{D54BF301-3429-4A8C-A06F-734150D41804}" dt="2022-07-12T13:47:28.013" v="3987" actId="478"/>
          <ac:spMkLst>
            <pc:docMk/>
            <pc:sldMk cId="1545961187" sldId="1733"/>
            <ac:spMk id="365" creationId="{79CA24F8-50FF-F5B3-43EE-98203DC99735}"/>
          </ac:spMkLst>
        </pc:spChg>
        <pc:spChg chg="add del mod">
          <ac:chgData name="Francesco Cruz Torres" userId="9e99a5c3-af8c-4bbe-ad6b-d98b646b01bf" providerId="ADAL" clId="{D54BF301-3429-4A8C-A06F-734150D41804}" dt="2022-07-12T13:47:28.013" v="3987" actId="478"/>
          <ac:spMkLst>
            <pc:docMk/>
            <pc:sldMk cId="1545961187" sldId="1733"/>
            <ac:spMk id="367" creationId="{19552500-5AAE-882A-CC93-CBEE0B914BBD}"/>
          </ac:spMkLst>
        </pc:spChg>
        <pc:spChg chg="add del mod">
          <ac:chgData name="Francesco Cruz Torres" userId="9e99a5c3-af8c-4bbe-ad6b-d98b646b01bf" providerId="ADAL" clId="{D54BF301-3429-4A8C-A06F-734150D41804}" dt="2022-07-12T13:47:28.013" v="3987" actId="478"/>
          <ac:spMkLst>
            <pc:docMk/>
            <pc:sldMk cId="1545961187" sldId="1733"/>
            <ac:spMk id="369" creationId="{E7C8A87A-EBEF-4458-CA4D-0A7B92474FB8}"/>
          </ac:spMkLst>
        </pc:spChg>
        <pc:spChg chg="add del mod">
          <ac:chgData name="Francesco Cruz Torres" userId="9e99a5c3-af8c-4bbe-ad6b-d98b646b01bf" providerId="ADAL" clId="{D54BF301-3429-4A8C-A06F-734150D41804}" dt="2022-07-12T13:47:28.013" v="3987" actId="478"/>
          <ac:spMkLst>
            <pc:docMk/>
            <pc:sldMk cId="1545961187" sldId="1733"/>
            <ac:spMk id="374" creationId="{3459C5A3-289E-DB8C-540D-904F0383FAE3}"/>
          </ac:spMkLst>
        </pc:spChg>
        <pc:spChg chg="add del mod">
          <ac:chgData name="Francesco Cruz Torres" userId="9e99a5c3-af8c-4bbe-ad6b-d98b646b01bf" providerId="ADAL" clId="{D54BF301-3429-4A8C-A06F-734150D41804}" dt="2022-07-12T13:47:29.731" v="3989"/>
          <ac:spMkLst>
            <pc:docMk/>
            <pc:sldMk cId="1545961187" sldId="1733"/>
            <ac:spMk id="378" creationId="{97F2AD7C-33C7-050B-D347-20C3EC8F91F0}"/>
          </ac:spMkLst>
        </pc:spChg>
        <pc:spChg chg="add del mod">
          <ac:chgData name="Francesco Cruz Torres" userId="9e99a5c3-af8c-4bbe-ad6b-d98b646b01bf" providerId="ADAL" clId="{D54BF301-3429-4A8C-A06F-734150D41804}" dt="2022-07-12T13:47:29.731" v="3989"/>
          <ac:spMkLst>
            <pc:docMk/>
            <pc:sldMk cId="1545961187" sldId="1733"/>
            <ac:spMk id="380" creationId="{2EDEDE90-66B6-091E-5759-6E3CDF3F9CF7}"/>
          </ac:spMkLst>
        </pc:spChg>
        <pc:spChg chg="add del mod">
          <ac:chgData name="Francesco Cruz Torres" userId="9e99a5c3-af8c-4bbe-ad6b-d98b646b01bf" providerId="ADAL" clId="{D54BF301-3429-4A8C-A06F-734150D41804}" dt="2022-07-12T13:47:29.731" v="3989"/>
          <ac:spMkLst>
            <pc:docMk/>
            <pc:sldMk cId="1545961187" sldId="1733"/>
            <ac:spMk id="382" creationId="{123A2D4A-56F3-F341-85FF-000FF55D8212}"/>
          </ac:spMkLst>
        </pc:spChg>
        <pc:spChg chg="add del mod">
          <ac:chgData name="Francesco Cruz Torres" userId="9e99a5c3-af8c-4bbe-ad6b-d98b646b01bf" providerId="ADAL" clId="{D54BF301-3429-4A8C-A06F-734150D41804}" dt="2022-07-12T13:47:29.731" v="3989"/>
          <ac:spMkLst>
            <pc:docMk/>
            <pc:sldMk cId="1545961187" sldId="1733"/>
            <ac:spMk id="387" creationId="{380D3B7F-5946-DE7C-8CB1-3931C26CA10B}"/>
          </ac:spMkLst>
        </pc:spChg>
        <pc:spChg chg="add mod">
          <ac:chgData name="Francesco Cruz Torres" userId="9e99a5c3-af8c-4bbe-ad6b-d98b646b01bf" providerId="ADAL" clId="{D54BF301-3429-4A8C-A06F-734150D41804}" dt="2022-07-12T13:48:18.099" v="4062" actId="14100"/>
          <ac:spMkLst>
            <pc:docMk/>
            <pc:sldMk cId="1545961187" sldId="1733"/>
            <ac:spMk id="392" creationId="{DCCDF5AD-26E5-6DB2-81AF-45F028FF4FEA}"/>
          </ac:spMkLst>
        </pc:spChg>
        <pc:spChg chg="add mod">
          <ac:chgData name="Francesco Cruz Torres" userId="9e99a5c3-af8c-4bbe-ad6b-d98b646b01bf" providerId="ADAL" clId="{D54BF301-3429-4A8C-A06F-734150D41804}" dt="2022-07-12T13:48:32.124" v="4063" actId="14100"/>
          <ac:spMkLst>
            <pc:docMk/>
            <pc:sldMk cId="1545961187" sldId="1733"/>
            <ac:spMk id="394" creationId="{AB1E9FBB-27C7-92EF-3CDB-03BEC930FF06}"/>
          </ac:spMkLst>
        </pc:spChg>
        <pc:spChg chg="add mod">
          <ac:chgData name="Francesco Cruz Torres" userId="9e99a5c3-af8c-4bbe-ad6b-d98b646b01bf" providerId="ADAL" clId="{D54BF301-3429-4A8C-A06F-734150D41804}" dt="2022-07-12T13:48:05.568" v="4060" actId="1076"/>
          <ac:spMkLst>
            <pc:docMk/>
            <pc:sldMk cId="1545961187" sldId="1733"/>
            <ac:spMk id="396" creationId="{5FDF0724-C5D2-82D3-2FEA-FD2AE1EE1727}"/>
          </ac:spMkLst>
        </pc:spChg>
        <pc:spChg chg="add mod">
          <ac:chgData name="Francesco Cruz Torres" userId="9e99a5c3-af8c-4bbe-ad6b-d98b646b01bf" providerId="ADAL" clId="{D54BF301-3429-4A8C-A06F-734150D41804}" dt="2022-07-12T13:48:38.147" v="4064" actId="14100"/>
          <ac:spMkLst>
            <pc:docMk/>
            <pc:sldMk cId="1545961187" sldId="1733"/>
            <ac:spMk id="401" creationId="{A648F936-4551-52BD-2A79-864841940573}"/>
          </ac:spMkLst>
        </pc:spChg>
        <pc:cxnChg chg="mod">
          <ac:chgData name="Francesco Cruz Torres" userId="9e99a5c3-af8c-4bbe-ad6b-d98b646b01bf" providerId="ADAL" clId="{D54BF301-3429-4A8C-A06F-734150D41804}" dt="2022-07-12T13:11:23.980" v="3024" actId="1038"/>
          <ac:cxnSpMkLst>
            <pc:docMk/>
            <pc:sldMk cId="1545961187" sldId="1733"/>
            <ac:cxnSpMk id="26" creationId="{47AA7787-3B80-489A-859D-8FD56D415B89}"/>
          </ac:cxnSpMkLst>
        </pc:cxnChg>
        <pc:cxnChg chg="del mod">
          <ac:chgData name="Francesco Cruz Torres" userId="9e99a5c3-af8c-4bbe-ad6b-d98b646b01bf" providerId="ADAL" clId="{D54BF301-3429-4A8C-A06F-734150D41804}" dt="2022-07-12T13:44:11.705" v="3613" actId="21"/>
          <ac:cxnSpMkLst>
            <pc:docMk/>
            <pc:sldMk cId="1545961187" sldId="1733"/>
            <ac:cxnSpMk id="28" creationId="{5F9DD07A-E70C-4D08-B2F5-62B235497933}"/>
          </ac:cxnSpMkLst>
        </pc:cxnChg>
        <pc:cxnChg chg="mod">
          <ac:chgData name="Francesco Cruz Torres" userId="9e99a5c3-af8c-4bbe-ad6b-d98b646b01bf" providerId="ADAL" clId="{D54BF301-3429-4A8C-A06F-734150D41804}" dt="2022-07-12T13:35:11.135" v="3273" actId="14100"/>
          <ac:cxnSpMkLst>
            <pc:docMk/>
            <pc:sldMk cId="1545961187" sldId="1733"/>
            <ac:cxnSpMk id="31" creationId="{BB7CD7BE-3D43-48B3-A181-27561F4D4BA0}"/>
          </ac:cxnSpMkLst>
        </pc:cxnChg>
        <pc:cxnChg chg="del mod">
          <ac:chgData name="Francesco Cruz Torres" userId="9e99a5c3-af8c-4bbe-ad6b-d98b646b01bf" providerId="ADAL" clId="{D54BF301-3429-4A8C-A06F-734150D41804}" dt="2022-07-12T13:44:11.705" v="3613" actId="21"/>
          <ac:cxnSpMkLst>
            <pc:docMk/>
            <pc:sldMk cId="1545961187" sldId="1733"/>
            <ac:cxnSpMk id="37" creationId="{9677A376-68BF-452E-8634-11E5FD09F2EC}"/>
          </ac:cxnSpMkLst>
        </pc:cxnChg>
        <pc:cxnChg chg="del mod">
          <ac:chgData name="Francesco Cruz Torres" userId="9e99a5c3-af8c-4bbe-ad6b-d98b646b01bf" providerId="ADAL" clId="{D54BF301-3429-4A8C-A06F-734150D41804}" dt="2022-07-12T13:44:11.705" v="3613" actId="21"/>
          <ac:cxnSpMkLst>
            <pc:docMk/>
            <pc:sldMk cId="1545961187" sldId="1733"/>
            <ac:cxnSpMk id="38" creationId="{51066297-E26D-4C20-BC15-3763E128A08A}"/>
          </ac:cxnSpMkLst>
        </pc:cxnChg>
        <pc:cxnChg chg="del mod">
          <ac:chgData name="Francesco Cruz Torres" userId="9e99a5c3-af8c-4bbe-ad6b-d98b646b01bf" providerId="ADAL" clId="{D54BF301-3429-4A8C-A06F-734150D41804}" dt="2022-07-12T13:44:11.705" v="3613" actId="21"/>
          <ac:cxnSpMkLst>
            <pc:docMk/>
            <pc:sldMk cId="1545961187" sldId="1733"/>
            <ac:cxnSpMk id="39" creationId="{FD6E1CA8-0E9C-4097-B262-5671289FD923}"/>
          </ac:cxnSpMkLst>
        </pc:cxnChg>
        <pc:cxnChg chg="mod">
          <ac:chgData name="Francesco Cruz Torres" userId="9e99a5c3-af8c-4bbe-ad6b-d98b646b01bf" providerId="ADAL" clId="{D54BF301-3429-4A8C-A06F-734150D41804}" dt="2022-07-12T13:37:38.020" v="3343" actId="14100"/>
          <ac:cxnSpMkLst>
            <pc:docMk/>
            <pc:sldMk cId="1545961187" sldId="1733"/>
            <ac:cxnSpMk id="40" creationId="{CA5C56DF-958D-47FC-B6EF-28822340A426}"/>
          </ac:cxnSpMkLst>
        </pc:cxnChg>
        <pc:cxnChg chg="del mod">
          <ac:chgData name="Francesco Cruz Torres" userId="9e99a5c3-af8c-4bbe-ad6b-d98b646b01bf" providerId="ADAL" clId="{D54BF301-3429-4A8C-A06F-734150D41804}" dt="2022-07-12T13:44:11.705" v="3613" actId="21"/>
          <ac:cxnSpMkLst>
            <pc:docMk/>
            <pc:sldMk cId="1545961187" sldId="1733"/>
            <ac:cxnSpMk id="42" creationId="{67B0A099-2376-4888-8113-8C0029EA8054}"/>
          </ac:cxnSpMkLst>
        </pc:cxnChg>
        <pc:cxnChg chg="del mod">
          <ac:chgData name="Francesco Cruz Torres" userId="9e99a5c3-af8c-4bbe-ad6b-d98b646b01bf" providerId="ADAL" clId="{D54BF301-3429-4A8C-A06F-734150D41804}" dt="2022-07-12T13:44:11.705" v="3613" actId="21"/>
          <ac:cxnSpMkLst>
            <pc:docMk/>
            <pc:sldMk cId="1545961187" sldId="1733"/>
            <ac:cxnSpMk id="43" creationId="{D7936C69-BCD3-43C9-AC60-84A41EBB7008}"/>
          </ac:cxnSpMkLst>
        </pc:cxnChg>
        <pc:cxnChg chg="mod">
          <ac:chgData name="Francesco Cruz Torres" userId="9e99a5c3-af8c-4bbe-ad6b-d98b646b01bf" providerId="ADAL" clId="{D54BF301-3429-4A8C-A06F-734150D41804}" dt="2022-07-12T13:46:31.463" v="3937" actId="1036"/>
          <ac:cxnSpMkLst>
            <pc:docMk/>
            <pc:sldMk cId="1545961187" sldId="1733"/>
            <ac:cxnSpMk id="55" creationId="{B26A9610-B0F6-4559-9004-E7B7ABDA332B}"/>
          </ac:cxnSpMkLst>
        </pc:cxnChg>
        <pc:cxnChg chg="mod">
          <ac:chgData name="Francesco Cruz Torres" userId="9e99a5c3-af8c-4bbe-ad6b-d98b646b01bf" providerId="ADAL" clId="{D54BF301-3429-4A8C-A06F-734150D41804}" dt="2022-07-12T13:47:05.581" v="3983" actId="1035"/>
          <ac:cxnSpMkLst>
            <pc:docMk/>
            <pc:sldMk cId="1545961187" sldId="1733"/>
            <ac:cxnSpMk id="56" creationId="{5A3C8269-F1D5-4E87-96BB-02B1D4F7A496}"/>
          </ac:cxnSpMkLst>
        </pc:cxnChg>
        <pc:cxnChg chg="mod">
          <ac:chgData name="Francesco Cruz Torres" userId="9e99a5c3-af8c-4bbe-ad6b-d98b646b01bf" providerId="ADAL" clId="{D54BF301-3429-4A8C-A06F-734150D41804}" dt="2022-07-12T13:46:31.463" v="3937" actId="1036"/>
          <ac:cxnSpMkLst>
            <pc:docMk/>
            <pc:sldMk cId="1545961187" sldId="1733"/>
            <ac:cxnSpMk id="59" creationId="{DDF9F303-E2C3-47EB-BFD1-57ACCA29EF81}"/>
          </ac:cxnSpMkLst>
        </pc:cxnChg>
        <pc:cxnChg chg="mod">
          <ac:chgData name="Francesco Cruz Torres" userId="9e99a5c3-af8c-4bbe-ad6b-d98b646b01bf" providerId="ADAL" clId="{D54BF301-3429-4A8C-A06F-734150D41804}" dt="2022-07-12T13:47:05.581" v="3983" actId="1035"/>
          <ac:cxnSpMkLst>
            <pc:docMk/>
            <pc:sldMk cId="1545961187" sldId="1733"/>
            <ac:cxnSpMk id="60" creationId="{213FFFEA-59C1-4D11-9B77-08039CFDEF2F}"/>
          </ac:cxnSpMkLst>
        </pc:cxnChg>
        <pc:cxnChg chg="del mod">
          <ac:chgData name="Francesco Cruz Torres" userId="9e99a5c3-af8c-4bbe-ad6b-d98b646b01bf" providerId="ADAL" clId="{D54BF301-3429-4A8C-A06F-734150D41804}" dt="2022-07-12T13:44:11.705" v="3613" actId="21"/>
          <ac:cxnSpMkLst>
            <pc:docMk/>
            <pc:sldMk cId="1545961187" sldId="1733"/>
            <ac:cxnSpMk id="62" creationId="{C89CB66C-9015-4B11-8946-310DE90DAF61}"/>
          </ac:cxnSpMkLst>
        </pc:cxnChg>
        <pc:cxnChg chg="mod">
          <ac:chgData name="Francesco Cruz Torres" userId="9e99a5c3-af8c-4bbe-ad6b-d98b646b01bf" providerId="ADAL" clId="{D54BF301-3429-4A8C-A06F-734150D41804}" dt="2022-07-12T13:29:10.998" v="3173" actId="1036"/>
          <ac:cxnSpMkLst>
            <pc:docMk/>
            <pc:sldMk cId="1545961187" sldId="1733"/>
            <ac:cxnSpMk id="64" creationId="{B677B550-1BFC-4FC7-B374-D4F6CBD0B421}"/>
          </ac:cxnSpMkLst>
        </pc:cxnChg>
        <pc:cxnChg chg="del mod">
          <ac:chgData name="Francesco Cruz Torres" userId="9e99a5c3-af8c-4bbe-ad6b-d98b646b01bf" providerId="ADAL" clId="{D54BF301-3429-4A8C-A06F-734150D41804}" dt="2022-07-12T13:44:11.705" v="3613" actId="21"/>
          <ac:cxnSpMkLst>
            <pc:docMk/>
            <pc:sldMk cId="1545961187" sldId="1733"/>
            <ac:cxnSpMk id="67" creationId="{C8213EAE-F0A2-44E2-BC8B-EC11B4EA937C}"/>
          </ac:cxnSpMkLst>
        </pc:cxnChg>
        <pc:cxnChg chg="mod">
          <ac:chgData name="Francesco Cruz Torres" userId="9e99a5c3-af8c-4bbe-ad6b-d98b646b01bf" providerId="ADAL" clId="{D54BF301-3429-4A8C-A06F-734150D41804}" dt="2022-07-12T13:54:58.979" v="4230" actId="1036"/>
          <ac:cxnSpMkLst>
            <pc:docMk/>
            <pc:sldMk cId="1545961187" sldId="1733"/>
            <ac:cxnSpMk id="70" creationId="{D4FD488F-9D26-481B-8947-4EB1C7F0A649}"/>
          </ac:cxnSpMkLst>
        </pc:cxnChg>
        <pc:cxnChg chg="mod">
          <ac:chgData name="Francesco Cruz Torres" userId="9e99a5c3-af8c-4bbe-ad6b-d98b646b01bf" providerId="ADAL" clId="{D54BF301-3429-4A8C-A06F-734150D41804}" dt="2022-07-12T13:54:58.979" v="4230" actId="1036"/>
          <ac:cxnSpMkLst>
            <pc:docMk/>
            <pc:sldMk cId="1545961187" sldId="1733"/>
            <ac:cxnSpMk id="71" creationId="{ACF377E4-2F80-433B-A9B7-D1D0E141E719}"/>
          </ac:cxnSpMkLst>
        </pc:cxnChg>
        <pc:cxnChg chg="mod">
          <ac:chgData name="Francesco Cruz Torres" userId="9e99a5c3-af8c-4bbe-ad6b-d98b646b01bf" providerId="ADAL" clId="{D54BF301-3429-4A8C-A06F-734150D41804}" dt="2022-07-12T13:47:05.581" v="3983" actId="1035"/>
          <ac:cxnSpMkLst>
            <pc:docMk/>
            <pc:sldMk cId="1545961187" sldId="1733"/>
            <ac:cxnSpMk id="73" creationId="{904EDE02-0B47-4BAE-9A6D-5AFAD58C405A}"/>
          </ac:cxnSpMkLst>
        </pc:cxnChg>
        <pc:cxnChg chg="mod">
          <ac:chgData name="Francesco Cruz Torres" userId="9e99a5c3-af8c-4bbe-ad6b-d98b646b01bf" providerId="ADAL" clId="{D54BF301-3429-4A8C-A06F-734150D41804}" dt="2022-07-12T14:57:14.393" v="4601" actId="14100"/>
          <ac:cxnSpMkLst>
            <pc:docMk/>
            <pc:sldMk cId="1545961187" sldId="1733"/>
            <ac:cxnSpMk id="74" creationId="{C516E08C-035F-4E38-9F3A-ADD80C93364D}"/>
          </ac:cxnSpMkLst>
        </pc:cxnChg>
        <pc:cxnChg chg="del mod">
          <ac:chgData name="Francesco Cruz Torres" userId="9e99a5c3-af8c-4bbe-ad6b-d98b646b01bf" providerId="ADAL" clId="{D54BF301-3429-4A8C-A06F-734150D41804}" dt="2022-07-12T13:44:11.705" v="3613" actId="21"/>
          <ac:cxnSpMkLst>
            <pc:docMk/>
            <pc:sldMk cId="1545961187" sldId="1733"/>
            <ac:cxnSpMk id="75" creationId="{ED879DC3-6CC9-4D7D-A4D4-0B66F409D68E}"/>
          </ac:cxnSpMkLst>
        </pc:cxnChg>
        <pc:cxnChg chg="mod">
          <ac:chgData name="Francesco Cruz Torres" userId="9e99a5c3-af8c-4bbe-ad6b-d98b646b01bf" providerId="ADAL" clId="{D54BF301-3429-4A8C-A06F-734150D41804}" dt="2022-07-12T13:47:41.799" v="4022" actId="14100"/>
          <ac:cxnSpMkLst>
            <pc:docMk/>
            <pc:sldMk cId="1545961187" sldId="1733"/>
            <ac:cxnSpMk id="76" creationId="{C7F4F223-0452-4EC8-B2B2-CAA504B48ECF}"/>
          </ac:cxnSpMkLst>
        </pc:cxnChg>
        <pc:cxnChg chg="mod">
          <ac:chgData name="Francesco Cruz Torres" userId="9e99a5c3-af8c-4bbe-ad6b-d98b646b01bf" providerId="ADAL" clId="{D54BF301-3429-4A8C-A06F-734150D41804}" dt="2022-07-12T13:38:00.826" v="3362" actId="1036"/>
          <ac:cxnSpMkLst>
            <pc:docMk/>
            <pc:sldMk cId="1545961187" sldId="1733"/>
            <ac:cxnSpMk id="77" creationId="{C6C7229B-3C26-48DC-A2E5-4F58373A8BBF}"/>
          </ac:cxnSpMkLst>
        </pc:cxnChg>
        <pc:cxnChg chg="mod">
          <ac:chgData name="Francesco Cruz Torres" userId="9e99a5c3-af8c-4bbe-ad6b-d98b646b01bf" providerId="ADAL" clId="{D54BF301-3429-4A8C-A06F-734150D41804}" dt="2022-07-15T07:52:08.920" v="4764" actId="1035"/>
          <ac:cxnSpMkLst>
            <pc:docMk/>
            <pc:sldMk cId="1545961187" sldId="1733"/>
            <ac:cxnSpMk id="84" creationId="{B7566BB7-9696-4E01-A7C7-67F058482A01}"/>
          </ac:cxnSpMkLst>
        </pc:cxnChg>
        <pc:cxnChg chg="mod">
          <ac:chgData name="Francesco Cruz Torres" userId="9e99a5c3-af8c-4bbe-ad6b-d98b646b01bf" providerId="ADAL" clId="{D54BF301-3429-4A8C-A06F-734150D41804}" dt="2022-07-15T07:50:29.882" v="4749" actId="1036"/>
          <ac:cxnSpMkLst>
            <pc:docMk/>
            <pc:sldMk cId="1545961187" sldId="1733"/>
            <ac:cxnSpMk id="85" creationId="{21662450-E622-4EC6-8018-FEB10441B5D6}"/>
          </ac:cxnSpMkLst>
        </pc:cxnChg>
        <pc:cxnChg chg="mod">
          <ac:chgData name="Francesco Cruz Torres" userId="9e99a5c3-af8c-4bbe-ad6b-d98b646b01bf" providerId="ADAL" clId="{D54BF301-3429-4A8C-A06F-734150D41804}" dt="2022-07-12T13:46:37.812" v="3957" actId="1036"/>
          <ac:cxnSpMkLst>
            <pc:docMk/>
            <pc:sldMk cId="1545961187" sldId="1733"/>
            <ac:cxnSpMk id="86" creationId="{51FC6F84-5EA8-45CC-B6C8-FDDE1B795D2E}"/>
          </ac:cxnSpMkLst>
        </pc:cxnChg>
        <pc:cxnChg chg="mod">
          <ac:chgData name="Francesco Cruz Torres" userId="9e99a5c3-af8c-4bbe-ad6b-d98b646b01bf" providerId="ADAL" clId="{D54BF301-3429-4A8C-A06F-734150D41804}" dt="2022-07-12T13:33:07.419" v="3251" actId="14100"/>
          <ac:cxnSpMkLst>
            <pc:docMk/>
            <pc:sldMk cId="1545961187" sldId="1733"/>
            <ac:cxnSpMk id="90" creationId="{EA20E750-9E56-47C0-B6BC-38D26F3C2580}"/>
          </ac:cxnSpMkLst>
        </pc:cxnChg>
        <pc:cxnChg chg="mod">
          <ac:chgData name="Francesco Cruz Torres" userId="9e99a5c3-af8c-4bbe-ad6b-d98b646b01bf" providerId="ADAL" clId="{D54BF301-3429-4A8C-A06F-734150D41804}" dt="2022-07-12T13:31:28.185" v="3227" actId="14100"/>
          <ac:cxnSpMkLst>
            <pc:docMk/>
            <pc:sldMk cId="1545961187" sldId="1733"/>
            <ac:cxnSpMk id="91" creationId="{1B8B2727-E6DD-409B-85F1-02AB67955F51}"/>
          </ac:cxnSpMkLst>
        </pc:cxnChg>
        <pc:cxnChg chg="mod">
          <ac:chgData name="Francesco Cruz Torres" userId="9e99a5c3-af8c-4bbe-ad6b-d98b646b01bf" providerId="ADAL" clId="{D54BF301-3429-4A8C-A06F-734150D41804}" dt="2022-07-12T13:31:21.188" v="3225" actId="14100"/>
          <ac:cxnSpMkLst>
            <pc:docMk/>
            <pc:sldMk cId="1545961187" sldId="1733"/>
            <ac:cxnSpMk id="93" creationId="{3B4A7F87-28ED-485E-AD1B-129B714B0E7F}"/>
          </ac:cxnSpMkLst>
        </pc:cxnChg>
        <pc:cxnChg chg="mod">
          <ac:chgData name="Francesco Cruz Torres" userId="9e99a5c3-af8c-4bbe-ad6b-d98b646b01bf" providerId="ADAL" clId="{D54BF301-3429-4A8C-A06F-734150D41804}" dt="2022-07-12T14:29:00.863" v="4502" actId="1036"/>
          <ac:cxnSpMkLst>
            <pc:docMk/>
            <pc:sldMk cId="1545961187" sldId="1733"/>
            <ac:cxnSpMk id="95" creationId="{A4C80475-2323-4024-8323-1CB60E02567B}"/>
          </ac:cxnSpMkLst>
        </pc:cxnChg>
        <pc:cxnChg chg="add del mod">
          <ac:chgData name="Francesco Cruz Torres" userId="9e99a5c3-af8c-4bbe-ad6b-d98b646b01bf" providerId="ADAL" clId="{D54BF301-3429-4A8C-A06F-734150D41804}" dt="2022-07-12T13:51:25.946" v="4186" actId="478"/>
          <ac:cxnSpMkLst>
            <pc:docMk/>
            <pc:sldMk cId="1545961187" sldId="1733"/>
            <ac:cxnSpMk id="97" creationId="{2921DBD5-2654-418E-9AB7-3084E815CC9A}"/>
          </ac:cxnSpMkLst>
        </pc:cxnChg>
        <pc:cxnChg chg="mod">
          <ac:chgData name="Francesco Cruz Torres" userId="9e99a5c3-af8c-4bbe-ad6b-d98b646b01bf" providerId="ADAL" clId="{D54BF301-3429-4A8C-A06F-734150D41804}" dt="2022-07-12T13:47:52.388" v="4058" actId="1036"/>
          <ac:cxnSpMkLst>
            <pc:docMk/>
            <pc:sldMk cId="1545961187" sldId="1733"/>
            <ac:cxnSpMk id="98" creationId="{798F9768-96C5-4553-980E-04DC2044E32A}"/>
          </ac:cxnSpMkLst>
        </pc:cxnChg>
        <pc:cxnChg chg="mod">
          <ac:chgData name="Francesco Cruz Torres" userId="9e99a5c3-af8c-4bbe-ad6b-d98b646b01bf" providerId="ADAL" clId="{D54BF301-3429-4A8C-A06F-734150D41804}" dt="2022-07-12T13:47:52.388" v="4058" actId="1036"/>
          <ac:cxnSpMkLst>
            <pc:docMk/>
            <pc:sldMk cId="1545961187" sldId="1733"/>
            <ac:cxnSpMk id="99" creationId="{F952B24C-3628-4673-A4BC-3BF09DFADB36}"/>
          </ac:cxnSpMkLst>
        </pc:cxnChg>
        <pc:cxnChg chg="mod">
          <ac:chgData name="Francesco Cruz Torres" userId="9e99a5c3-af8c-4bbe-ad6b-d98b646b01bf" providerId="ADAL" clId="{D54BF301-3429-4A8C-A06F-734150D41804}" dt="2022-07-12T14:04:18.279" v="4263" actId="14100"/>
          <ac:cxnSpMkLst>
            <pc:docMk/>
            <pc:sldMk cId="1545961187" sldId="1733"/>
            <ac:cxnSpMk id="108" creationId="{377AEF9C-0631-434C-BDFF-E2A7B43981E8}"/>
          </ac:cxnSpMkLst>
        </pc:cxnChg>
        <pc:cxnChg chg="mod">
          <ac:chgData name="Francesco Cruz Torres" userId="9e99a5c3-af8c-4bbe-ad6b-d98b646b01bf" providerId="ADAL" clId="{D54BF301-3429-4A8C-A06F-734150D41804}" dt="2022-07-12T14:04:06.752" v="4259" actId="14100"/>
          <ac:cxnSpMkLst>
            <pc:docMk/>
            <pc:sldMk cId="1545961187" sldId="1733"/>
            <ac:cxnSpMk id="113" creationId="{0C580913-45D1-43F2-8194-F46DBEFF33E1}"/>
          </ac:cxnSpMkLst>
        </pc:cxnChg>
        <pc:cxnChg chg="mod">
          <ac:chgData name="Francesco Cruz Torres" userId="9e99a5c3-af8c-4bbe-ad6b-d98b646b01bf" providerId="ADAL" clId="{D54BF301-3429-4A8C-A06F-734150D41804}" dt="2022-07-12T14:04:13.577" v="4262" actId="14100"/>
          <ac:cxnSpMkLst>
            <pc:docMk/>
            <pc:sldMk cId="1545961187" sldId="1733"/>
            <ac:cxnSpMk id="114" creationId="{23CAF25D-EEB6-4E62-90FD-7A2C7AECD922}"/>
          </ac:cxnSpMkLst>
        </pc:cxnChg>
        <pc:cxnChg chg="mod">
          <ac:chgData name="Francesco Cruz Torres" userId="9e99a5c3-af8c-4bbe-ad6b-d98b646b01bf" providerId="ADAL" clId="{D54BF301-3429-4A8C-A06F-734150D41804}" dt="2022-07-12T14:04:09.258" v="4261" actId="1076"/>
          <ac:cxnSpMkLst>
            <pc:docMk/>
            <pc:sldMk cId="1545961187" sldId="1733"/>
            <ac:cxnSpMk id="115" creationId="{963E5641-C13F-407E-B7BE-E7238492976C}"/>
          </ac:cxnSpMkLst>
        </pc:cxnChg>
        <pc:cxnChg chg="mod">
          <ac:chgData name="Francesco Cruz Torres" userId="9e99a5c3-af8c-4bbe-ad6b-d98b646b01bf" providerId="ADAL" clId="{D54BF301-3429-4A8C-A06F-734150D41804}" dt="2022-07-12T13:45:00.953" v="3722" actId="1035"/>
          <ac:cxnSpMkLst>
            <pc:docMk/>
            <pc:sldMk cId="1545961187" sldId="1733"/>
            <ac:cxnSpMk id="124" creationId="{D6633A08-CEC0-418E-9DE8-46AD18A33C9B}"/>
          </ac:cxnSpMkLst>
        </pc:cxnChg>
        <pc:cxnChg chg="mod">
          <ac:chgData name="Francesco Cruz Torres" userId="9e99a5c3-af8c-4bbe-ad6b-d98b646b01bf" providerId="ADAL" clId="{D54BF301-3429-4A8C-A06F-734150D41804}" dt="2022-07-12T13:45:00.953" v="3722" actId="1035"/>
          <ac:cxnSpMkLst>
            <pc:docMk/>
            <pc:sldMk cId="1545961187" sldId="1733"/>
            <ac:cxnSpMk id="125" creationId="{AD7BC0DE-0D53-47E0-89F8-CF472AD2A113}"/>
          </ac:cxnSpMkLst>
        </pc:cxnChg>
        <pc:cxnChg chg="mod">
          <ac:chgData name="Francesco Cruz Torres" userId="9e99a5c3-af8c-4bbe-ad6b-d98b646b01bf" providerId="ADAL" clId="{D54BF301-3429-4A8C-A06F-734150D41804}" dt="2022-07-12T13:45:00.953" v="3722" actId="1035"/>
          <ac:cxnSpMkLst>
            <pc:docMk/>
            <pc:sldMk cId="1545961187" sldId="1733"/>
            <ac:cxnSpMk id="127" creationId="{1651A4B3-9FC5-4A4B-BD2C-486271D88728}"/>
          </ac:cxnSpMkLst>
        </pc:cxnChg>
        <pc:cxnChg chg="mod">
          <ac:chgData name="Francesco Cruz Torres" userId="9e99a5c3-af8c-4bbe-ad6b-d98b646b01bf" providerId="ADAL" clId="{D54BF301-3429-4A8C-A06F-734150D41804}" dt="2022-07-12T13:49:09.617" v="4099" actId="1035"/>
          <ac:cxnSpMkLst>
            <pc:docMk/>
            <pc:sldMk cId="1545961187" sldId="1733"/>
            <ac:cxnSpMk id="128" creationId="{F42F3875-05FC-4034-B164-506033DC012D}"/>
          </ac:cxnSpMkLst>
        </pc:cxnChg>
        <pc:cxnChg chg="mod">
          <ac:chgData name="Francesco Cruz Torres" userId="9e99a5c3-af8c-4bbe-ad6b-d98b646b01bf" providerId="ADAL" clId="{D54BF301-3429-4A8C-A06F-734150D41804}" dt="2022-07-12T13:45:00.953" v="3722" actId="1035"/>
          <ac:cxnSpMkLst>
            <pc:docMk/>
            <pc:sldMk cId="1545961187" sldId="1733"/>
            <ac:cxnSpMk id="129" creationId="{3375FDEB-3662-4C13-8C7A-9E6001F276C5}"/>
          </ac:cxnSpMkLst>
        </pc:cxnChg>
        <pc:cxnChg chg="mod">
          <ac:chgData name="Francesco Cruz Torres" userId="9e99a5c3-af8c-4bbe-ad6b-d98b646b01bf" providerId="ADAL" clId="{D54BF301-3429-4A8C-A06F-734150D41804}" dt="2022-07-13T07:57:44.270" v="4699" actId="14100"/>
          <ac:cxnSpMkLst>
            <pc:docMk/>
            <pc:sldMk cId="1545961187" sldId="1733"/>
            <ac:cxnSpMk id="130" creationId="{D988CC4C-4179-4982-9334-318F432091AD}"/>
          </ac:cxnSpMkLst>
        </pc:cxnChg>
        <pc:cxnChg chg="mod">
          <ac:chgData name="Francesco Cruz Torres" userId="9e99a5c3-af8c-4bbe-ad6b-d98b646b01bf" providerId="ADAL" clId="{D54BF301-3429-4A8C-A06F-734150D41804}" dt="2022-07-12T14:27:34.321" v="4393" actId="1035"/>
          <ac:cxnSpMkLst>
            <pc:docMk/>
            <pc:sldMk cId="1545961187" sldId="1733"/>
            <ac:cxnSpMk id="135" creationId="{007CB226-3731-49C3-8262-68B0EC123162}"/>
          </ac:cxnSpMkLst>
        </pc:cxnChg>
        <pc:cxnChg chg="del">
          <ac:chgData name="Francesco Cruz Torres" userId="9e99a5c3-af8c-4bbe-ad6b-d98b646b01bf" providerId="ADAL" clId="{D54BF301-3429-4A8C-A06F-734150D41804}" dt="2022-07-12T13:41:59.379" v="3548" actId="478"/>
          <ac:cxnSpMkLst>
            <pc:docMk/>
            <pc:sldMk cId="1545961187" sldId="1733"/>
            <ac:cxnSpMk id="136" creationId="{8D27BF4D-B1C4-4CC1-B5E9-71016B481BDA}"/>
          </ac:cxnSpMkLst>
        </pc:cxnChg>
        <pc:cxnChg chg="mod">
          <ac:chgData name="Francesco Cruz Torres" userId="9e99a5c3-af8c-4bbe-ad6b-d98b646b01bf" providerId="ADAL" clId="{D54BF301-3429-4A8C-A06F-734150D41804}" dt="2022-07-12T15:38:50.311" v="4676" actId="14100"/>
          <ac:cxnSpMkLst>
            <pc:docMk/>
            <pc:sldMk cId="1545961187" sldId="1733"/>
            <ac:cxnSpMk id="137" creationId="{74F99E56-AADF-43BD-A2C7-045433572CCB}"/>
          </ac:cxnSpMkLst>
        </pc:cxnChg>
        <pc:cxnChg chg="del">
          <ac:chgData name="Francesco Cruz Torres" userId="9e99a5c3-af8c-4bbe-ad6b-d98b646b01bf" providerId="ADAL" clId="{D54BF301-3429-4A8C-A06F-734150D41804}" dt="2022-07-12T13:41:58.612" v="3547" actId="478"/>
          <ac:cxnSpMkLst>
            <pc:docMk/>
            <pc:sldMk cId="1545961187" sldId="1733"/>
            <ac:cxnSpMk id="138" creationId="{F8D60935-31AE-49D8-9453-357E06F83496}"/>
          </ac:cxnSpMkLst>
        </pc:cxnChg>
        <pc:cxnChg chg="del">
          <ac:chgData name="Francesco Cruz Torres" userId="9e99a5c3-af8c-4bbe-ad6b-d98b646b01bf" providerId="ADAL" clId="{D54BF301-3429-4A8C-A06F-734150D41804}" dt="2022-07-12T13:42:00.234" v="3550" actId="478"/>
          <ac:cxnSpMkLst>
            <pc:docMk/>
            <pc:sldMk cId="1545961187" sldId="1733"/>
            <ac:cxnSpMk id="139" creationId="{1A83D0F3-7B4A-4524-B8DB-41F53A88327D}"/>
          </ac:cxnSpMkLst>
        </pc:cxnChg>
        <pc:cxnChg chg="del">
          <ac:chgData name="Francesco Cruz Torres" userId="9e99a5c3-af8c-4bbe-ad6b-d98b646b01bf" providerId="ADAL" clId="{D54BF301-3429-4A8C-A06F-734150D41804}" dt="2022-07-12T13:41:59.835" v="3549" actId="478"/>
          <ac:cxnSpMkLst>
            <pc:docMk/>
            <pc:sldMk cId="1545961187" sldId="1733"/>
            <ac:cxnSpMk id="140" creationId="{070A9360-3F14-4A80-AD15-802FEA6BA391}"/>
          </ac:cxnSpMkLst>
        </pc:cxnChg>
        <pc:cxnChg chg="mod">
          <ac:chgData name="Francesco Cruz Torres" userId="9e99a5c3-af8c-4bbe-ad6b-d98b646b01bf" providerId="ADAL" clId="{D54BF301-3429-4A8C-A06F-734150D41804}" dt="2022-07-12T13:51:51.791" v="4192" actId="14100"/>
          <ac:cxnSpMkLst>
            <pc:docMk/>
            <pc:sldMk cId="1545961187" sldId="1733"/>
            <ac:cxnSpMk id="143" creationId="{0C351F47-CFAA-4A94-AAE2-ACFF0457542C}"/>
          </ac:cxnSpMkLst>
        </pc:cxnChg>
        <pc:cxnChg chg="mod">
          <ac:chgData name="Francesco Cruz Torres" userId="9e99a5c3-af8c-4bbe-ad6b-d98b646b01bf" providerId="ADAL" clId="{D54BF301-3429-4A8C-A06F-734150D41804}" dt="2022-07-12T13:47:05.581" v="3983" actId="1035"/>
          <ac:cxnSpMkLst>
            <pc:docMk/>
            <pc:sldMk cId="1545961187" sldId="1733"/>
            <ac:cxnSpMk id="144" creationId="{335F2FCC-D53B-4780-A1C2-422BE39E1DCC}"/>
          </ac:cxnSpMkLst>
        </pc:cxnChg>
        <pc:cxnChg chg="mod">
          <ac:chgData name="Francesco Cruz Torres" userId="9e99a5c3-af8c-4bbe-ad6b-d98b646b01bf" providerId="ADAL" clId="{D54BF301-3429-4A8C-A06F-734150D41804}" dt="2022-07-12T15:39:52.445" v="4695" actId="1035"/>
          <ac:cxnSpMkLst>
            <pc:docMk/>
            <pc:sldMk cId="1545961187" sldId="1733"/>
            <ac:cxnSpMk id="145" creationId="{2C830BEF-E10C-45AF-8B75-785C4DE95377}"/>
          </ac:cxnSpMkLst>
        </pc:cxnChg>
        <pc:cxnChg chg="mod">
          <ac:chgData name="Francesco Cruz Torres" userId="9e99a5c3-af8c-4bbe-ad6b-d98b646b01bf" providerId="ADAL" clId="{D54BF301-3429-4A8C-A06F-734150D41804}" dt="2022-07-12T15:10:52.538" v="4641" actId="14100"/>
          <ac:cxnSpMkLst>
            <pc:docMk/>
            <pc:sldMk cId="1545961187" sldId="1733"/>
            <ac:cxnSpMk id="146" creationId="{59CA8F2A-FB98-4AA2-8332-3C6B36D05F3C}"/>
          </ac:cxnSpMkLst>
        </pc:cxnChg>
        <pc:cxnChg chg="mod">
          <ac:chgData name="Francesco Cruz Torres" userId="9e99a5c3-af8c-4bbe-ad6b-d98b646b01bf" providerId="ADAL" clId="{D54BF301-3429-4A8C-A06F-734150D41804}" dt="2022-07-12T15:11:12.998" v="4653" actId="1035"/>
          <ac:cxnSpMkLst>
            <pc:docMk/>
            <pc:sldMk cId="1545961187" sldId="1733"/>
            <ac:cxnSpMk id="147" creationId="{DF586A80-7479-4E5E-8A21-E8BF4BF6BCDA}"/>
          </ac:cxnSpMkLst>
        </pc:cxnChg>
        <pc:cxnChg chg="mod">
          <ac:chgData name="Francesco Cruz Torres" userId="9e99a5c3-af8c-4bbe-ad6b-d98b646b01bf" providerId="ADAL" clId="{D54BF301-3429-4A8C-A06F-734150D41804}" dt="2022-07-12T15:11:12.998" v="4653" actId="1035"/>
          <ac:cxnSpMkLst>
            <pc:docMk/>
            <pc:sldMk cId="1545961187" sldId="1733"/>
            <ac:cxnSpMk id="148" creationId="{BE337CD2-300B-464B-9280-A64AF309A25F}"/>
          </ac:cxnSpMkLst>
        </pc:cxnChg>
        <pc:cxnChg chg="del mod">
          <ac:chgData name="Francesco Cruz Torres" userId="9e99a5c3-af8c-4bbe-ad6b-d98b646b01bf" providerId="ADAL" clId="{D54BF301-3429-4A8C-A06F-734150D41804}" dt="2022-07-12T15:39:38.666" v="4677" actId="478"/>
          <ac:cxnSpMkLst>
            <pc:docMk/>
            <pc:sldMk cId="1545961187" sldId="1733"/>
            <ac:cxnSpMk id="149" creationId="{E7D9CDAB-14A2-4FCA-99D9-6FEC729C6D65}"/>
          </ac:cxnSpMkLst>
        </pc:cxnChg>
        <pc:cxnChg chg="mod">
          <ac:chgData name="Francesco Cruz Torres" userId="9e99a5c3-af8c-4bbe-ad6b-d98b646b01bf" providerId="ADAL" clId="{D54BF301-3429-4A8C-A06F-734150D41804}" dt="2022-07-12T14:29:08.608" v="4507" actId="1036"/>
          <ac:cxnSpMkLst>
            <pc:docMk/>
            <pc:sldMk cId="1545961187" sldId="1733"/>
            <ac:cxnSpMk id="151" creationId="{6171D71D-547B-4BCC-B334-9BEE493D89AD}"/>
          </ac:cxnSpMkLst>
        </pc:cxnChg>
        <pc:cxnChg chg="add mod">
          <ac:chgData name="Francesco Cruz Torres" userId="9e99a5c3-af8c-4bbe-ad6b-d98b646b01bf" providerId="ADAL" clId="{D54BF301-3429-4A8C-A06F-734150D41804}" dt="2022-07-13T07:57:40.482" v="4698" actId="1038"/>
          <ac:cxnSpMkLst>
            <pc:docMk/>
            <pc:sldMk cId="1545961187" sldId="1733"/>
            <ac:cxnSpMk id="153" creationId="{FC22B1D8-998F-AED5-5A51-36BCA5B68731}"/>
          </ac:cxnSpMkLst>
        </pc:cxnChg>
        <pc:cxnChg chg="add mod">
          <ac:chgData name="Francesco Cruz Torres" userId="9e99a5c3-af8c-4bbe-ad6b-d98b646b01bf" providerId="ADAL" clId="{D54BF301-3429-4A8C-A06F-734150D41804}" dt="2022-07-15T07:51:43.470" v="4754" actId="208"/>
          <ac:cxnSpMkLst>
            <pc:docMk/>
            <pc:sldMk cId="1545961187" sldId="1733"/>
            <ac:cxnSpMk id="157" creationId="{30F7513E-BF00-AC10-FBF1-0AC388E7A012}"/>
          </ac:cxnSpMkLst>
        </pc:cxnChg>
        <pc:cxnChg chg="mod">
          <ac:chgData name="Francesco Cruz Torres" userId="9e99a5c3-af8c-4bbe-ad6b-d98b646b01bf" providerId="ADAL" clId="{D54BF301-3429-4A8C-A06F-734150D41804}" dt="2022-07-12T13:54:43.992" v="4226" actId="14100"/>
          <ac:cxnSpMkLst>
            <pc:docMk/>
            <pc:sldMk cId="1545961187" sldId="1733"/>
            <ac:cxnSpMk id="160" creationId="{FFB95F82-FCB0-4909-8E46-F4EC291A1F1A}"/>
          </ac:cxnSpMkLst>
        </pc:cxnChg>
        <pc:cxnChg chg="mod">
          <ac:chgData name="Francesco Cruz Torres" userId="9e99a5c3-af8c-4bbe-ad6b-d98b646b01bf" providerId="ADAL" clId="{D54BF301-3429-4A8C-A06F-734150D41804}" dt="2022-07-12T14:03:54.197" v="4256" actId="14100"/>
          <ac:cxnSpMkLst>
            <pc:docMk/>
            <pc:sldMk cId="1545961187" sldId="1733"/>
            <ac:cxnSpMk id="168" creationId="{AE247AC5-FC30-46EA-AED0-4E7997BAC91F}"/>
          </ac:cxnSpMkLst>
        </pc:cxnChg>
        <pc:cxnChg chg="add del mod">
          <ac:chgData name="Francesco Cruz Torres" userId="9e99a5c3-af8c-4bbe-ad6b-d98b646b01bf" providerId="ADAL" clId="{D54BF301-3429-4A8C-A06F-734150D41804}" dt="2022-07-12T13:08:02.058" v="2905"/>
          <ac:cxnSpMkLst>
            <pc:docMk/>
            <pc:sldMk cId="1545961187" sldId="1733"/>
            <ac:cxnSpMk id="234" creationId="{063B9C7F-CF0D-01F6-8981-B3AEB1B5C32D}"/>
          </ac:cxnSpMkLst>
        </pc:cxnChg>
        <pc:cxnChg chg="add del mod">
          <ac:chgData name="Francesco Cruz Torres" userId="9e99a5c3-af8c-4bbe-ad6b-d98b646b01bf" providerId="ADAL" clId="{D54BF301-3429-4A8C-A06F-734150D41804}" dt="2022-07-12T13:08:02.058" v="2905"/>
          <ac:cxnSpMkLst>
            <pc:docMk/>
            <pc:sldMk cId="1545961187" sldId="1733"/>
            <ac:cxnSpMk id="237" creationId="{32EC3002-7575-44E7-18E2-32E41D3A5A90}"/>
          </ac:cxnSpMkLst>
        </pc:cxnChg>
        <pc:cxnChg chg="add del mod">
          <ac:chgData name="Francesco Cruz Torres" userId="9e99a5c3-af8c-4bbe-ad6b-d98b646b01bf" providerId="ADAL" clId="{D54BF301-3429-4A8C-A06F-734150D41804}" dt="2022-07-12T13:08:02.058" v="2905"/>
          <ac:cxnSpMkLst>
            <pc:docMk/>
            <pc:sldMk cId="1545961187" sldId="1733"/>
            <ac:cxnSpMk id="239" creationId="{724503AC-E8E8-B08B-6A0D-80762BF57525}"/>
          </ac:cxnSpMkLst>
        </pc:cxnChg>
        <pc:cxnChg chg="add del mod">
          <ac:chgData name="Francesco Cruz Torres" userId="9e99a5c3-af8c-4bbe-ad6b-d98b646b01bf" providerId="ADAL" clId="{D54BF301-3429-4A8C-A06F-734150D41804}" dt="2022-07-12T13:08:02.058" v="2905"/>
          <ac:cxnSpMkLst>
            <pc:docMk/>
            <pc:sldMk cId="1545961187" sldId="1733"/>
            <ac:cxnSpMk id="240" creationId="{34BF4B63-F53A-95D2-29E3-79E266F0356E}"/>
          </ac:cxnSpMkLst>
        </pc:cxnChg>
        <pc:cxnChg chg="add del mod">
          <ac:chgData name="Francesco Cruz Torres" userId="9e99a5c3-af8c-4bbe-ad6b-d98b646b01bf" providerId="ADAL" clId="{D54BF301-3429-4A8C-A06F-734150D41804}" dt="2022-07-12T13:09:39.796" v="2958" actId="478"/>
          <ac:cxnSpMkLst>
            <pc:docMk/>
            <pc:sldMk cId="1545961187" sldId="1733"/>
            <ac:cxnSpMk id="242" creationId="{5BA2ECC4-1E41-2BCF-3272-AD8D31DFC7E0}"/>
          </ac:cxnSpMkLst>
        </pc:cxnChg>
        <pc:cxnChg chg="add mod">
          <ac:chgData name="Francesco Cruz Torres" userId="9e99a5c3-af8c-4bbe-ad6b-d98b646b01bf" providerId="ADAL" clId="{D54BF301-3429-4A8C-A06F-734150D41804}" dt="2022-07-12T13:46:31.463" v="3937" actId="1036"/>
          <ac:cxnSpMkLst>
            <pc:docMk/>
            <pc:sldMk cId="1545961187" sldId="1733"/>
            <ac:cxnSpMk id="249" creationId="{41302B56-8AC4-82E2-D2F7-20E92D48F077}"/>
          </ac:cxnSpMkLst>
        </pc:cxnChg>
        <pc:cxnChg chg="add mod">
          <ac:chgData name="Francesco Cruz Torres" userId="9e99a5c3-af8c-4bbe-ad6b-d98b646b01bf" providerId="ADAL" clId="{D54BF301-3429-4A8C-A06F-734150D41804}" dt="2022-07-12T13:46:31.463" v="3937" actId="1036"/>
          <ac:cxnSpMkLst>
            <pc:docMk/>
            <pc:sldMk cId="1545961187" sldId="1733"/>
            <ac:cxnSpMk id="264" creationId="{106E4ADE-B9CB-FE24-FCF5-5F6366959388}"/>
          </ac:cxnSpMkLst>
        </pc:cxnChg>
        <pc:cxnChg chg="add mod">
          <ac:chgData name="Francesco Cruz Torres" userId="9e99a5c3-af8c-4bbe-ad6b-d98b646b01bf" providerId="ADAL" clId="{D54BF301-3429-4A8C-A06F-734150D41804}" dt="2022-07-12T13:13:24.656" v="3081" actId="1037"/>
          <ac:cxnSpMkLst>
            <pc:docMk/>
            <pc:sldMk cId="1545961187" sldId="1733"/>
            <ac:cxnSpMk id="277" creationId="{B4D7CB03-A39A-1E59-4F96-9D693B36307D}"/>
          </ac:cxnSpMkLst>
        </pc:cxnChg>
        <pc:cxnChg chg="add mod">
          <ac:chgData name="Francesco Cruz Torres" userId="9e99a5c3-af8c-4bbe-ad6b-d98b646b01bf" providerId="ADAL" clId="{D54BF301-3429-4A8C-A06F-734150D41804}" dt="2022-07-12T13:46:31.463" v="3937" actId="1036"/>
          <ac:cxnSpMkLst>
            <pc:docMk/>
            <pc:sldMk cId="1545961187" sldId="1733"/>
            <ac:cxnSpMk id="280" creationId="{3EDEB915-F8F7-7C1D-5680-97F0E420B285}"/>
          </ac:cxnSpMkLst>
        </pc:cxnChg>
        <pc:cxnChg chg="add mod">
          <ac:chgData name="Francesco Cruz Torres" userId="9e99a5c3-af8c-4bbe-ad6b-d98b646b01bf" providerId="ADAL" clId="{D54BF301-3429-4A8C-A06F-734150D41804}" dt="2022-07-12T13:46:37.812" v="3957" actId="1036"/>
          <ac:cxnSpMkLst>
            <pc:docMk/>
            <pc:sldMk cId="1545961187" sldId="1733"/>
            <ac:cxnSpMk id="284" creationId="{793119B4-2F2D-54FD-C8A2-B5163E6034D8}"/>
          </ac:cxnSpMkLst>
        </pc:cxnChg>
        <pc:cxnChg chg="add mod">
          <ac:chgData name="Francesco Cruz Torres" userId="9e99a5c3-af8c-4bbe-ad6b-d98b646b01bf" providerId="ADAL" clId="{D54BF301-3429-4A8C-A06F-734150D41804}" dt="2022-07-12T14:03:33.278" v="4255" actId="14100"/>
          <ac:cxnSpMkLst>
            <pc:docMk/>
            <pc:sldMk cId="1545961187" sldId="1733"/>
            <ac:cxnSpMk id="288" creationId="{3865C5C9-2A72-825C-3EAA-FB9ACCF52924}"/>
          </ac:cxnSpMkLst>
        </pc:cxnChg>
        <pc:cxnChg chg="add mod">
          <ac:chgData name="Francesco Cruz Torres" userId="9e99a5c3-af8c-4bbe-ad6b-d98b646b01bf" providerId="ADAL" clId="{D54BF301-3429-4A8C-A06F-734150D41804}" dt="2022-07-15T07:50:25.195" v="4733" actId="14100"/>
          <ac:cxnSpMkLst>
            <pc:docMk/>
            <pc:sldMk cId="1545961187" sldId="1733"/>
            <ac:cxnSpMk id="290" creationId="{E01DD8A3-F9CC-780C-453A-1F1912C78634}"/>
          </ac:cxnSpMkLst>
        </pc:cxnChg>
        <pc:cxnChg chg="add mod">
          <ac:chgData name="Francesco Cruz Torres" userId="9e99a5c3-af8c-4bbe-ad6b-d98b646b01bf" providerId="ADAL" clId="{D54BF301-3429-4A8C-A06F-734150D41804}" dt="2022-07-12T13:46:31.463" v="3937" actId="1036"/>
          <ac:cxnSpMkLst>
            <pc:docMk/>
            <pc:sldMk cId="1545961187" sldId="1733"/>
            <ac:cxnSpMk id="291" creationId="{964A04BE-C281-D7AC-22C2-76BCE2FC8D73}"/>
          </ac:cxnSpMkLst>
        </pc:cxnChg>
        <pc:cxnChg chg="add del mod">
          <ac:chgData name="Francesco Cruz Torres" userId="9e99a5c3-af8c-4bbe-ad6b-d98b646b01bf" providerId="ADAL" clId="{D54BF301-3429-4A8C-A06F-734150D41804}" dt="2022-07-12T13:30:30.163" v="3212" actId="478"/>
          <ac:cxnSpMkLst>
            <pc:docMk/>
            <pc:sldMk cId="1545961187" sldId="1733"/>
            <ac:cxnSpMk id="292" creationId="{B8DDB6EE-0304-43AD-FF83-A17BAC2D54FE}"/>
          </ac:cxnSpMkLst>
        </pc:cxnChg>
        <pc:cxnChg chg="add mod">
          <ac:chgData name="Francesco Cruz Torres" userId="9e99a5c3-af8c-4bbe-ad6b-d98b646b01bf" providerId="ADAL" clId="{D54BF301-3429-4A8C-A06F-734150D41804}" dt="2022-07-12T13:46:31.463" v="3937" actId="1036"/>
          <ac:cxnSpMkLst>
            <pc:docMk/>
            <pc:sldMk cId="1545961187" sldId="1733"/>
            <ac:cxnSpMk id="293" creationId="{88295F2E-262C-DAB6-86A1-51D2FB64BA16}"/>
          </ac:cxnSpMkLst>
        </pc:cxnChg>
        <pc:cxnChg chg="add mod">
          <ac:chgData name="Francesco Cruz Torres" userId="9e99a5c3-af8c-4bbe-ad6b-d98b646b01bf" providerId="ADAL" clId="{D54BF301-3429-4A8C-A06F-734150D41804}" dt="2022-07-12T13:34:03.017" v="3258" actId="1076"/>
          <ac:cxnSpMkLst>
            <pc:docMk/>
            <pc:sldMk cId="1545961187" sldId="1733"/>
            <ac:cxnSpMk id="322" creationId="{B76BD959-F2D5-E9CD-FA28-95C1D243BEA8}"/>
          </ac:cxnSpMkLst>
        </pc:cxnChg>
        <pc:cxnChg chg="add mod">
          <ac:chgData name="Francesco Cruz Torres" userId="9e99a5c3-af8c-4bbe-ad6b-d98b646b01bf" providerId="ADAL" clId="{D54BF301-3429-4A8C-A06F-734150D41804}" dt="2022-07-12T13:46:31.463" v="3937" actId="1036"/>
          <ac:cxnSpMkLst>
            <pc:docMk/>
            <pc:sldMk cId="1545961187" sldId="1733"/>
            <ac:cxnSpMk id="344" creationId="{BEE7DE55-1C14-2EAF-4BB5-D1B5020B47E4}"/>
          </ac:cxnSpMkLst>
        </pc:cxnChg>
        <pc:cxnChg chg="add del mod">
          <ac:chgData name="Francesco Cruz Torres" userId="9e99a5c3-af8c-4bbe-ad6b-d98b646b01bf" providerId="ADAL" clId="{D54BF301-3429-4A8C-A06F-734150D41804}" dt="2022-07-12T13:47:28.013" v="3987" actId="478"/>
          <ac:cxnSpMkLst>
            <pc:docMk/>
            <pc:sldMk cId="1545961187" sldId="1733"/>
            <ac:cxnSpMk id="366" creationId="{F0F46D19-F8A3-F055-E1D3-08F5D96B1B67}"/>
          </ac:cxnSpMkLst>
        </pc:cxnChg>
        <pc:cxnChg chg="add del mod">
          <ac:chgData name="Francesco Cruz Torres" userId="9e99a5c3-af8c-4bbe-ad6b-d98b646b01bf" providerId="ADAL" clId="{D54BF301-3429-4A8C-A06F-734150D41804}" dt="2022-07-12T13:47:28.013" v="3987" actId="478"/>
          <ac:cxnSpMkLst>
            <pc:docMk/>
            <pc:sldMk cId="1545961187" sldId="1733"/>
            <ac:cxnSpMk id="368" creationId="{31F984CB-0CBE-6611-4379-F9D5D9640FA5}"/>
          </ac:cxnSpMkLst>
        </pc:cxnChg>
        <pc:cxnChg chg="add del mod">
          <ac:chgData name="Francesco Cruz Torres" userId="9e99a5c3-af8c-4bbe-ad6b-d98b646b01bf" providerId="ADAL" clId="{D54BF301-3429-4A8C-A06F-734150D41804}" dt="2022-07-12T13:47:28.013" v="3987" actId="478"/>
          <ac:cxnSpMkLst>
            <pc:docMk/>
            <pc:sldMk cId="1545961187" sldId="1733"/>
            <ac:cxnSpMk id="370" creationId="{0602BDD8-F19A-3F67-9761-B39A52EAC5B7}"/>
          </ac:cxnSpMkLst>
        </pc:cxnChg>
        <pc:cxnChg chg="add del mod">
          <ac:chgData name="Francesco Cruz Torres" userId="9e99a5c3-af8c-4bbe-ad6b-d98b646b01bf" providerId="ADAL" clId="{D54BF301-3429-4A8C-A06F-734150D41804}" dt="2022-07-12T13:47:28.013" v="3987" actId="478"/>
          <ac:cxnSpMkLst>
            <pc:docMk/>
            <pc:sldMk cId="1545961187" sldId="1733"/>
            <ac:cxnSpMk id="371" creationId="{FDED80A6-CEA8-ABDD-A0DF-3ADC3BAC9F31}"/>
          </ac:cxnSpMkLst>
        </pc:cxnChg>
        <pc:cxnChg chg="add del mod">
          <ac:chgData name="Francesco Cruz Torres" userId="9e99a5c3-af8c-4bbe-ad6b-d98b646b01bf" providerId="ADAL" clId="{D54BF301-3429-4A8C-A06F-734150D41804}" dt="2022-07-12T13:47:28.013" v="3987" actId="478"/>
          <ac:cxnSpMkLst>
            <pc:docMk/>
            <pc:sldMk cId="1545961187" sldId="1733"/>
            <ac:cxnSpMk id="372" creationId="{E2CCFED8-F9FA-3386-06DD-E3A0297CAE43}"/>
          </ac:cxnSpMkLst>
        </pc:cxnChg>
        <pc:cxnChg chg="add del mod">
          <ac:chgData name="Francesco Cruz Torres" userId="9e99a5c3-af8c-4bbe-ad6b-d98b646b01bf" providerId="ADAL" clId="{D54BF301-3429-4A8C-A06F-734150D41804}" dt="2022-07-12T13:47:28.013" v="3987" actId="478"/>
          <ac:cxnSpMkLst>
            <pc:docMk/>
            <pc:sldMk cId="1545961187" sldId="1733"/>
            <ac:cxnSpMk id="373" creationId="{6CD74148-028D-7BAB-FA55-A8CCD8D792D6}"/>
          </ac:cxnSpMkLst>
        </pc:cxnChg>
        <pc:cxnChg chg="add del mod">
          <ac:chgData name="Francesco Cruz Torres" userId="9e99a5c3-af8c-4bbe-ad6b-d98b646b01bf" providerId="ADAL" clId="{D54BF301-3429-4A8C-A06F-734150D41804}" dt="2022-07-12T13:47:28.013" v="3987" actId="478"/>
          <ac:cxnSpMkLst>
            <pc:docMk/>
            <pc:sldMk cId="1545961187" sldId="1733"/>
            <ac:cxnSpMk id="375" creationId="{64CD0BB8-3D02-4DCD-D393-3C2DB1626665}"/>
          </ac:cxnSpMkLst>
        </pc:cxnChg>
        <pc:cxnChg chg="add del mod">
          <ac:chgData name="Francesco Cruz Torres" userId="9e99a5c3-af8c-4bbe-ad6b-d98b646b01bf" providerId="ADAL" clId="{D54BF301-3429-4A8C-A06F-734150D41804}" dt="2022-07-12T13:47:28.013" v="3987" actId="478"/>
          <ac:cxnSpMkLst>
            <pc:docMk/>
            <pc:sldMk cId="1545961187" sldId="1733"/>
            <ac:cxnSpMk id="376" creationId="{C23A3856-63BA-5462-4966-F2F4941E2795}"/>
          </ac:cxnSpMkLst>
        </pc:cxnChg>
        <pc:cxnChg chg="add del mod">
          <ac:chgData name="Francesco Cruz Torres" userId="9e99a5c3-af8c-4bbe-ad6b-d98b646b01bf" providerId="ADAL" clId="{D54BF301-3429-4A8C-A06F-734150D41804}" dt="2022-07-12T13:47:28.013" v="3987" actId="478"/>
          <ac:cxnSpMkLst>
            <pc:docMk/>
            <pc:sldMk cId="1545961187" sldId="1733"/>
            <ac:cxnSpMk id="377" creationId="{2D009D9B-503E-3491-ECBB-51461F2A3702}"/>
          </ac:cxnSpMkLst>
        </pc:cxnChg>
        <pc:cxnChg chg="add del mod">
          <ac:chgData name="Francesco Cruz Torres" userId="9e99a5c3-af8c-4bbe-ad6b-d98b646b01bf" providerId="ADAL" clId="{D54BF301-3429-4A8C-A06F-734150D41804}" dt="2022-07-12T13:47:29.731" v="3989"/>
          <ac:cxnSpMkLst>
            <pc:docMk/>
            <pc:sldMk cId="1545961187" sldId="1733"/>
            <ac:cxnSpMk id="379" creationId="{01D2EB15-4701-5DB4-9A66-4605F6F3DD55}"/>
          </ac:cxnSpMkLst>
        </pc:cxnChg>
        <pc:cxnChg chg="add del mod">
          <ac:chgData name="Francesco Cruz Torres" userId="9e99a5c3-af8c-4bbe-ad6b-d98b646b01bf" providerId="ADAL" clId="{D54BF301-3429-4A8C-A06F-734150D41804}" dt="2022-07-12T13:47:29.731" v="3989"/>
          <ac:cxnSpMkLst>
            <pc:docMk/>
            <pc:sldMk cId="1545961187" sldId="1733"/>
            <ac:cxnSpMk id="381" creationId="{93C984A0-9E06-545F-274C-D3B56FB1F80C}"/>
          </ac:cxnSpMkLst>
        </pc:cxnChg>
        <pc:cxnChg chg="add del mod">
          <ac:chgData name="Francesco Cruz Torres" userId="9e99a5c3-af8c-4bbe-ad6b-d98b646b01bf" providerId="ADAL" clId="{D54BF301-3429-4A8C-A06F-734150D41804}" dt="2022-07-12T13:47:29.731" v="3989"/>
          <ac:cxnSpMkLst>
            <pc:docMk/>
            <pc:sldMk cId="1545961187" sldId="1733"/>
            <ac:cxnSpMk id="383" creationId="{842FFFE4-00AF-91B0-526C-209CCD69954B}"/>
          </ac:cxnSpMkLst>
        </pc:cxnChg>
        <pc:cxnChg chg="add del mod">
          <ac:chgData name="Francesco Cruz Torres" userId="9e99a5c3-af8c-4bbe-ad6b-d98b646b01bf" providerId="ADAL" clId="{D54BF301-3429-4A8C-A06F-734150D41804}" dt="2022-07-12T13:47:29.731" v="3989"/>
          <ac:cxnSpMkLst>
            <pc:docMk/>
            <pc:sldMk cId="1545961187" sldId="1733"/>
            <ac:cxnSpMk id="384" creationId="{5588748A-75F9-B3F4-C78A-3D5DED553997}"/>
          </ac:cxnSpMkLst>
        </pc:cxnChg>
        <pc:cxnChg chg="add del mod">
          <ac:chgData name="Francesco Cruz Torres" userId="9e99a5c3-af8c-4bbe-ad6b-d98b646b01bf" providerId="ADAL" clId="{D54BF301-3429-4A8C-A06F-734150D41804}" dt="2022-07-12T13:47:29.731" v="3989"/>
          <ac:cxnSpMkLst>
            <pc:docMk/>
            <pc:sldMk cId="1545961187" sldId="1733"/>
            <ac:cxnSpMk id="385" creationId="{D3A8D351-BC71-A83D-FFB9-B9350DED17C5}"/>
          </ac:cxnSpMkLst>
        </pc:cxnChg>
        <pc:cxnChg chg="add del mod">
          <ac:chgData name="Francesco Cruz Torres" userId="9e99a5c3-af8c-4bbe-ad6b-d98b646b01bf" providerId="ADAL" clId="{D54BF301-3429-4A8C-A06F-734150D41804}" dt="2022-07-12T13:47:29.731" v="3989"/>
          <ac:cxnSpMkLst>
            <pc:docMk/>
            <pc:sldMk cId="1545961187" sldId="1733"/>
            <ac:cxnSpMk id="386" creationId="{BD6D3EB4-57DE-E44E-54A6-EAC34E01D32D}"/>
          </ac:cxnSpMkLst>
        </pc:cxnChg>
        <pc:cxnChg chg="add del mod">
          <ac:chgData name="Francesco Cruz Torres" userId="9e99a5c3-af8c-4bbe-ad6b-d98b646b01bf" providerId="ADAL" clId="{D54BF301-3429-4A8C-A06F-734150D41804}" dt="2022-07-12T13:47:29.731" v="3989"/>
          <ac:cxnSpMkLst>
            <pc:docMk/>
            <pc:sldMk cId="1545961187" sldId="1733"/>
            <ac:cxnSpMk id="388" creationId="{9711FDBE-638A-4466-C4D4-FE6FC68D701A}"/>
          </ac:cxnSpMkLst>
        </pc:cxnChg>
        <pc:cxnChg chg="add del mod">
          <ac:chgData name="Francesco Cruz Torres" userId="9e99a5c3-af8c-4bbe-ad6b-d98b646b01bf" providerId="ADAL" clId="{D54BF301-3429-4A8C-A06F-734150D41804}" dt="2022-07-12T13:47:29.731" v="3989"/>
          <ac:cxnSpMkLst>
            <pc:docMk/>
            <pc:sldMk cId="1545961187" sldId="1733"/>
            <ac:cxnSpMk id="389" creationId="{7C59D205-9225-85AF-0FE0-034382320EF8}"/>
          </ac:cxnSpMkLst>
        </pc:cxnChg>
        <pc:cxnChg chg="add del mod">
          <ac:chgData name="Francesco Cruz Torres" userId="9e99a5c3-af8c-4bbe-ad6b-d98b646b01bf" providerId="ADAL" clId="{D54BF301-3429-4A8C-A06F-734150D41804}" dt="2022-07-12T13:47:29.731" v="3989"/>
          <ac:cxnSpMkLst>
            <pc:docMk/>
            <pc:sldMk cId="1545961187" sldId="1733"/>
            <ac:cxnSpMk id="390" creationId="{F630EB5D-97F3-67B9-892C-AF51F555BA80}"/>
          </ac:cxnSpMkLst>
        </pc:cxnChg>
        <pc:cxnChg chg="add mod">
          <ac:chgData name="Francesco Cruz Torres" userId="9e99a5c3-af8c-4bbe-ad6b-d98b646b01bf" providerId="ADAL" clId="{D54BF301-3429-4A8C-A06F-734150D41804}" dt="2022-07-12T13:48:18.099" v="4062" actId="14100"/>
          <ac:cxnSpMkLst>
            <pc:docMk/>
            <pc:sldMk cId="1545961187" sldId="1733"/>
            <ac:cxnSpMk id="393" creationId="{262BF1E8-70E2-595A-6E1C-7D2A3C9084DF}"/>
          </ac:cxnSpMkLst>
        </pc:cxnChg>
        <pc:cxnChg chg="add mod">
          <ac:chgData name="Francesco Cruz Torres" userId="9e99a5c3-af8c-4bbe-ad6b-d98b646b01bf" providerId="ADAL" clId="{D54BF301-3429-4A8C-A06F-734150D41804}" dt="2022-07-12T13:48:32.124" v="4063" actId="14100"/>
          <ac:cxnSpMkLst>
            <pc:docMk/>
            <pc:sldMk cId="1545961187" sldId="1733"/>
            <ac:cxnSpMk id="395" creationId="{B537D82B-F440-29A0-7491-3E47D4B5B4BC}"/>
          </ac:cxnSpMkLst>
        </pc:cxnChg>
        <pc:cxnChg chg="add mod">
          <ac:chgData name="Francesco Cruz Torres" userId="9e99a5c3-af8c-4bbe-ad6b-d98b646b01bf" providerId="ADAL" clId="{D54BF301-3429-4A8C-A06F-734150D41804}" dt="2022-07-12T13:48:05.568" v="4060" actId="1076"/>
          <ac:cxnSpMkLst>
            <pc:docMk/>
            <pc:sldMk cId="1545961187" sldId="1733"/>
            <ac:cxnSpMk id="397" creationId="{9603340C-BDD8-B755-D9B7-C33DEA11B506}"/>
          </ac:cxnSpMkLst>
        </pc:cxnChg>
        <pc:cxnChg chg="add mod">
          <ac:chgData name="Francesco Cruz Torres" userId="9e99a5c3-af8c-4bbe-ad6b-d98b646b01bf" providerId="ADAL" clId="{D54BF301-3429-4A8C-A06F-734150D41804}" dt="2022-07-12T13:48:32.124" v="4063" actId="14100"/>
          <ac:cxnSpMkLst>
            <pc:docMk/>
            <pc:sldMk cId="1545961187" sldId="1733"/>
            <ac:cxnSpMk id="398" creationId="{47B91D2D-5CC5-B6C5-509F-8387745248B7}"/>
          </ac:cxnSpMkLst>
        </pc:cxnChg>
        <pc:cxnChg chg="add mod">
          <ac:chgData name="Francesco Cruz Torres" userId="9e99a5c3-af8c-4bbe-ad6b-d98b646b01bf" providerId="ADAL" clId="{D54BF301-3429-4A8C-A06F-734150D41804}" dt="2022-07-12T13:48:05.568" v="4060" actId="1076"/>
          <ac:cxnSpMkLst>
            <pc:docMk/>
            <pc:sldMk cId="1545961187" sldId="1733"/>
            <ac:cxnSpMk id="399" creationId="{D5E1A93A-9DA8-9EF7-E315-C20120E8163E}"/>
          </ac:cxnSpMkLst>
        </pc:cxnChg>
        <pc:cxnChg chg="add mod">
          <ac:chgData name="Francesco Cruz Torres" userId="9e99a5c3-af8c-4bbe-ad6b-d98b646b01bf" providerId="ADAL" clId="{D54BF301-3429-4A8C-A06F-734150D41804}" dt="2022-07-12T13:48:18.099" v="4062" actId="14100"/>
          <ac:cxnSpMkLst>
            <pc:docMk/>
            <pc:sldMk cId="1545961187" sldId="1733"/>
            <ac:cxnSpMk id="400" creationId="{684F8DBC-EF33-7D67-0EB5-8099EEFB1906}"/>
          </ac:cxnSpMkLst>
        </pc:cxnChg>
        <pc:cxnChg chg="add mod">
          <ac:chgData name="Francesco Cruz Torres" userId="9e99a5c3-af8c-4bbe-ad6b-d98b646b01bf" providerId="ADAL" clId="{D54BF301-3429-4A8C-A06F-734150D41804}" dt="2022-07-12T13:48:05.568" v="4060" actId="1076"/>
          <ac:cxnSpMkLst>
            <pc:docMk/>
            <pc:sldMk cId="1545961187" sldId="1733"/>
            <ac:cxnSpMk id="402" creationId="{93709123-E746-49FA-9304-81EACF5DCC57}"/>
          </ac:cxnSpMkLst>
        </pc:cxnChg>
        <pc:cxnChg chg="add mod">
          <ac:chgData name="Francesco Cruz Torres" userId="9e99a5c3-af8c-4bbe-ad6b-d98b646b01bf" providerId="ADAL" clId="{D54BF301-3429-4A8C-A06F-734150D41804}" dt="2022-07-12T13:48:38.147" v="4064" actId="14100"/>
          <ac:cxnSpMkLst>
            <pc:docMk/>
            <pc:sldMk cId="1545961187" sldId="1733"/>
            <ac:cxnSpMk id="403" creationId="{05E78E0B-CA8A-D6DD-3E1B-6EC37C2D385E}"/>
          </ac:cxnSpMkLst>
        </pc:cxnChg>
        <pc:cxnChg chg="add mod">
          <ac:chgData name="Francesco Cruz Torres" userId="9e99a5c3-af8c-4bbe-ad6b-d98b646b01bf" providerId="ADAL" clId="{D54BF301-3429-4A8C-A06F-734150D41804}" dt="2022-07-12T13:48:05.568" v="4060" actId="1076"/>
          <ac:cxnSpMkLst>
            <pc:docMk/>
            <pc:sldMk cId="1545961187" sldId="1733"/>
            <ac:cxnSpMk id="404" creationId="{872BDED2-B7CA-6B81-54E7-2B68944F5CD1}"/>
          </ac:cxnSpMkLst>
        </pc:cxnChg>
        <pc:cxnChg chg="add del mod">
          <ac:chgData name="Francesco Cruz Torres" userId="9e99a5c3-af8c-4bbe-ad6b-d98b646b01bf" providerId="ADAL" clId="{D54BF301-3429-4A8C-A06F-734150D41804}" dt="2022-07-12T13:51:27.869" v="4189"/>
          <ac:cxnSpMkLst>
            <pc:docMk/>
            <pc:sldMk cId="1545961187" sldId="1733"/>
            <ac:cxnSpMk id="426" creationId="{3241F86B-5687-FB2F-AF24-C29E52EB016C}"/>
          </ac:cxnSpMkLst>
        </pc:cxnChg>
        <pc:cxnChg chg="add mod">
          <ac:chgData name="Francesco Cruz Torres" userId="9e99a5c3-af8c-4bbe-ad6b-d98b646b01bf" providerId="ADAL" clId="{D54BF301-3429-4A8C-A06F-734150D41804}" dt="2022-07-12T13:54:22.646" v="4224" actId="14100"/>
          <ac:cxnSpMkLst>
            <pc:docMk/>
            <pc:sldMk cId="1545961187" sldId="1733"/>
            <ac:cxnSpMk id="437" creationId="{3E75B65F-9559-86F6-6104-8E3198E32E61}"/>
          </ac:cxnSpMkLst>
        </pc:cxnChg>
        <pc:cxnChg chg="add del mod">
          <ac:chgData name="Francesco Cruz Torres" userId="9e99a5c3-af8c-4bbe-ad6b-d98b646b01bf" providerId="ADAL" clId="{D54BF301-3429-4A8C-A06F-734150D41804}" dt="2022-07-12T14:56:23.371" v="4600" actId="478"/>
          <ac:cxnSpMkLst>
            <pc:docMk/>
            <pc:sldMk cId="1545961187" sldId="1733"/>
            <ac:cxnSpMk id="451" creationId="{7338276C-1370-184B-71F3-A0EA5F39EE47}"/>
          </ac:cxnSpMkLst>
        </pc:cxnChg>
        <pc:cxnChg chg="add mod">
          <ac:chgData name="Francesco Cruz Torres" userId="9e99a5c3-af8c-4bbe-ad6b-d98b646b01bf" providerId="ADAL" clId="{D54BF301-3429-4A8C-A06F-734150D41804}" dt="2022-07-12T14:58:55.055" v="4606" actId="1035"/>
          <ac:cxnSpMkLst>
            <pc:docMk/>
            <pc:sldMk cId="1545961187" sldId="1733"/>
            <ac:cxnSpMk id="455" creationId="{F7AD257A-A448-B188-832B-51057115E1ED}"/>
          </ac:cxnSpMkLst>
        </pc:cxnChg>
        <pc:cxnChg chg="add mod">
          <ac:chgData name="Francesco Cruz Torres" userId="9e99a5c3-af8c-4bbe-ad6b-d98b646b01bf" providerId="ADAL" clId="{D54BF301-3429-4A8C-A06F-734150D41804}" dt="2022-07-12T14:58:55.055" v="4606" actId="1035"/>
          <ac:cxnSpMkLst>
            <pc:docMk/>
            <pc:sldMk cId="1545961187" sldId="1733"/>
            <ac:cxnSpMk id="457" creationId="{F380653A-C9B2-7174-4814-4C038050D5BB}"/>
          </ac:cxnSpMkLst>
        </pc:cxnChg>
        <pc:cxnChg chg="add del mod">
          <ac:chgData name="Francesco Cruz Torres" userId="9e99a5c3-af8c-4bbe-ad6b-d98b646b01bf" providerId="ADAL" clId="{D54BF301-3429-4A8C-A06F-734150D41804}" dt="2022-07-12T15:39:51.550" v="4694" actId="1036"/>
          <ac:cxnSpMkLst>
            <pc:docMk/>
            <pc:sldMk cId="1545961187" sldId="1733"/>
            <ac:cxnSpMk id="462" creationId="{5B0BD220-FD67-1521-65B5-C3200660EB02}"/>
          </ac:cxnSpMkLst>
        </pc:cxnChg>
        <pc:cxnChg chg="add mod">
          <ac:chgData name="Francesco Cruz Torres" userId="9e99a5c3-af8c-4bbe-ad6b-d98b646b01bf" providerId="ADAL" clId="{D54BF301-3429-4A8C-A06F-734150D41804}" dt="2022-07-12T14:29:09.904" v="4509" actId="1036"/>
          <ac:cxnSpMkLst>
            <pc:docMk/>
            <pc:sldMk cId="1545961187" sldId="1733"/>
            <ac:cxnSpMk id="464" creationId="{CE76EDD1-D3B6-4927-4CB8-7922D45598E1}"/>
          </ac:cxnSpMkLst>
        </pc:cxnChg>
        <pc:cxnChg chg="add mod">
          <ac:chgData name="Francesco Cruz Torres" userId="9e99a5c3-af8c-4bbe-ad6b-d98b646b01bf" providerId="ADAL" clId="{D54BF301-3429-4A8C-A06F-734150D41804}" dt="2022-07-12T14:33:02.028" v="4534" actId="14100"/>
          <ac:cxnSpMkLst>
            <pc:docMk/>
            <pc:sldMk cId="1545961187" sldId="1733"/>
            <ac:cxnSpMk id="467" creationId="{971B9EC8-6775-80B1-65FD-7FB0961BA11C}"/>
          </ac:cxnSpMkLst>
        </pc:cxnChg>
      </pc:sldChg>
      <pc:sldChg chg="addSp delSp modSp add mod">
        <pc:chgData name="Francesco Cruz Torres" userId="9e99a5c3-af8c-4bbe-ad6b-d98b646b01bf" providerId="ADAL" clId="{D54BF301-3429-4A8C-A06F-734150D41804}" dt="2022-08-10T12:56:43.310" v="6811" actId="1036"/>
        <pc:sldMkLst>
          <pc:docMk/>
          <pc:sldMk cId="1364077527" sldId="1734"/>
        </pc:sldMkLst>
        <pc:spChg chg="mod">
          <ac:chgData name="Francesco Cruz Torres" userId="9e99a5c3-af8c-4bbe-ad6b-d98b646b01bf" providerId="ADAL" clId="{D54BF301-3429-4A8C-A06F-734150D41804}" dt="2022-08-09T14:50:36.995" v="6728" actId="1035"/>
          <ac:spMkLst>
            <pc:docMk/>
            <pc:sldMk cId="1364077527" sldId="1734"/>
            <ac:spMk id="63" creationId="{5EA3E080-C171-46B9-BD4A-90760AC24FA4}"/>
          </ac:spMkLst>
        </pc:spChg>
        <pc:spChg chg="mod">
          <ac:chgData name="Francesco Cruz Torres" userId="9e99a5c3-af8c-4bbe-ad6b-d98b646b01bf" providerId="ADAL" clId="{D54BF301-3429-4A8C-A06F-734150D41804}" dt="2022-07-15T13:54:20.590" v="4799" actId="20577"/>
          <ac:spMkLst>
            <pc:docMk/>
            <pc:sldMk cId="1364077527" sldId="1734"/>
            <ac:spMk id="82" creationId="{2A9E3D0A-95C2-416B-90EB-035F607FC03A}"/>
          </ac:spMkLst>
        </pc:spChg>
        <pc:spChg chg="del">
          <ac:chgData name="Francesco Cruz Torres" userId="9e99a5c3-af8c-4bbe-ad6b-d98b646b01bf" providerId="ADAL" clId="{D54BF301-3429-4A8C-A06F-734150D41804}" dt="2022-07-15T13:54:25.200" v="4800" actId="478"/>
          <ac:spMkLst>
            <pc:docMk/>
            <pc:sldMk cId="1364077527" sldId="1734"/>
            <ac:spMk id="83" creationId="{ADA4C61A-1E1F-4803-9500-7B061F9DDD75}"/>
          </ac:spMkLst>
        </pc:spChg>
        <pc:spChg chg="mod">
          <ac:chgData name="Francesco Cruz Torres" userId="9e99a5c3-af8c-4bbe-ad6b-d98b646b01bf" providerId="ADAL" clId="{D54BF301-3429-4A8C-A06F-734150D41804}" dt="2022-07-15T13:54:33.535" v="4809" actId="20577"/>
          <ac:spMkLst>
            <pc:docMk/>
            <pc:sldMk cId="1364077527" sldId="1734"/>
            <ac:spMk id="88" creationId="{2EA38139-C489-4092-B44C-FE4DBB4CD574}"/>
          </ac:spMkLst>
        </pc:spChg>
        <pc:spChg chg="mod">
          <ac:chgData name="Francesco Cruz Torres" userId="9e99a5c3-af8c-4bbe-ad6b-d98b646b01bf" providerId="ADAL" clId="{D54BF301-3429-4A8C-A06F-734150D41804}" dt="2022-07-15T13:54:14.448" v="4793" actId="20577"/>
          <ac:spMkLst>
            <pc:docMk/>
            <pc:sldMk cId="1364077527" sldId="1734"/>
            <ac:spMk id="89" creationId="{6A6EDCA6-5F65-4947-A32E-55CFEDEBADEC}"/>
          </ac:spMkLst>
        </pc:spChg>
        <pc:spChg chg="del">
          <ac:chgData name="Francesco Cruz Torres" userId="9e99a5c3-af8c-4bbe-ad6b-d98b646b01bf" providerId="ADAL" clId="{D54BF301-3429-4A8C-A06F-734150D41804}" dt="2022-07-15T13:53:58.076" v="4766" actId="478"/>
          <ac:spMkLst>
            <pc:docMk/>
            <pc:sldMk cId="1364077527" sldId="1734"/>
            <ac:spMk id="92" creationId="{C6E8F5CB-B157-4EDF-AF89-B6665CF8432D}"/>
          </ac:spMkLst>
        </pc:spChg>
        <pc:spChg chg="mod">
          <ac:chgData name="Francesco Cruz Torres" userId="9e99a5c3-af8c-4bbe-ad6b-d98b646b01bf" providerId="ADAL" clId="{D54BF301-3429-4A8C-A06F-734150D41804}" dt="2022-08-05T07:29:01.914" v="6700" actId="1076"/>
          <ac:spMkLst>
            <pc:docMk/>
            <pc:sldMk cId="1364077527" sldId="1734"/>
            <ac:spMk id="170" creationId="{EEB033CB-BA2E-D828-4A33-F2CE97DBC6FD}"/>
          </ac:spMkLst>
        </pc:spChg>
        <pc:spChg chg="add mod">
          <ac:chgData name="Francesco Cruz Torres" userId="9e99a5c3-af8c-4bbe-ad6b-d98b646b01bf" providerId="ADAL" clId="{D54BF301-3429-4A8C-A06F-734150D41804}" dt="2022-08-09T14:51:12.939" v="6766" actId="20577"/>
          <ac:spMkLst>
            <pc:docMk/>
            <pc:sldMk cId="1364077527" sldId="1734"/>
            <ac:spMk id="171" creationId="{D91A55AF-78E3-BB27-23DD-69B7AE9331D0}"/>
          </ac:spMkLst>
        </pc:spChg>
        <pc:spChg chg="add mod">
          <ac:chgData name="Francesco Cruz Torres" userId="9e99a5c3-af8c-4bbe-ad6b-d98b646b01bf" providerId="ADAL" clId="{D54BF301-3429-4A8C-A06F-734150D41804}" dt="2022-08-09T14:51:07.820" v="6750" actId="20577"/>
          <ac:spMkLst>
            <pc:docMk/>
            <pc:sldMk cId="1364077527" sldId="1734"/>
            <ac:spMk id="173" creationId="{8AED2F4D-FA62-FE78-59E9-FF12070E2CBC}"/>
          </ac:spMkLst>
        </pc:spChg>
        <pc:spChg chg="mod">
          <ac:chgData name="Francesco Cruz Torres" userId="9e99a5c3-af8c-4bbe-ad6b-d98b646b01bf" providerId="ADAL" clId="{D54BF301-3429-4A8C-A06F-734150D41804}" dt="2022-07-15T13:54:39.831" v="4815" actId="20577"/>
          <ac:spMkLst>
            <pc:docMk/>
            <pc:sldMk cId="1364077527" sldId="1734"/>
            <ac:spMk id="274" creationId="{6046A3B6-37BE-0FCB-CAF2-E1E6164D36FD}"/>
          </ac:spMkLst>
        </pc:spChg>
        <pc:spChg chg="mod">
          <ac:chgData name="Francesco Cruz Torres" userId="9e99a5c3-af8c-4bbe-ad6b-d98b646b01bf" providerId="ADAL" clId="{D54BF301-3429-4A8C-A06F-734150D41804}" dt="2022-08-09T14:50:16.557" v="6718" actId="20577"/>
          <ac:spMkLst>
            <pc:docMk/>
            <pc:sldMk cId="1364077527" sldId="1734"/>
            <ac:spMk id="323" creationId="{744F81A7-7FDB-D832-66D4-A04664BFDCF8}"/>
          </ac:spMkLst>
        </pc:spChg>
        <pc:cxnChg chg="mod">
          <ac:chgData name="Francesco Cruz Torres" userId="9e99a5c3-af8c-4bbe-ad6b-d98b646b01bf" providerId="ADAL" clId="{D54BF301-3429-4A8C-A06F-734150D41804}" dt="2022-08-09T14:50:41.850" v="6729" actId="14100"/>
          <ac:cxnSpMkLst>
            <pc:docMk/>
            <pc:sldMk cId="1364077527" sldId="1734"/>
            <ac:cxnSpMk id="64" creationId="{B677B550-1BFC-4FC7-B374-D4F6CBD0B421}"/>
          </ac:cxnSpMkLst>
        </pc:cxnChg>
        <pc:cxnChg chg="del mod">
          <ac:chgData name="Francesco Cruz Torres" userId="9e99a5c3-af8c-4bbe-ad6b-d98b646b01bf" providerId="ADAL" clId="{D54BF301-3429-4A8C-A06F-734150D41804}" dt="2022-07-15T13:54:26.400" v="4801" actId="478"/>
          <ac:cxnSpMkLst>
            <pc:docMk/>
            <pc:sldMk cId="1364077527" sldId="1734"/>
            <ac:cxnSpMk id="85" creationId="{21662450-E622-4EC6-8018-FEB10441B5D6}"/>
          </ac:cxnSpMkLst>
        </pc:cxnChg>
        <pc:cxnChg chg="del mod">
          <ac:chgData name="Francesco Cruz Torres" userId="9e99a5c3-af8c-4bbe-ad6b-d98b646b01bf" providerId="ADAL" clId="{D54BF301-3429-4A8C-A06F-734150D41804}" dt="2022-07-15T13:53:58.950" v="4767" actId="478"/>
          <ac:cxnSpMkLst>
            <pc:docMk/>
            <pc:sldMk cId="1364077527" sldId="1734"/>
            <ac:cxnSpMk id="93" creationId="{3B4A7F87-28ED-485E-AD1B-129B714B0E7F}"/>
          </ac:cxnSpMkLst>
        </pc:cxnChg>
        <pc:cxnChg chg="mod">
          <ac:chgData name="Francesco Cruz Torres" userId="9e99a5c3-af8c-4bbe-ad6b-d98b646b01bf" providerId="ADAL" clId="{D54BF301-3429-4A8C-A06F-734150D41804}" dt="2022-08-10T12:54:29.217" v="6793" actId="1076"/>
          <ac:cxnSpMkLst>
            <pc:docMk/>
            <pc:sldMk cId="1364077527" sldId="1734"/>
            <ac:cxnSpMk id="125" creationId="{AD7BC0DE-0D53-47E0-89F8-CF472AD2A113}"/>
          </ac:cxnSpMkLst>
        </pc:cxnChg>
        <pc:cxnChg chg="mod">
          <ac:chgData name="Francesco Cruz Torres" userId="9e99a5c3-af8c-4bbe-ad6b-d98b646b01bf" providerId="ADAL" clId="{D54BF301-3429-4A8C-A06F-734150D41804}" dt="2022-08-10T12:54:30.759" v="6794" actId="1076"/>
          <ac:cxnSpMkLst>
            <pc:docMk/>
            <pc:sldMk cId="1364077527" sldId="1734"/>
            <ac:cxnSpMk id="127" creationId="{1651A4B3-9FC5-4A4B-BD2C-486271D88728}"/>
          </ac:cxnSpMkLst>
        </pc:cxnChg>
        <pc:cxnChg chg="mod">
          <ac:chgData name="Francesco Cruz Torres" userId="9e99a5c3-af8c-4bbe-ad6b-d98b646b01bf" providerId="ADAL" clId="{D54BF301-3429-4A8C-A06F-734150D41804}" dt="2022-08-10T12:56:43.310" v="6811" actId="1036"/>
          <ac:cxnSpMkLst>
            <pc:docMk/>
            <pc:sldMk cId="1364077527" sldId="1734"/>
            <ac:cxnSpMk id="129" creationId="{3375FDEB-3662-4C13-8C7A-9E6001F276C5}"/>
          </ac:cxnSpMkLst>
        </pc:cxnChg>
        <pc:cxnChg chg="mod">
          <ac:chgData name="Francesco Cruz Torres" userId="9e99a5c3-af8c-4bbe-ad6b-d98b646b01bf" providerId="ADAL" clId="{D54BF301-3429-4A8C-A06F-734150D41804}" dt="2022-08-10T12:56:32.885" v="6809" actId="1076"/>
          <ac:cxnSpMkLst>
            <pc:docMk/>
            <pc:sldMk cId="1364077527" sldId="1734"/>
            <ac:cxnSpMk id="130" creationId="{D988CC4C-4179-4982-9334-318F432091AD}"/>
          </ac:cxnSpMkLst>
        </pc:cxnChg>
        <pc:cxnChg chg="add del mod">
          <ac:chgData name="Francesco Cruz Torres" userId="9e99a5c3-af8c-4bbe-ad6b-d98b646b01bf" providerId="ADAL" clId="{D54BF301-3429-4A8C-A06F-734150D41804}" dt="2022-08-10T12:56:35.157" v="6810" actId="1076"/>
          <ac:cxnSpMkLst>
            <pc:docMk/>
            <pc:sldMk cId="1364077527" sldId="1734"/>
            <ac:cxnSpMk id="153" creationId="{FC22B1D8-998F-AED5-5A51-36BCA5B68731}"/>
          </ac:cxnSpMkLst>
        </pc:cxnChg>
        <pc:cxnChg chg="mod ord">
          <ac:chgData name="Francesco Cruz Torres" userId="9e99a5c3-af8c-4bbe-ad6b-d98b646b01bf" providerId="ADAL" clId="{D54BF301-3429-4A8C-A06F-734150D41804}" dt="2022-08-05T07:29:23.417" v="6703" actId="14100"/>
          <ac:cxnSpMkLst>
            <pc:docMk/>
            <pc:sldMk cId="1364077527" sldId="1734"/>
            <ac:cxnSpMk id="157" creationId="{30F7513E-BF00-AC10-FBF1-0AC388E7A012}"/>
          </ac:cxnSpMkLst>
        </pc:cxnChg>
        <pc:cxnChg chg="add del mod">
          <ac:chgData name="Francesco Cruz Torres" userId="9e99a5c3-af8c-4bbe-ad6b-d98b646b01bf" providerId="ADAL" clId="{D54BF301-3429-4A8C-A06F-734150D41804}" dt="2022-08-05T07:28:54.163" v="6699" actId="478"/>
          <ac:cxnSpMkLst>
            <pc:docMk/>
            <pc:sldMk cId="1364077527" sldId="1734"/>
            <ac:cxnSpMk id="171" creationId="{859F4283-5249-D035-F269-4A2016604F2D}"/>
          </ac:cxnSpMkLst>
        </pc:cxnChg>
        <pc:cxnChg chg="add del mod">
          <ac:chgData name="Francesco Cruz Torres" userId="9e99a5c3-af8c-4bbe-ad6b-d98b646b01bf" providerId="ADAL" clId="{D54BF301-3429-4A8C-A06F-734150D41804}" dt="2022-07-27T15:26:40.438" v="4887" actId="478"/>
          <ac:cxnSpMkLst>
            <pc:docMk/>
            <pc:sldMk cId="1364077527" sldId="1734"/>
            <ac:cxnSpMk id="171" creationId="{B7AE6F27-ADBE-D713-280F-6432481A8D19}"/>
          </ac:cxnSpMkLst>
        </pc:cxnChg>
        <pc:cxnChg chg="add mod">
          <ac:chgData name="Francesco Cruz Torres" userId="9e99a5c3-af8c-4bbe-ad6b-d98b646b01bf" providerId="ADAL" clId="{D54BF301-3429-4A8C-A06F-734150D41804}" dt="2022-08-09T14:51:44.962" v="6768" actId="14861"/>
          <ac:cxnSpMkLst>
            <pc:docMk/>
            <pc:sldMk cId="1364077527" sldId="1734"/>
            <ac:cxnSpMk id="172" creationId="{C5F919BB-3058-8150-6188-2513A60B4AE0}"/>
          </ac:cxnSpMkLst>
        </pc:cxnChg>
        <pc:cxnChg chg="mod">
          <ac:chgData name="Francesco Cruz Torres" userId="9e99a5c3-af8c-4bbe-ad6b-d98b646b01bf" providerId="ADAL" clId="{D54BF301-3429-4A8C-A06F-734150D41804}" dt="2022-08-05T07:29:37.433" v="6706" actId="1035"/>
          <ac:cxnSpMkLst>
            <pc:docMk/>
            <pc:sldMk cId="1364077527" sldId="1734"/>
            <ac:cxnSpMk id="290" creationId="{E01DD8A3-F9CC-780C-453A-1F1912C78634}"/>
          </ac:cxnSpMkLst>
        </pc:cxnChg>
      </pc:sldChg>
      <pc:sldChg chg="delSp modSp add mod">
        <pc:chgData name="Francesco Cruz Torres" userId="9e99a5c3-af8c-4bbe-ad6b-d98b646b01bf" providerId="ADAL" clId="{D54BF301-3429-4A8C-A06F-734150D41804}" dt="2022-07-27T15:43:41.324" v="4890" actId="478"/>
        <pc:sldMkLst>
          <pc:docMk/>
          <pc:sldMk cId="2933991262" sldId="1735"/>
        </pc:sldMkLst>
        <pc:spChg chg="mod">
          <ac:chgData name="Francesco Cruz Torres" userId="9e99a5c3-af8c-4bbe-ad6b-d98b646b01bf" providerId="ADAL" clId="{D54BF301-3429-4A8C-A06F-734150D41804}" dt="2022-07-27T15:24:22.272" v="4885" actId="20577"/>
          <ac:spMkLst>
            <pc:docMk/>
            <pc:sldMk cId="2933991262" sldId="1735"/>
            <ac:spMk id="159" creationId="{FC78676C-A9C4-4B14-8289-899A11174345}"/>
          </ac:spMkLst>
        </pc:spChg>
        <pc:spChg chg="del">
          <ac:chgData name="Francesco Cruz Torres" userId="9e99a5c3-af8c-4bbe-ad6b-d98b646b01bf" providerId="ADAL" clId="{D54BF301-3429-4A8C-A06F-734150D41804}" dt="2022-07-27T15:23:29.991" v="4841" actId="478"/>
          <ac:spMkLst>
            <pc:docMk/>
            <pc:sldMk cId="2933991262" sldId="1735"/>
            <ac:spMk id="289" creationId="{EBDC7912-89D9-0639-B6D5-FC8C3527E2E3}"/>
          </ac:spMkLst>
        </pc:spChg>
        <pc:cxnChg chg="del">
          <ac:chgData name="Francesco Cruz Torres" userId="9e99a5c3-af8c-4bbe-ad6b-d98b646b01bf" providerId="ADAL" clId="{D54BF301-3429-4A8C-A06F-734150D41804}" dt="2022-07-27T15:43:38.949" v="4889" actId="478"/>
          <ac:cxnSpMkLst>
            <pc:docMk/>
            <pc:sldMk cId="2933991262" sldId="1735"/>
            <ac:cxnSpMk id="125" creationId="{AD7BC0DE-0D53-47E0-89F8-CF472AD2A113}"/>
          </ac:cxnSpMkLst>
        </pc:cxnChg>
        <pc:cxnChg chg="del">
          <ac:chgData name="Francesco Cruz Torres" userId="9e99a5c3-af8c-4bbe-ad6b-d98b646b01bf" providerId="ADAL" clId="{D54BF301-3429-4A8C-A06F-734150D41804}" dt="2022-07-27T15:24:36.583" v="4886" actId="478"/>
          <ac:cxnSpMkLst>
            <pc:docMk/>
            <pc:sldMk cId="2933991262" sldId="1735"/>
            <ac:cxnSpMk id="130" creationId="{D988CC4C-4179-4982-9334-318F432091AD}"/>
          </ac:cxnSpMkLst>
        </pc:cxnChg>
        <pc:cxnChg chg="del">
          <ac:chgData name="Francesco Cruz Torres" userId="9e99a5c3-af8c-4bbe-ad6b-d98b646b01bf" providerId="ADAL" clId="{D54BF301-3429-4A8C-A06F-734150D41804}" dt="2022-07-27T15:43:41.324" v="4890" actId="478"/>
          <ac:cxnSpMkLst>
            <pc:docMk/>
            <pc:sldMk cId="2933991262" sldId="1735"/>
            <ac:cxnSpMk id="171" creationId="{B7AE6F27-ADBE-D713-280F-6432481A8D19}"/>
          </ac:cxnSpMkLst>
        </pc:cxnChg>
        <pc:cxnChg chg="del mod">
          <ac:chgData name="Francesco Cruz Torres" userId="9e99a5c3-af8c-4bbe-ad6b-d98b646b01bf" providerId="ADAL" clId="{D54BF301-3429-4A8C-A06F-734150D41804}" dt="2022-07-27T15:23:29.991" v="4841" actId="478"/>
          <ac:cxnSpMkLst>
            <pc:docMk/>
            <pc:sldMk cId="2933991262" sldId="1735"/>
            <ac:cxnSpMk id="288" creationId="{3865C5C9-2A72-825C-3EAA-FB9ACCF52924}"/>
          </ac:cxnSpMkLst>
        </pc:cxnChg>
        <pc:cxnChg chg="del">
          <ac:chgData name="Francesco Cruz Torres" userId="9e99a5c3-af8c-4bbe-ad6b-d98b646b01bf" providerId="ADAL" clId="{D54BF301-3429-4A8C-A06F-734150D41804}" dt="2022-07-27T15:23:29.991" v="4841" actId="478"/>
          <ac:cxnSpMkLst>
            <pc:docMk/>
            <pc:sldMk cId="2933991262" sldId="1735"/>
            <ac:cxnSpMk id="290" creationId="{E01DD8A3-F9CC-780C-453A-1F1912C78634}"/>
          </ac:cxnSpMkLst>
        </pc:cxnChg>
        <pc:cxnChg chg="del">
          <ac:chgData name="Francesco Cruz Torres" userId="9e99a5c3-af8c-4bbe-ad6b-d98b646b01bf" providerId="ADAL" clId="{D54BF301-3429-4A8C-A06F-734150D41804}" dt="2022-07-27T15:23:31.102" v="4842" actId="478"/>
          <ac:cxnSpMkLst>
            <pc:docMk/>
            <pc:sldMk cId="2933991262" sldId="1735"/>
            <ac:cxnSpMk id="291" creationId="{964A04BE-C281-D7AC-22C2-76BCE2FC8D73}"/>
          </ac:cxnSpMkLst>
        </pc:cxnChg>
        <pc:cxnChg chg="del">
          <ac:chgData name="Francesco Cruz Torres" userId="9e99a5c3-af8c-4bbe-ad6b-d98b646b01bf" providerId="ADAL" clId="{D54BF301-3429-4A8C-A06F-734150D41804}" dt="2022-07-27T15:23:29.991" v="4841" actId="478"/>
          <ac:cxnSpMkLst>
            <pc:docMk/>
            <pc:sldMk cId="2933991262" sldId="1735"/>
            <ac:cxnSpMk id="293" creationId="{88295F2E-262C-DAB6-86A1-51D2FB64BA16}"/>
          </ac:cxnSpMkLst>
        </pc:cxnChg>
        <pc:cxnChg chg="del">
          <ac:chgData name="Francesco Cruz Torres" userId="9e99a5c3-af8c-4bbe-ad6b-d98b646b01bf" providerId="ADAL" clId="{D54BF301-3429-4A8C-A06F-734150D41804}" dt="2022-07-27T15:43:36.868" v="4888" actId="478"/>
          <ac:cxnSpMkLst>
            <pc:docMk/>
            <pc:sldMk cId="2933991262" sldId="1735"/>
            <ac:cxnSpMk id="322" creationId="{B76BD959-F2D5-E9CD-FA28-95C1D243BEA8}"/>
          </ac:cxnSpMkLst>
        </pc:cxnChg>
        <pc:cxnChg chg="del">
          <ac:chgData name="Francesco Cruz Torres" userId="9e99a5c3-af8c-4bbe-ad6b-d98b646b01bf" providerId="ADAL" clId="{D54BF301-3429-4A8C-A06F-734150D41804}" dt="2022-07-27T15:23:29.991" v="4841" actId="478"/>
          <ac:cxnSpMkLst>
            <pc:docMk/>
            <pc:sldMk cId="2933991262" sldId="1735"/>
            <ac:cxnSpMk id="344" creationId="{BEE7DE55-1C14-2EAF-4BB5-D1B5020B47E4}"/>
          </ac:cxnSpMkLst>
        </pc:cxnChg>
      </pc:sldChg>
      <pc:sldChg chg="addSp delSp modSp add mod">
        <pc:chgData name="Francesco Cruz Torres" userId="9e99a5c3-af8c-4bbe-ad6b-d98b646b01bf" providerId="ADAL" clId="{D54BF301-3429-4A8C-A06F-734150D41804}" dt="2022-08-02T21:51:14.205" v="6684" actId="14100"/>
        <pc:sldMkLst>
          <pc:docMk/>
          <pc:sldMk cId="1476204692" sldId="1736"/>
        </pc:sldMkLst>
        <pc:spChg chg="del">
          <ac:chgData name="Francesco Cruz Torres" userId="9e99a5c3-af8c-4bbe-ad6b-d98b646b01bf" providerId="ADAL" clId="{D54BF301-3429-4A8C-A06F-734150D41804}" dt="2022-08-02T21:48:37.298" v="6366" actId="478"/>
          <ac:spMkLst>
            <pc:docMk/>
            <pc:sldMk cId="1476204692" sldId="1736"/>
            <ac:spMk id="35" creationId="{AEF7AA4E-C4DC-4472-A4AB-6D8DD97946A6}"/>
          </ac:spMkLst>
        </pc:spChg>
        <pc:spChg chg="mod">
          <ac:chgData name="Francesco Cruz Torres" userId="9e99a5c3-af8c-4bbe-ad6b-d98b646b01bf" providerId="ADAL" clId="{D54BF301-3429-4A8C-A06F-734150D41804}" dt="2022-08-02T21:35:30.720" v="5363" actId="20577"/>
          <ac:spMkLst>
            <pc:docMk/>
            <pc:sldMk cId="1476204692" sldId="1736"/>
            <ac:spMk id="41" creationId="{AE4327F9-A05D-479D-8D89-4CCAD9B99AE8}"/>
          </ac:spMkLst>
        </pc:spChg>
        <pc:spChg chg="del">
          <ac:chgData name="Francesco Cruz Torres" userId="9e99a5c3-af8c-4bbe-ad6b-d98b646b01bf" providerId="ADAL" clId="{D54BF301-3429-4A8C-A06F-734150D41804}" dt="2022-08-02T21:29:49.514" v="5001" actId="478"/>
          <ac:spMkLst>
            <pc:docMk/>
            <pc:sldMk cId="1476204692" sldId="1736"/>
            <ac:spMk id="52" creationId="{F5516148-7D87-4406-A82E-BFAFBD4E73AC}"/>
          </ac:spMkLst>
        </pc:spChg>
        <pc:spChg chg="del">
          <ac:chgData name="Francesco Cruz Torres" userId="9e99a5c3-af8c-4bbe-ad6b-d98b646b01bf" providerId="ADAL" clId="{D54BF301-3429-4A8C-A06F-734150D41804}" dt="2022-08-02T21:29:50.667" v="5002" actId="478"/>
          <ac:spMkLst>
            <pc:docMk/>
            <pc:sldMk cId="1476204692" sldId="1736"/>
            <ac:spMk id="58" creationId="{ADB855BD-7EB7-42DF-8BEC-EF40AFC81939}"/>
          </ac:spMkLst>
        </pc:spChg>
        <pc:spChg chg="mod">
          <ac:chgData name="Francesco Cruz Torres" userId="9e99a5c3-af8c-4bbe-ad6b-d98b646b01bf" providerId="ADAL" clId="{D54BF301-3429-4A8C-A06F-734150D41804}" dt="2022-08-02T21:36:01.713" v="5425" actId="1038"/>
          <ac:spMkLst>
            <pc:docMk/>
            <pc:sldMk cId="1476204692" sldId="1736"/>
            <ac:spMk id="63" creationId="{5EA3E080-C171-46B9-BD4A-90760AC24FA4}"/>
          </ac:spMkLst>
        </pc:spChg>
        <pc:spChg chg="del">
          <ac:chgData name="Francesco Cruz Torres" userId="9e99a5c3-af8c-4bbe-ad6b-d98b646b01bf" providerId="ADAL" clId="{D54BF301-3429-4A8C-A06F-734150D41804}" dt="2022-08-02T21:30:46.859" v="5082" actId="478"/>
          <ac:spMkLst>
            <pc:docMk/>
            <pc:sldMk cId="1476204692" sldId="1736"/>
            <ac:spMk id="68" creationId="{D0021EA6-53D3-4880-9089-36AB954B2A06}"/>
          </ac:spMkLst>
        </pc:spChg>
        <pc:spChg chg="del">
          <ac:chgData name="Francesco Cruz Torres" userId="9e99a5c3-af8c-4bbe-ad6b-d98b646b01bf" providerId="ADAL" clId="{D54BF301-3429-4A8C-A06F-734150D41804}" dt="2022-08-02T21:30:25.065" v="5045" actId="478"/>
          <ac:spMkLst>
            <pc:docMk/>
            <pc:sldMk cId="1476204692" sldId="1736"/>
            <ac:spMk id="72" creationId="{19CF4DC0-0376-47F6-81CC-A5DD34412ECE}"/>
          </ac:spMkLst>
        </pc:spChg>
        <pc:spChg chg="mod">
          <ac:chgData name="Francesco Cruz Torres" userId="9e99a5c3-af8c-4bbe-ad6b-d98b646b01bf" providerId="ADAL" clId="{D54BF301-3429-4A8C-A06F-734150D41804}" dt="2022-08-02T21:33:20.159" v="5251" actId="1038"/>
          <ac:spMkLst>
            <pc:docMk/>
            <pc:sldMk cId="1476204692" sldId="1736"/>
            <ac:spMk id="80" creationId="{45FB7BD4-FBC3-4AC0-8991-E9E70E7E2E7A}"/>
          </ac:spMkLst>
        </pc:spChg>
        <pc:spChg chg="mod">
          <ac:chgData name="Francesco Cruz Torres" userId="9e99a5c3-af8c-4bbe-ad6b-d98b646b01bf" providerId="ADAL" clId="{D54BF301-3429-4A8C-A06F-734150D41804}" dt="2022-08-02T21:48:44.894" v="6367" actId="1076"/>
          <ac:spMkLst>
            <pc:docMk/>
            <pc:sldMk cId="1476204692" sldId="1736"/>
            <ac:spMk id="81" creationId="{6AE03FFC-26B4-42B0-B939-39364F1453B7}"/>
          </ac:spMkLst>
        </pc:spChg>
        <pc:spChg chg="mod">
          <ac:chgData name="Francesco Cruz Torres" userId="9e99a5c3-af8c-4bbe-ad6b-d98b646b01bf" providerId="ADAL" clId="{D54BF301-3429-4A8C-A06F-734150D41804}" dt="2022-08-02T21:36:42.041" v="5500" actId="1036"/>
          <ac:spMkLst>
            <pc:docMk/>
            <pc:sldMk cId="1476204692" sldId="1736"/>
            <ac:spMk id="96" creationId="{D8936D93-61B2-4D4C-9638-7723BCCE3526}"/>
          </ac:spMkLst>
        </pc:spChg>
        <pc:spChg chg="mod">
          <ac:chgData name="Francesco Cruz Torres" userId="9e99a5c3-af8c-4bbe-ad6b-d98b646b01bf" providerId="ADAL" clId="{D54BF301-3429-4A8C-A06F-734150D41804}" dt="2022-08-02T21:33:20.159" v="5251" actId="1038"/>
          <ac:spMkLst>
            <pc:docMk/>
            <pc:sldMk cId="1476204692" sldId="1736"/>
            <ac:spMk id="100" creationId="{DF25D48A-0489-4D21-AE60-DB334D7B24F3}"/>
          </ac:spMkLst>
        </pc:spChg>
        <pc:spChg chg="mod">
          <ac:chgData name="Francesco Cruz Torres" userId="9e99a5c3-af8c-4bbe-ad6b-d98b646b01bf" providerId="ADAL" clId="{D54BF301-3429-4A8C-A06F-734150D41804}" dt="2022-08-02T21:42:17.324" v="5887" actId="1036"/>
          <ac:spMkLst>
            <pc:docMk/>
            <pc:sldMk cId="1476204692" sldId="1736"/>
            <ac:spMk id="101" creationId="{4CAE38BE-3C6F-4E32-AD5C-41327CEEC5F7}"/>
          </ac:spMkLst>
        </pc:spChg>
        <pc:spChg chg="del">
          <ac:chgData name="Francesco Cruz Torres" userId="9e99a5c3-af8c-4bbe-ad6b-d98b646b01bf" providerId="ADAL" clId="{D54BF301-3429-4A8C-A06F-734150D41804}" dt="2022-08-02T21:28:51.094" v="4994" actId="478"/>
          <ac:spMkLst>
            <pc:docMk/>
            <pc:sldMk cId="1476204692" sldId="1736"/>
            <ac:spMk id="102" creationId="{46FACE98-EC14-4D3E-BAAB-A8A2BF3D3BDD}"/>
          </ac:spMkLst>
        </pc:spChg>
        <pc:spChg chg="mod">
          <ac:chgData name="Francesco Cruz Torres" userId="9e99a5c3-af8c-4bbe-ad6b-d98b646b01bf" providerId="ADAL" clId="{D54BF301-3429-4A8C-A06F-734150D41804}" dt="2022-08-02T21:42:20.103" v="5898" actId="1035"/>
          <ac:spMkLst>
            <pc:docMk/>
            <pc:sldMk cId="1476204692" sldId="1736"/>
            <ac:spMk id="104" creationId="{C087FC6C-CF39-4B9B-8350-7D69416269C1}"/>
          </ac:spMkLst>
        </pc:spChg>
        <pc:spChg chg="del">
          <ac:chgData name="Francesco Cruz Torres" userId="9e99a5c3-af8c-4bbe-ad6b-d98b646b01bf" providerId="ADAL" clId="{D54BF301-3429-4A8C-A06F-734150D41804}" dt="2022-08-02T21:28:51.094" v="4994" actId="478"/>
          <ac:spMkLst>
            <pc:docMk/>
            <pc:sldMk cId="1476204692" sldId="1736"/>
            <ac:spMk id="105" creationId="{B70B0351-747A-4A0A-B6A6-AD0E1F633B51}"/>
          </ac:spMkLst>
        </pc:spChg>
        <pc:spChg chg="del">
          <ac:chgData name="Francesco Cruz Torres" userId="9e99a5c3-af8c-4bbe-ad6b-d98b646b01bf" providerId="ADAL" clId="{D54BF301-3429-4A8C-A06F-734150D41804}" dt="2022-08-02T21:29:57.531" v="5003" actId="478"/>
          <ac:spMkLst>
            <pc:docMk/>
            <pc:sldMk cId="1476204692" sldId="1736"/>
            <ac:spMk id="107" creationId="{3C0EACCA-1560-4424-9103-1BA73B391927}"/>
          </ac:spMkLst>
        </pc:spChg>
        <pc:spChg chg="mod">
          <ac:chgData name="Francesco Cruz Torres" userId="9e99a5c3-af8c-4bbe-ad6b-d98b646b01bf" providerId="ADAL" clId="{D54BF301-3429-4A8C-A06F-734150D41804}" dt="2022-08-02T21:43:43.561" v="6116" actId="1035"/>
          <ac:spMkLst>
            <pc:docMk/>
            <pc:sldMk cId="1476204692" sldId="1736"/>
            <ac:spMk id="122" creationId="{864D0E3E-D940-4F3A-9F8A-E81DF5A07E44}"/>
          </ac:spMkLst>
        </pc:spChg>
        <pc:spChg chg="del">
          <ac:chgData name="Francesco Cruz Torres" userId="9e99a5c3-af8c-4bbe-ad6b-d98b646b01bf" providerId="ADAL" clId="{D54BF301-3429-4A8C-A06F-734150D41804}" dt="2022-08-02T21:28:51.094" v="4994" actId="478"/>
          <ac:spMkLst>
            <pc:docMk/>
            <pc:sldMk cId="1476204692" sldId="1736"/>
            <ac:spMk id="123" creationId="{FF8A60F8-1A13-40C0-B1F8-ECA60FD664C7}"/>
          </ac:spMkLst>
        </pc:spChg>
        <pc:spChg chg="mod">
          <ac:chgData name="Francesco Cruz Torres" userId="9e99a5c3-af8c-4bbe-ad6b-d98b646b01bf" providerId="ADAL" clId="{D54BF301-3429-4A8C-A06F-734150D41804}" dt="2022-08-02T21:50:37.193" v="6553" actId="1035"/>
          <ac:spMkLst>
            <pc:docMk/>
            <pc:sldMk cId="1476204692" sldId="1736"/>
            <ac:spMk id="133" creationId="{19B792FD-A91C-4CFC-BF02-5E8E6ED741F5}"/>
          </ac:spMkLst>
        </pc:spChg>
        <pc:spChg chg="del">
          <ac:chgData name="Francesco Cruz Torres" userId="9e99a5c3-af8c-4bbe-ad6b-d98b646b01bf" providerId="ADAL" clId="{D54BF301-3429-4A8C-A06F-734150D41804}" dt="2022-08-02T21:28:51.094" v="4994" actId="478"/>
          <ac:spMkLst>
            <pc:docMk/>
            <pc:sldMk cId="1476204692" sldId="1736"/>
            <ac:spMk id="134" creationId="{DD596AB5-AD40-4510-80CD-B74538587495}"/>
          </ac:spMkLst>
        </pc:spChg>
        <pc:spChg chg="mod">
          <ac:chgData name="Francesco Cruz Torres" userId="9e99a5c3-af8c-4bbe-ad6b-d98b646b01bf" providerId="ADAL" clId="{D54BF301-3429-4A8C-A06F-734150D41804}" dt="2022-08-02T21:44:02.561" v="6125" actId="1036"/>
          <ac:spMkLst>
            <pc:docMk/>
            <pc:sldMk cId="1476204692" sldId="1736"/>
            <ac:spMk id="141" creationId="{5B19CC5F-07C3-4930-B46B-F969E6858C9C}"/>
          </ac:spMkLst>
        </pc:spChg>
        <pc:spChg chg="del">
          <ac:chgData name="Francesco Cruz Torres" userId="9e99a5c3-af8c-4bbe-ad6b-d98b646b01bf" providerId="ADAL" clId="{D54BF301-3429-4A8C-A06F-734150D41804}" dt="2022-08-02T21:28:51.094" v="4994" actId="478"/>
          <ac:spMkLst>
            <pc:docMk/>
            <pc:sldMk cId="1476204692" sldId="1736"/>
            <ac:spMk id="142" creationId="{27C183ED-9DBF-4542-BDDE-BE63CC7CFB30}"/>
          </ac:spMkLst>
        </pc:spChg>
        <pc:spChg chg="mod">
          <ac:chgData name="Francesco Cruz Torres" userId="9e99a5c3-af8c-4bbe-ad6b-d98b646b01bf" providerId="ADAL" clId="{D54BF301-3429-4A8C-A06F-734150D41804}" dt="2022-08-02T21:36:08.519" v="5477" actId="1038"/>
          <ac:spMkLst>
            <pc:docMk/>
            <pc:sldMk cId="1476204692" sldId="1736"/>
            <ac:spMk id="150" creationId="{045A0E20-3836-4A4F-ACB0-477A5AC8273A}"/>
          </ac:spMkLst>
        </pc:spChg>
        <pc:spChg chg="mod">
          <ac:chgData name="Francesco Cruz Torres" userId="9e99a5c3-af8c-4bbe-ad6b-d98b646b01bf" providerId="ADAL" clId="{D54BF301-3429-4A8C-A06F-734150D41804}" dt="2022-08-02T21:33:20.159" v="5251" actId="1038"/>
          <ac:spMkLst>
            <pc:docMk/>
            <pc:sldMk cId="1476204692" sldId="1736"/>
            <ac:spMk id="154" creationId="{EBA73DA4-41FF-4476-B723-53660655A17A}"/>
          </ac:spMkLst>
        </pc:spChg>
        <pc:spChg chg="del">
          <ac:chgData name="Francesco Cruz Torres" userId="9e99a5c3-af8c-4bbe-ad6b-d98b646b01bf" providerId="ADAL" clId="{D54BF301-3429-4A8C-A06F-734150D41804}" dt="2022-08-02T21:28:51.094" v="4994" actId="478"/>
          <ac:spMkLst>
            <pc:docMk/>
            <pc:sldMk cId="1476204692" sldId="1736"/>
            <ac:spMk id="155" creationId="{7DE68DEF-F2E4-43F1-87CA-9CFC91125C83}"/>
          </ac:spMkLst>
        </pc:spChg>
        <pc:spChg chg="mod">
          <ac:chgData name="Francesco Cruz Torres" userId="9e99a5c3-af8c-4bbe-ad6b-d98b646b01bf" providerId="ADAL" clId="{D54BF301-3429-4A8C-A06F-734150D41804}" dt="2022-08-02T21:28:35.051" v="4969" actId="20577"/>
          <ac:spMkLst>
            <pc:docMk/>
            <pc:sldMk cId="1476204692" sldId="1736"/>
            <ac:spMk id="159" creationId="{FC78676C-A9C4-4B14-8289-899A11174345}"/>
          </ac:spMkLst>
        </pc:spChg>
        <pc:spChg chg="del">
          <ac:chgData name="Francesco Cruz Torres" userId="9e99a5c3-af8c-4bbe-ad6b-d98b646b01bf" providerId="ADAL" clId="{D54BF301-3429-4A8C-A06F-734150D41804}" dt="2022-08-02T21:28:54.213" v="4995" actId="478"/>
          <ac:spMkLst>
            <pc:docMk/>
            <pc:sldMk cId="1476204692" sldId="1736"/>
            <ac:spMk id="162" creationId="{3CE53550-5C87-4951-81BD-EB6897FA3C52}"/>
          </ac:spMkLst>
        </pc:spChg>
        <pc:spChg chg="del">
          <ac:chgData name="Francesco Cruz Torres" userId="9e99a5c3-af8c-4bbe-ad6b-d98b646b01bf" providerId="ADAL" clId="{D54BF301-3429-4A8C-A06F-734150D41804}" dt="2022-08-02T21:28:51.094" v="4994" actId="478"/>
          <ac:spMkLst>
            <pc:docMk/>
            <pc:sldMk cId="1476204692" sldId="1736"/>
            <ac:spMk id="163" creationId="{272CAC70-86E5-414C-822F-790FC25C0712}"/>
          </ac:spMkLst>
        </pc:spChg>
        <pc:spChg chg="del">
          <ac:chgData name="Francesco Cruz Torres" userId="9e99a5c3-af8c-4bbe-ad6b-d98b646b01bf" providerId="ADAL" clId="{D54BF301-3429-4A8C-A06F-734150D41804}" dt="2022-08-02T21:28:54.213" v="4995" actId="478"/>
          <ac:spMkLst>
            <pc:docMk/>
            <pc:sldMk cId="1476204692" sldId="1736"/>
            <ac:spMk id="164" creationId="{AB5F52DB-955B-43B9-BE5A-DF9D6AA93F49}"/>
          </ac:spMkLst>
        </pc:spChg>
        <pc:spChg chg="del">
          <ac:chgData name="Francesco Cruz Torres" userId="9e99a5c3-af8c-4bbe-ad6b-d98b646b01bf" providerId="ADAL" clId="{D54BF301-3429-4A8C-A06F-734150D41804}" dt="2022-08-02T21:28:54.213" v="4995" actId="478"/>
          <ac:spMkLst>
            <pc:docMk/>
            <pc:sldMk cId="1476204692" sldId="1736"/>
            <ac:spMk id="165" creationId="{F00E56E2-38F6-4A71-8907-D61FD08D8911}"/>
          </ac:spMkLst>
        </pc:spChg>
        <pc:spChg chg="del">
          <ac:chgData name="Francesco Cruz Torres" userId="9e99a5c3-af8c-4bbe-ad6b-d98b646b01bf" providerId="ADAL" clId="{D54BF301-3429-4A8C-A06F-734150D41804}" dt="2022-08-02T21:28:51.094" v="4994" actId="478"/>
          <ac:spMkLst>
            <pc:docMk/>
            <pc:sldMk cId="1476204692" sldId="1736"/>
            <ac:spMk id="166" creationId="{F417FB3A-7EC2-412D-B25F-1929C0290E34}"/>
          </ac:spMkLst>
        </pc:spChg>
        <pc:spChg chg="del">
          <ac:chgData name="Francesco Cruz Torres" userId="9e99a5c3-af8c-4bbe-ad6b-d98b646b01bf" providerId="ADAL" clId="{D54BF301-3429-4A8C-A06F-734150D41804}" dt="2022-08-02T21:28:51.094" v="4994" actId="478"/>
          <ac:spMkLst>
            <pc:docMk/>
            <pc:sldMk cId="1476204692" sldId="1736"/>
            <ac:spMk id="167" creationId="{96A59122-4156-4911-A547-9290E3A6D6D7}"/>
          </ac:spMkLst>
        </pc:spChg>
        <pc:spChg chg="del">
          <ac:chgData name="Francesco Cruz Torres" userId="9e99a5c3-af8c-4bbe-ad6b-d98b646b01bf" providerId="ADAL" clId="{D54BF301-3429-4A8C-A06F-734150D41804}" dt="2022-08-02T21:30:57.988" v="5088" actId="478"/>
          <ac:spMkLst>
            <pc:docMk/>
            <pc:sldMk cId="1476204692" sldId="1736"/>
            <ac:spMk id="169" creationId="{BC5ABE2C-E525-45B6-8393-6C533F0D1149}"/>
          </ac:spMkLst>
        </pc:spChg>
        <pc:spChg chg="mod">
          <ac:chgData name="Francesco Cruz Torres" userId="9e99a5c3-af8c-4bbe-ad6b-d98b646b01bf" providerId="ADAL" clId="{D54BF301-3429-4A8C-A06F-734150D41804}" dt="2022-08-02T21:48:54.741" v="6369" actId="1076"/>
          <ac:spMkLst>
            <pc:docMk/>
            <pc:sldMk cId="1476204692" sldId="1736"/>
            <ac:spMk id="170" creationId="{EEB033CB-BA2E-D828-4A33-F2CE97DBC6FD}"/>
          </ac:spMkLst>
        </pc:spChg>
        <pc:spChg chg="add del mod">
          <ac:chgData name="Francesco Cruz Torres" userId="9e99a5c3-af8c-4bbe-ad6b-d98b646b01bf" providerId="ADAL" clId="{D54BF301-3429-4A8C-A06F-734150D41804}" dt="2022-08-02T21:29:40.464" v="4998" actId="478"/>
          <ac:spMkLst>
            <pc:docMk/>
            <pc:sldMk cId="1476204692" sldId="1736"/>
            <ac:spMk id="171" creationId="{8F89487C-8104-AAE7-54E2-FF197DD9DB6B}"/>
          </ac:spMkLst>
        </pc:spChg>
        <pc:spChg chg="add mod">
          <ac:chgData name="Francesco Cruz Torres" userId="9e99a5c3-af8c-4bbe-ad6b-d98b646b01bf" providerId="ADAL" clId="{D54BF301-3429-4A8C-A06F-734150D41804}" dt="2022-08-02T21:34:09.510" v="5267" actId="14100"/>
          <ac:spMkLst>
            <pc:docMk/>
            <pc:sldMk cId="1476204692" sldId="1736"/>
            <ac:spMk id="172" creationId="{BDA6DC58-9C53-85A5-CF3C-A70EED8560F7}"/>
          </ac:spMkLst>
        </pc:spChg>
        <pc:spChg chg="add mod">
          <ac:chgData name="Francesco Cruz Torres" userId="9e99a5c3-af8c-4bbe-ad6b-d98b646b01bf" providerId="ADAL" clId="{D54BF301-3429-4A8C-A06F-734150D41804}" dt="2022-08-02T21:49:31.169" v="6376" actId="14100"/>
          <ac:spMkLst>
            <pc:docMk/>
            <pc:sldMk cId="1476204692" sldId="1736"/>
            <ac:spMk id="173" creationId="{315E37D8-A704-AF04-A3D4-D95BB8A36C2B}"/>
          </ac:spMkLst>
        </pc:spChg>
        <pc:spChg chg="add mod">
          <ac:chgData name="Francesco Cruz Torres" userId="9e99a5c3-af8c-4bbe-ad6b-d98b646b01bf" providerId="ADAL" clId="{D54BF301-3429-4A8C-A06F-734150D41804}" dt="2022-08-02T21:50:12.846" v="6540" actId="1076"/>
          <ac:spMkLst>
            <pc:docMk/>
            <pc:sldMk cId="1476204692" sldId="1736"/>
            <ac:spMk id="174" creationId="{175C015D-3890-F0FD-B25B-3806726A86A2}"/>
          </ac:spMkLst>
        </pc:spChg>
        <pc:spChg chg="del">
          <ac:chgData name="Francesco Cruz Torres" userId="9e99a5c3-af8c-4bbe-ad6b-d98b646b01bf" providerId="ADAL" clId="{D54BF301-3429-4A8C-A06F-734150D41804}" dt="2022-08-02T21:32:05.689" v="5150" actId="478"/>
          <ac:spMkLst>
            <pc:docMk/>
            <pc:sldMk cId="1476204692" sldId="1736"/>
            <ac:spMk id="392" creationId="{DCCDF5AD-26E5-6DB2-81AF-45F028FF4FEA}"/>
          </ac:spMkLst>
        </pc:spChg>
        <pc:spChg chg="del">
          <ac:chgData name="Francesco Cruz Torres" userId="9e99a5c3-af8c-4bbe-ad6b-d98b646b01bf" providerId="ADAL" clId="{D54BF301-3429-4A8C-A06F-734150D41804}" dt="2022-08-02T21:31:59.525" v="5148" actId="478"/>
          <ac:spMkLst>
            <pc:docMk/>
            <pc:sldMk cId="1476204692" sldId="1736"/>
            <ac:spMk id="394" creationId="{AB1E9FBB-27C7-92EF-3CDB-03BEC930FF06}"/>
          </ac:spMkLst>
        </pc:spChg>
        <pc:spChg chg="del">
          <ac:chgData name="Francesco Cruz Torres" userId="9e99a5c3-af8c-4bbe-ad6b-d98b646b01bf" providerId="ADAL" clId="{D54BF301-3429-4A8C-A06F-734150D41804}" dt="2022-08-02T21:32:01.876" v="5149" actId="478"/>
          <ac:spMkLst>
            <pc:docMk/>
            <pc:sldMk cId="1476204692" sldId="1736"/>
            <ac:spMk id="396" creationId="{5FDF0724-C5D2-82D3-2FEA-FD2AE1EE1727}"/>
          </ac:spMkLst>
        </pc:spChg>
        <pc:spChg chg="del">
          <ac:chgData name="Francesco Cruz Torres" userId="9e99a5c3-af8c-4bbe-ad6b-d98b646b01bf" providerId="ADAL" clId="{D54BF301-3429-4A8C-A06F-734150D41804}" dt="2022-08-02T21:31:58.298" v="5147" actId="478"/>
          <ac:spMkLst>
            <pc:docMk/>
            <pc:sldMk cId="1476204692" sldId="1736"/>
            <ac:spMk id="401" creationId="{A648F936-4551-52BD-2A79-864841940573}"/>
          </ac:spMkLst>
        </pc:spChg>
        <pc:cxnChg chg="del">
          <ac:chgData name="Francesco Cruz Torres" userId="9e99a5c3-af8c-4bbe-ad6b-d98b646b01bf" providerId="ADAL" clId="{D54BF301-3429-4A8C-A06F-734150D41804}" dt="2022-08-02T21:37:07.328" v="5502" actId="478"/>
          <ac:cxnSpMkLst>
            <pc:docMk/>
            <pc:sldMk cId="1476204692" sldId="1736"/>
            <ac:cxnSpMk id="31" creationId="{BB7CD7BE-3D43-48B3-A181-27561F4D4BA0}"/>
          </ac:cxnSpMkLst>
        </pc:cxnChg>
        <pc:cxnChg chg="del mod">
          <ac:chgData name="Francesco Cruz Torres" userId="9e99a5c3-af8c-4bbe-ad6b-d98b646b01bf" providerId="ADAL" clId="{D54BF301-3429-4A8C-A06F-734150D41804}" dt="2022-08-02T21:30:27.924" v="5048" actId="478"/>
          <ac:cxnSpMkLst>
            <pc:docMk/>
            <pc:sldMk cId="1476204692" sldId="1736"/>
            <ac:cxnSpMk id="56" creationId="{5A3C8269-F1D5-4E87-96BB-02B1D4F7A496}"/>
          </ac:cxnSpMkLst>
        </pc:cxnChg>
        <pc:cxnChg chg="mod">
          <ac:chgData name="Francesco Cruz Torres" userId="9e99a5c3-af8c-4bbe-ad6b-d98b646b01bf" providerId="ADAL" clId="{D54BF301-3429-4A8C-A06F-734150D41804}" dt="2022-08-02T21:47:02.249" v="6302" actId="1036"/>
          <ac:cxnSpMkLst>
            <pc:docMk/>
            <pc:sldMk cId="1476204692" sldId="1736"/>
            <ac:cxnSpMk id="59" creationId="{DDF9F303-E2C3-47EB-BFD1-57ACCA29EF81}"/>
          </ac:cxnSpMkLst>
        </pc:cxnChg>
        <pc:cxnChg chg="del mod">
          <ac:chgData name="Francesco Cruz Torres" userId="9e99a5c3-af8c-4bbe-ad6b-d98b646b01bf" providerId="ADAL" clId="{D54BF301-3429-4A8C-A06F-734150D41804}" dt="2022-08-02T21:30:28.842" v="5049" actId="478"/>
          <ac:cxnSpMkLst>
            <pc:docMk/>
            <pc:sldMk cId="1476204692" sldId="1736"/>
            <ac:cxnSpMk id="60" creationId="{213FFFEA-59C1-4D11-9B77-08039CFDEF2F}"/>
          </ac:cxnSpMkLst>
        </pc:cxnChg>
        <pc:cxnChg chg="mod">
          <ac:chgData name="Francesco Cruz Torres" userId="9e99a5c3-af8c-4bbe-ad6b-d98b646b01bf" providerId="ADAL" clId="{D54BF301-3429-4A8C-A06F-734150D41804}" dt="2022-08-02T21:36:01.713" v="5425" actId="1038"/>
          <ac:cxnSpMkLst>
            <pc:docMk/>
            <pc:sldMk cId="1476204692" sldId="1736"/>
            <ac:cxnSpMk id="64" creationId="{B677B550-1BFC-4FC7-B374-D4F6CBD0B421}"/>
          </ac:cxnSpMkLst>
        </pc:cxnChg>
        <pc:cxnChg chg="mod">
          <ac:chgData name="Francesco Cruz Torres" userId="9e99a5c3-af8c-4bbe-ad6b-d98b646b01bf" providerId="ADAL" clId="{D54BF301-3429-4A8C-A06F-734150D41804}" dt="2022-08-02T21:48:47.901" v="6368" actId="14100"/>
          <ac:cxnSpMkLst>
            <pc:docMk/>
            <pc:sldMk cId="1476204692" sldId="1736"/>
            <ac:cxnSpMk id="65" creationId="{BF6E72AA-13DA-44D9-B3A3-AB9B69F4A4CB}"/>
          </ac:cxnSpMkLst>
        </pc:cxnChg>
        <pc:cxnChg chg="del">
          <ac:chgData name="Francesco Cruz Torres" userId="9e99a5c3-af8c-4bbe-ad6b-d98b646b01bf" providerId="ADAL" clId="{D54BF301-3429-4A8C-A06F-734150D41804}" dt="2022-08-02T21:30:49.314" v="5084" actId="478"/>
          <ac:cxnSpMkLst>
            <pc:docMk/>
            <pc:sldMk cId="1476204692" sldId="1736"/>
            <ac:cxnSpMk id="70" creationId="{D4FD488F-9D26-481B-8947-4EB1C7F0A649}"/>
          </ac:cxnSpMkLst>
        </pc:cxnChg>
        <pc:cxnChg chg="del">
          <ac:chgData name="Francesco Cruz Torres" userId="9e99a5c3-af8c-4bbe-ad6b-d98b646b01bf" providerId="ADAL" clId="{D54BF301-3429-4A8C-A06F-734150D41804}" dt="2022-08-02T21:30:48.515" v="5083" actId="478"/>
          <ac:cxnSpMkLst>
            <pc:docMk/>
            <pc:sldMk cId="1476204692" sldId="1736"/>
            <ac:cxnSpMk id="71" creationId="{ACF377E4-2F80-433B-A9B7-D1D0E141E719}"/>
          </ac:cxnSpMkLst>
        </pc:cxnChg>
        <pc:cxnChg chg="del mod">
          <ac:chgData name="Francesco Cruz Torres" userId="9e99a5c3-af8c-4bbe-ad6b-d98b646b01bf" providerId="ADAL" clId="{D54BF301-3429-4A8C-A06F-734150D41804}" dt="2022-08-02T21:30:26.552" v="5046" actId="478"/>
          <ac:cxnSpMkLst>
            <pc:docMk/>
            <pc:sldMk cId="1476204692" sldId="1736"/>
            <ac:cxnSpMk id="73" creationId="{904EDE02-0B47-4BAE-9A6D-5AFAD58C405A}"/>
          </ac:cxnSpMkLst>
        </pc:cxnChg>
        <pc:cxnChg chg="del mod">
          <ac:chgData name="Francesco Cruz Torres" userId="9e99a5c3-af8c-4bbe-ad6b-d98b646b01bf" providerId="ADAL" clId="{D54BF301-3429-4A8C-A06F-734150D41804}" dt="2022-08-02T21:30:58.698" v="5089" actId="478"/>
          <ac:cxnSpMkLst>
            <pc:docMk/>
            <pc:sldMk cId="1476204692" sldId="1736"/>
            <ac:cxnSpMk id="74" creationId="{C516E08C-035F-4E38-9F3A-ADD80C93364D}"/>
          </ac:cxnSpMkLst>
        </pc:cxnChg>
        <pc:cxnChg chg="mod">
          <ac:chgData name="Francesco Cruz Torres" userId="9e99a5c3-af8c-4bbe-ad6b-d98b646b01bf" providerId="ADAL" clId="{D54BF301-3429-4A8C-A06F-734150D41804}" dt="2022-08-02T21:34:28.958" v="5269" actId="14100"/>
          <ac:cxnSpMkLst>
            <pc:docMk/>
            <pc:sldMk cId="1476204692" sldId="1736"/>
            <ac:cxnSpMk id="76" creationId="{C7F4F223-0452-4EC8-B2B2-CAA504B48ECF}"/>
          </ac:cxnSpMkLst>
        </pc:cxnChg>
        <pc:cxnChg chg="mod">
          <ac:chgData name="Francesco Cruz Torres" userId="9e99a5c3-af8c-4bbe-ad6b-d98b646b01bf" providerId="ADAL" clId="{D54BF301-3429-4A8C-A06F-734150D41804}" dt="2022-08-02T21:33:20.159" v="5251" actId="1038"/>
          <ac:cxnSpMkLst>
            <pc:docMk/>
            <pc:sldMk cId="1476204692" sldId="1736"/>
            <ac:cxnSpMk id="79" creationId="{D0077AC6-963A-4481-928C-A721633F9FE6}"/>
          </ac:cxnSpMkLst>
        </pc:cxnChg>
        <pc:cxnChg chg="mod">
          <ac:chgData name="Francesco Cruz Torres" userId="9e99a5c3-af8c-4bbe-ad6b-d98b646b01bf" providerId="ADAL" clId="{D54BF301-3429-4A8C-A06F-734150D41804}" dt="2022-08-02T21:37:41.116" v="5512" actId="14100"/>
          <ac:cxnSpMkLst>
            <pc:docMk/>
            <pc:sldMk cId="1476204692" sldId="1736"/>
            <ac:cxnSpMk id="84" creationId="{B7566BB7-9696-4E01-A7C7-67F058482A01}"/>
          </ac:cxnSpMkLst>
        </pc:cxnChg>
        <pc:cxnChg chg="mod">
          <ac:chgData name="Francesco Cruz Torres" userId="9e99a5c3-af8c-4bbe-ad6b-d98b646b01bf" providerId="ADAL" clId="{D54BF301-3429-4A8C-A06F-734150D41804}" dt="2022-08-02T21:33:20.159" v="5251" actId="1038"/>
          <ac:cxnSpMkLst>
            <pc:docMk/>
            <pc:sldMk cId="1476204692" sldId="1736"/>
            <ac:cxnSpMk id="97" creationId="{2921DBD5-2654-418E-9AB7-3084E815CC9A}"/>
          </ac:cxnSpMkLst>
        </pc:cxnChg>
        <pc:cxnChg chg="mod">
          <ac:chgData name="Francesco Cruz Torres" userId="9e99a5c3-af8c-4bbe-ad6b-d98b646b01bf" providerId="ADAL" clId="{D54BF301-3429-4A8C-A06F-734150D41804}" dt="2022-08-02T21:36:42.041" v="5500" actId="1036"/>
          <ac:cxnSpMkLst>
            <pc:docMk/>
            <pc:sldMk cId="1476204692" sldId="1736"/>
            <ac:cxnSpMk id="98" creationId="{798F9768-96C5-4553-980E-04DC2044E32A}"/>
          </ac:cxnSpMkLst>
        </pc:cxnChg>
        <pc:cxnChg chg="mod">
          <ac:chgData name="Francesco Cruz Torres" userId="9e99a5c3-af8c-4bbe-ad6b-d98b646b01bf" providerId="ADAL" clId="{D54BF301-3429-4A8C-A06F-734150D41804}" dt="2022-08-02T21:36:48.557" v="5501" actId="14100"/>
          <ac:cxnSpMkLst>
            <pc:docMk/>
            <pc:sldMk cId="1476204692" sldId="1736"/>
            <ac:cxnSpMk id="99" creationId="{F952B24C-3628-4673-A4BC-3BF09DFADB36}"/>
          </ac:cxnSpMkLst>
        </pc:cxnChg>
        <pc:cxnChg chg="mod">
          <ac:chgData name="Francesco Cruz Torres" userId="9e99a5c3-af8c-4bbe-ad6b-d98b646b01bf" providerId="ADAL" clId="{D54BF301-3429-4A8C-A06F-734150D41804}" dt="2022-08-02T21:40:43.015" v="5638" actId="14100"/>
          <ac:cxnSpMkLst>
            <pc:docMk/>
            <pc:sldMk cId="1476204692" sldId="1736"/>
            <ac:cxnSpMk id="103" creationId="{96415AA7-463B-4598-88F2-4DB86106E7F8}"/>
          </ac:cxnSpMkLst>
        </pc:cxnChg>
        <pc:cxnChg chg="del mod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106" creationId="{C52AD05D-687D-4F9B-AEC7-0CA3E25F27AB}"/>
          </ac:cxnSpMkLst>
        </pc:cxnChg>
        <pc:cxnChg chg="mod">
          <ac:chgData name="Francesco Cruz Torres" userId="9e99a5c3-af8c-4bbe-ad6b-d98b646b01bf" providerId="ADAL" clId="{D54BF301-3429-4A8C-A06F-734150D41804}" dt="2022-08-02T21:42:33.215" v="5910" actId="1036"/>
          <ac:cxnSpMkLst>
            <pc:docMk/>
            <pc:sldMk cId="1476204692" sldId="1736"/>
            <ac:cxnSpMk id="108" creationId="{377AEF9C-0631-434C-BDFF-E2A7B43981E8}"/>
          </ac:cxnSpMkLst>
        </pc:cxnChg>
        <pc:cxnChg chg="mod">
          <ac:chgData name="Francesco Cruz Torres" userId="9e99a5c3-af8c-4bbe-ad6b-d98b646b01bf" providerId="ADAL" clId="{D54BF301-3429-4A8C-A06F-734150D41804}" dt="2022-08-02T21:42:33.215" v="5910" actId="1036"/>
          <ac:cxnSpMkLst>
            <pc:docMk/>
            <pc:sldMk cId="1476204692" sldId="1736"/>
            <ac:cxnSpMk id="109" creationId="{EB293CA5-332C-4125-9EFC-124E15F2A02D}"/>
          </ac:cxnSpMkLst>
        </pc:cxnChg>
        <pc:cxnChg chg="del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110" creationId="{31352539-DDD2-4281-9F32-C9877B72189D}"/>
          </ac:cxnSpMkLst>
        </pc:cxnChg>
        <pc:cxnChg chg="del mod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111" creationId="{1C4F4E2C-2C8A-47AE-BDAC-C6B761F359E7}"/>
          </ac:cxnSpMkLst>
        </pc:cxnChg>
        <pc:cxnChg chg="del mod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112" creationId="{A1360650-70CF-410A-82D2-60DC5AA9B0DA}"/>
          </ac:cxnSpMkLst>
        </pc:cxnChg>
        <pc:cxnChg chg="mod">
          <ac:chgData name="Francesco Cruz Torres" userId="9e99a5c3-af8c-4bbe-ad6b-d98b646b01bf" providerId="ADAL" clId="{D54BF301-3429-4A8C-A06F-734150D41804}" dt="2022-08-02T21:40:57.078" v="5662" actId="14100"/>
          <ac:cxnSpMkLst>
            <pc:docMk/>
            <pc:sldMk cId="1476204692" sldId="1736"/>
            <ac:cxnSpMk id="113" creationId="{0C580913-45D1-43F2-8194-F46DBEFF33E1}"/>
          </ac:cxnSpMkLst>
        </pc:cxnChg>
        <pc:cxnChg chg="mod">
          <ac:chgData name="Francesco Cruz Torres" userId="9e99a5c3-af8c-4bbe-ad6b-d98b646b01bf" providerId="ADAL" clId="{D54BF301-3429-4A8C-A06F-734150D41804}" dt="2022-08-02T21:41:00.858" v="5663" actId="14100"/>
          <ac:cxnSpMkLst>
            <pc:docMk/>
            <pc:sldMk cId="1476204692" sldId="1736"/>
            <ac:cxnSpMk id="114" creationId="{23CAF25D-EEB6-4E62-90FD-7A2C7AECD922}"/>
          </ac:cxnSpMkLst>
        </pc:cxnChg>
        <pc:cxnChg chg="mod">
          <ac:chgData name="Francesco Cruz Torres" userId="9e99a5c3-af8c-4bbe-ad6b-d98b646b01bf" providerId="ADAL" clId="{D54BF301-3429-4A8C-A06F-734150D41804}" dt="2022-08-02T21:41:04.375" v="5664" actId="14100"/>
          <ac:cxnSpMkLst>
            <pc:docMk/>
            <pc:sldMk cId="1476204692" sldId="1736"/>
            <ac:cxnSpMk id="115" creationId="{963E5641-C13F-407E-B7BE-E7238492976C}"/>
          </ac:cxnSpMkLst>
        </pc:cxnChg>
        <pc:cxnChg chg="del">
          <ac:chgData name="Francesco Cruz Torres" userId="9e99a5c3-af8c-4bbe-ad6b-d98b646b01bf" providerId="ADAL" clId="{D54BF301-3429-4A8C-A06F-734150D41804}" dt="2022-08-02T21:37:36.076" v="5511" actId="478"/>
          <ac:cxnSpMkLst>
            <pc:docMk/>
            <pc:sldMk cId="1476204692" sldId="1736"/>
            <ac:cxnSpMk id="116" creationId="{E11884DD-427C-406E-B43C-81FC898154D8}"/>
          </ac:cxnSpMkLst>
        </pc:cxnChg>
        <pc:cxnChg chg="del mod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117" creationId="{B9E29360-B318-427D-8405-930813F1B445}"/>
          </ac:cxnSpMkLst>
        </pc:cxnChg>
        <pc:cxnChg chg="del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118" creationId="{A5A994F8-EF00-4F01-A7E7-4CEB7362A47B}"/>
          </ac:cxnSpMkLst>
        </pc:cxnChg>
        <pc:cxnChg chg="mod">
          <ac:chgData name="Francesco Cruz Torres" userId="9e99a5c3-af8c-4bbe-ad6b-d98b646b01bf" providerId="ADAL" clId="{D54BF301-3429-4A8C-A06F-734150D41804}" dt="2022-08-02T21:42:33.215" v="5910" actId="1036"/>
          <ac:cxnSpMkLst>
            <pc:docMk/>
            <pc:sldMk cId="1476204692" sldId="1736"/>
            <ac:cxnSpMk id="119" creationId="{13194CC1-8703-4526-A7CE-03E605FBC2DF}"/>
          </ac:cxnSpMkLst>
        </pc:cxnChg>
        <pc:cxnChg chg="mod">
          <ac:chgData name="Francesco Cruz Torres" userId="9e99a5c3-af8c-4bbe-ad6b-d98b646b01bf" providerId="ADAL" clId="{D54BF301-3429-4A8C-A06F-734150D41804}" dt="2022-08-02T21:42:33.215" v="5910" actId="1036"/>
          <ac:cxnSpMkLst>
            <pc:docMk/>
            <pc:sldMk cId="1476204692" sldId="1736"/>
            <ac:cxnSpMk id="120" creationId="{A5B7815D-5B3A-40FF-8191-11264A76BE81}"/>
          </ac:cxnSpMkLst>
        </pc:cxnChg>
        <pc:cxnChg chg="del">
          <ac:chgData name="Francesco Cruz Torres" userId="9e99a5c3-af8c-4bbe-ad6b-d98b646b01bf" providerId="ADAL" clId="{D54BF301-3429-4A8C-A06F-734150D41804}" dt="2022-08-02T21:37:35.269" v="5510" actId="478"/>
          <ac:cxnSpMkLst>
            <pc:docMk/>
            <pc:sldMk cId="1476204692" sldId="1736"/>
            <ac:cxnSpMk id="121" creationId="{14FAD5BC-B615-43E5-8950-B8872E89EE4C}"/>
          </ac:cxnSpMkLst>
        </pc:cxnChg>
        <pc:cxnChg chg="del mod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124" creationId="{D6633A08-CEC0-418E-9DE8-46AD18A33C9B}"/>
          </ac:cxnSpMkLst>
        </pc:cxnChg>
        <pc:cxnChg chg="mod">
          <ac:chgData name="Francesco Cruz Torres" userId="9e99a5c3-af8c-4bbe-ad6b-d98b646b01bf" providerId="ADAL" clId="{D54BF301-3429-4A8C-A06F-734150D41804}" dt="2022-08-02T21:43:40.570" v="6105" actId="1035"/>
          <ac:cxnSpMkLst>
            <pc:docMk/>
            <pc:sldMk cId="1476204692" sldId="1736"/>
            <ac:cxnSpMk id="125" creationId="{AD7BC0DE-0D53-47E0-89F8-CF472AD2A113}"/>
          </ac:cxnSpMkLst>
        </pc:cxnChg>
        <pc:cxnChg chg="mod">
          <ac:chgData name="Francesco Cruz Torres" userId="9e99a5c3-af8c-4bbe-ad6b-d98b646b01bf" providerId="ADAL" clId="{D54BF301-3429-4A8C-A06F-734150D41804}" dt="2022-08-02T21:33:20.366" v="5252" actId="1038"/>
          <ac:cxnSpMkLst>
            <pc:docMk/>
            <pc:sldMk cId="1476204692" sldId="1736"/>
            <ac:cxnSpMk id="126" creationId="{ED235D31-5CD5-4427-AE4C-624F142E0DDA}"/>
          </ac:cxnSpMkLst>
        </pc:cxnChg>
        <pc:cxnChg chg="mod">
          <ac:chgData name="Francesco Cruz Torres" userId="9e99a5c3-af8c-4bbe-ad6b-d98b646b01bf" providerId="ADAL" clId="{D54BF301-3429-4A8C-A06F-734150D41804}" dt="2022-08-02T21:43:40.570" v="6105" actId="1035"/>
          <ac:cxnSpMkLst>
            <pc:docMk/>
            <pc:sldMk cId="1476204692" sldId="1736"/>
            <ac:cxnSpMk id="127" creationId="{1651A4B3-9FC5-4A4B-BD2C-486271D88728}"/>
          </ac:cxnSpMkLst>
        </pc:cxnChg>
        <pc:cxnChg chg="del mod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128" creationId="{F42F3875-05FC-4034-B164-506033DC012D}"/>
          </ac:cxnSpMkLst>
        </pc:cxnChg>
        <pc:cxnChg chg="mod">
          <ac:chgData name="Francesco Cruz Torres" userId="9e99a5c3-af8c-4bbe-ad6b-d98b646b01bf" providerId="ADAL" clId="{D54BF301-3429-4A8C-A06F-734150D41804}" dt="2022-08-02T21:43:40.570" v="6105" actId="1035"/>
          <ac:cxnSpMkLst>
            <pc:docMk/>
            <pc:sldMk cId="1476204692" sldId="1736"/>
            <ac:cxnSpMk id="129" creationId="{3375FDEB-3662-4C13-8C7A-9E6001F276C5}"/>
          </ac:cxnSpMkLst>
        </pc:cxnChg>
        <pc:cxnChg chg="mod">
          <ac:chgData name="Francesco Cruz Torres" userId="9e99a5c3-af8c-4bbe-ad6b-d98b646b01bf" providerId="ADAL" clId="{D54BF301-3429-4A8C-A06F-734150D41804}" dt="2022-08-02T21:43:40.570" v="6105" actId="1035"/>
          <ac:cxnSpMkLst>
            <pc:docMk/>
            <pc:sldMk cId="1476204692" sldId="1736"/>
            <ac:cxnSpMk id="130" creationId="{D988CC4C-4179-4982-9334-318F432091AD}"/>
          </ac:cxnSpMkLst>
        </pc:cxnChg>
        <pc:cxnChg chg="del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131" creationId="{F61E209C-12E6-4D67-B459-4E4E9591B5AC}"/>
          </ac:cxnSpMkLst>
        </pc:cxnChg>
        <pc:cxnChg chg="del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132" creationId="{B9FEF989-EBD5-4BF0-88A6-99C45F0F43B1}"/>
          </ac:cxnSpMkLst>
        </pc:cxnChg>
        <pc:cxnChg chg="del mod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135" creationId="{007CB226-3731-49C3-8262-68B0EC123162}"/>
          </ac:cxnSpMkLst>
        </pc:cxnChg>
        <pc:cxnChg chg="del mod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137" creationId="{74F99E56-AADF-43BD-A2C7-045433572CCB}"/>
          </ac:cxnSpMkLst>
        </pc:cxnChg>
        <pc:cxnChg chg="del mod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143" creationId="{0C351F47-CFAA-4A94-AAE2-ACFF0457542C}"/>
          </ac:cxnSpMkLst>
        </pc:cxnChg>
        <pc:cxnChg chg="del mod">
          <ac:chgData name="Francesco Cruz Torres" userId="9e99a5c3-af8c-4bbe-ad6b-d98b646b01bf" providerId="ADAL" clId="{D54BF301-3429-4A8C-A06F-734150D41804}" dt="2022-08-02T21:30:27.216" v="5047" actId="478"/>
          <ac:cxnSpMkLst>
            <pc:docMk/>
            <pc:sldMk cId="1476204692" sldId="1736"/>
            <ac:cxnSpMk id="144" creationId="{335F2FCC-D53B-4780-A1C2-422BE39E1DCC}"/>
          </ac:cxnSpMkLst>
        </pc:cxnChg>
        <pc:cxnChg chg="mod">
          <ac:chgData name="Francesco Cruz Torres" userId="9e99a5c3-af8c-4bbe-ad6b-d98b646b01bf" providerId="ADAL" clId="{D54BF301-3429-4A8C-A06F-734150D41804}" dt="2022-08-02T21:45:18.843" v="6248" actId="1035"/>
          <ac:cxnSpMkLst>
            <pc:docMk/>
            <pc:sldMk cId="1476204692" sldId="1736"/>
            <ac:cxnSpMk id="145" creationId="{2C830BEF-E10C-45AF-8B75-785C4DE95377}"/>
          </ac:cxnSpMkLst>
        </pc:cxnChg>
        <pc:cxnChg chg="del mod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146" creationId="{59CA8F2A-FB98-4AA2-8332-3C6B36D05F3C}"/>
          </ac:cxnSpMkLst>
        </pc:cxnChg>
        <pc:cxnChg chg="mod">
          <ac:chgData name="Francesco Cruz Torres" userId="9e99a5c3-af8c-4bbe-ad6b-d98b646b01bf" providerId="ADAL" clId="{D54BF301-3429-4A8C-A06F-734150D41804}" dt="2022-08-02T21:45:18.843" v="6248" actId="1035"/>
          <ac:cxnSpMkLst>
            <pc:docMk/>
            <pc:sldMk cId="1476204692" sldId="1736"/>
            <ac:cxnSpMk id="147" creationId="{DF586A80-7479-4E5E-8A21-E8BF4BF6BCDA}"/>
          </ac:cxnSpMkLst>
        </pc:cxnChg>
        <pc:cxnChg chg="mod">
          <ac:chgData name="Francesco Cruz Torres" userId="9e99a5c3-af8c-4bbe-ad6b-d98b646b01bf" providerId="ADAL" clId="{D54BF301-3429-4A8C-A06F-734150D41804}" dt="2022-08-02T21:37:25.967" v="5508" actId="14100"/>
          <ac:cxnSpMkLst>
            <pc:docMk/>
            <pc:sldMk cId="1476204692" sldId="1736"/>
            <ac:cxnSpMk id="148" creationId="{BE337CD2-300B-464B-9280-A64AF309A25F}"/>
          </ac:cxnSpMkLst>
        </pc:cxnChg>
        <pc:cxnChg chg="mod">
          <ac:chgData name="Francesco Cruz Torres" userId="9e99a5c3-af8c-4bbe-ad6b-d98b646b01bf" providerId="ADAL" clId="{D54BF301-3429-4A8C-A06F-734150D41804}" dt="2022-08-02T21:50:30.116" v="6543" actId="1035"/>
          <ac:cxnSpMkLst>
            <pc:docMk/>
            <pc:sldMk cId="1476204692" sldId="1736"/>
            <ac:cxnSpMk id="151" creationId="{6171D71D-547B-4BCC-B334-9BEE493D89AD}"/>
          </ac:cxnSpMkLst>
        </pc:cxnChg>
        <pc:cxnChg chg="del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152" creationId="{1954B36E-0F06-4915-B151-7BDD5F1ABDA6}"/>
          </ac:cxnSpMkLst>
        </pc:cxnChg>
        <pc:cxnChg chg="mod">
          <ac:chgData name="Francesco Cruz Torres" userId="9e99a5c3-af8c-4bbe-ad6b-d98b646b01bf" providerId="ADAL" clId="{D54BF301-3429-4A8C-A06F-734150D41804}" dt="2022-08-02T21:43:40.570" v="6105" actId="1035"/>
          <ac:cxnSpMkLst>
            <pc:docMk/>
            <pc:sldMk cId="1476204692" sldId="1736"/>
            <ac:cxnSpMk id="153" creationId="{FC22B1D8-998F-AED5-5A51-36BCA5B68731}"/>
          </ac:cxnSpMkLst>
        </pc:cxnChg>
        <pc:cxnChg chg="del mod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156" creationId="{A9A711F9-A74E-4590-B32E-963C3D36D109}"/>
          </ac:cxnSpMkLst>
        </pc:cxnChg>
        <pc:cxnChg chg="mod">
          <ac:chgData name="Francesco Cruz Torres" userId="9e99a5c3-af8c-4bbe-ad6b-d98b646b01bf" providerId="ADAL" clId="{D54BF301-3429-4A8C-A06F-734150D41804}" dt="2022-08-02T21:49:17.416" v="6374" actId="1037"/>
          <ac:cxnSpMkLst>
            <pc:docMk/>
            <pc:sldMk cId="1476204692" sldId="1736"/>
            <ac:cxnSpMk id="157" creationId="{30F7513E-BF00-AC10-FBF1-0AC388E7A012}"/>
          </ac:cxnSpMkLst>
        </pc:cxnChg>
        <pc:cxnChg chg="mod">
          <ac:chgData name="Francesco Cruz Torres" userId="9e99a5c3-af8c-4bbe-ad6b-d98b646b01bf" providerId="ADAL" clId="{D54BF301-3429-4A8C-A06F-734150D41804}" dt="2022-08-02T21:33:20.159" v="5251" actId="1038"/>
          <ac:cxnSpMkLst>
            <pc:docMk/>
            <pc:sldMk cId="1476204692" sldId="1736"/>
            <ac:cxnSpMk id="158" creationId="{6B1E3D8F-C79A-4B99-8402-9EB92FEBE567}"/>
          </ac:cxnSpMkLst>
        </pc:cxnChg>
        <pc:cxnChg chg="mod">
          <ac:chgData name="Francesco Cruz Torres" userId="9e99a5c3-af8c-4bbe-ad6b-d98b646b01bf" providerId="ADAL" clId="{D54BF301-3429-4A8C-A06F-734150D41804}" dt="2022-08-02T21:50:57.509" v="6610" actId="14100"/>
          <ac:cxnSpMkLst>
            <pc:docMk/>
            <pc:sldMk cId="1476204692" sldId="1736"/>
            <ac:cxnSpMk id="160" creationId="{FFB95F82-FCB0-4909-8E46-F4EC291A1F1A}"/>
          </ac:cxnSpMkLst>
        </pc:cxnChg>
        <pc:cxnChg chg="mod">
          <ac:chgData name="Francesco Cruz Torres" userId="9e99a5c3-af8c-4bbe-ad6b-d98b646b01bf" providerId="ADAL" clId="{D54BF301-3429-4A8C-A06F-734150D41804}" dt="2022-08-02T21:51:14.205" v="6684" actId="14100"/>
          <ac:cxnSpMkLst>
            <pc:docMk/>
            <pc:sldMk cId="1476204692" sldId="1736"/>
            <ac:cxnSpMk id="161" creationId="{ABDA0C5C-9F15-4258-96CB-CDAD78F59016}"/>
          </ac:cxnSpMkLst>
        </pc:cxnChg>
        <pc:cxnChg chg="mod">
          <ac:chgData name="Francesco Cruz Torres" userId="9e99a5c3-af8c-4bbe-ad6b-d98b646b01bf" providerId="ADAL" clId="{D54BF301-3429-4A8C-A06F-734150D41804}" dt="2022-08-02T21:42:33.215" v="5910" actId="1036"/>
          <ac:cxnSpMkLst>
            <pc:docMk/>
            <pc:sldMk cId="1476204692" sldId="1736"/>
            <ac:cxnSpMk id="168" creationId="{AE247AC5-FC30-46EA-AED0-4E7997BAC91F}"/>
          </ac:cxnSpMkLst>
        </pc:cxnChg>
        <pc:cxnChg chg="add mod">
          <ac:chgData name="Francesco Cruz Torres" userId="9e99a5c3-af8c-4bbe-ad6b-d98b646b01bf" providerId="ADAL" clId="{D54BF301-3429-4A8C-A06F-734150D41804}" dt="2022-08-02T21:35:54.084" v="5380" actId="1036"/>
          <ac:cxnSpMkLst>
            <pc:docMk/>
            <pc:sldMk cId="1476204692" sldId="1736"/>
            <ac:cxnSpMk id="175" creationId="{908D0E1E-2DCB-CA68-435F-C06FBE7B619A}"/>
          </ac:cxnSpMkLst>
        </pc:cxnChg>
        <pc:cxnChg chg="add mod">
          <ac:chgData name="Francesco Cruz Torres" userId="9e99a5c3-af8c-4bbe-ad6b-d98b646b01bf" providerId="ADAL" clId="{D54BF301-3429-4A8C-A06F-734150D41804}" dt="2022-08-02T21:48:07.390" v="6362" actId="1036"/>
          <ac:cxnSpMkLst>
            <pc:docMk/>
            <pc:sldMk cId="1476204692" sldId="1736"/>
            <ac:cxnSpMk id="211" creationId="{5211027F-031A-0F0C-E225-43EEC7118821}"/>
          </ac:cxnSpMkLst>
        </pc:cxnChg>
        <pc:cxnChg chg="del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214" creationId="{92C8EFC0-E40A-4DB5-BCBA-17B6A83BBC3F}"/>
          </ac:cxnSpMkLst>
        </pc:cxnChg>
        <pc:cxnChg chg="del">
          <ac:chgData name="Francesco Cruz Torres" userId="9e99a5c3-af8c-4bbe-ad6b-d98b646b01bf" providerId="ADAL" clId="{D54BF301-3429-4A8C-A06F-734150D41804}" dt="2022-08-02T21:28:51.094" v="4994" actId="478"/>
          <ac:cxnSpMkLst>
            <pc:docMk/>
            <pc:sldMk cId="1476204692" sldId="1736"/>
            <ac:cxnSpMk id="215" creationId="{B994F065-E6FD-4FF9-9687-D9A9B2EBA07E}"/>
          </ac:cxnSpMkLst>
        </pc:cxnChg>
        <pc:cxnChg chg="mod">
          <ac:chgData name="Francesco Cruz Torres" userId="9e99a5c3-af8c-4bbe-ad6b-d98b646b01bf" providerId="ADAL" clId="{D54BF301-3429-4A8C-A06F-734150D41804}" dt="2022-08-02T21:46:57.441" v="6298" actId="14100"/>
          <ac:cxnSpMkLst>
            <pc:docMk/>
            <pc:sldMk cId="1476204692" sldId="1736"/>
            <ac:cxnSpMk id="249" creationId="{41302B56-8AC4-82E2-D2F7-20E92D48F077}"/>
          </ac:cxnSpMkLst>
        </pc:cxnChg>
        <pc:cxnChg chg="mod">
          <ac:chgData name="Francesco Cruz Torres" userId="9e99a5c3-af8c-4bbe-ad6b-d98b646b01bf" providerId="ADAL" clId="{D54BF301-3429-4A8C-A06F-734150D41804}" dt="2022-08-02T21:47:02.249" v="6302" actId="1036"/>
          <ac:cxnSpMkLst>
            <pc:docMk/>
            <pc:sldMk cId="1476204692" sldId="1736"/>
            <ac:cxnSpMk id="264" creationId="{106E4ADE-B9CB-FE24-FCF5-5F6366959388}"/>
          </ac:cxnSpMkLst>
        </pc:cxnChg>
        <pc:cxnChg chg="mod">
          <ac:chgData name="Francesco Cruz Torres" userId="9e99a5c3-af8c-4bbe-ad6b-d98b646b01bf" providerId="ADAL" clId="{D54BF301-3429-4A8C-A06F-734150D41804}" dt="2022-08-02T21:47:02.249" v="6302" actId="1036"/>
          <ac:cxnSpMkLst>
            <pc:docMk/>
            <pc:sldMk cId="1476204692" sldId="1736"/>
            <ac:cxnSpMk id="280" creationId="{3EDEB915-F8F7-7C1D-5680-97F0E420B285}"/>
          </ac:cxnSpMkLst>
        </pc:cxnChg>
        <pc:cxnChg chg="mod">
          <ac:chgData name="Francesco Cruz Torres" userId="9e99a5c3-af8c-4bbe-ad6b-d98b646b01bf" providerId="ADAL" clId="{D54BF301-3429-4A8C-A06F-734150D41804}" dt="2022-08-02T21:37:14.573" v="5505" actId="14100"/>
          <ac:cxnSpMkLst>
            <pc:docMk/>
            <pc:sldMk cId="1476204692" sldId="1736"/>
            <ac:cxnSpMk id="284" creationId="{793119B4-2F2D-54FD-C8A2-B5163E6034D8}"/>
          </ac:cxnSpMkLst>
        </pc:cxnChg>
        <pc:cxnChg chg="mod">
          <ac:chgData name="Francesco Cruz Torres" userId="9e99a5c3-af8c-4bbe-ad6b-d98b646b01bf" providerId="ADAL" clId="{D54BF301-3429-4A8C-A06F-734150D41804}" dt="2022-08-02T21:48:05.387" v="6359" actId="1035"/>
          <ac:cxnSpMkLst>
            <pc:docMk/>
            <pc:sldMk cId="1476204692" sldId="1736"/>
            <ac:cxnSpMk id="290" creationId="{E01DD8A3-F9CC-780C-453A-1F1912C78634}"/>
          </ac:cxnSpMkLst>
        </pc:cxnChg>
        <pc:cxnChg chg="del">
          <ac:chgData name="Francesco Cruz Torres" userId="9e99a5c3-af8c-4bbe-ad6b-d98b646b01bf" providerId="ADAL" clId="{D54BF301-3429-4A8C-A06F-734150D41804}" dt="2022-08-02T21:47:04.973" v="6303" actId="478"/>
          <ac:cxnSpMkLst>
            <pc:docMk/>
            <pc:sldMk cId="1476204692" sldId="1736"/>
            <ac:cxnSpMk id="291" creationId="{964A04BE-C281-D7AC-22C2-76BCE2FC8D73}"/>
          </ac:cxnSpMkLst>
        </pc:cxnChg>
        <pc:cxnChg chg="mod">
          <ac:chgData name="Francesco Cruz Torres" userId="9e99a5c3-af8c-4bbe-ad6b-d98b646b01bf" providerId="ADAL" clId="{D54BF301-3429-4A8C-A06F-734150D41804}" dt="2022-08-02T21:48:19.137" v="6365" actId="1036"/>
          <ac:cxnSpMkLst>
            <pc:docMk/>
            <pc:sldMk cId="1476204692" sldId="1736"/>
            <ac:cxnSpMk id="293" creationId="{88295F2E-262C-DAB6-86A1-51D2FB64BA16}"/>
          </ac:cxnSpMkLst>
        </pc:cxnChg>
        <pc:cxnChg chg="mod">
          <ac:chgData name="Francesco Cruz Torres" userId="9e99a5c3-af8c-4bbe-ad6b-d98b646b01bf" providerId="ADAL" clId="{D54BF301-3429-4A8C-A06F-734150D41804}" dt="2022-08-02T21:39:47.515" v="5541" actId="14100"/>
          <ac:cxnSpMkLst>
            <pc:docMk/>
            <pc:sldMk cId="1476204692" sldId="1736"/>
            <ac:cxnSpMk id="322" creationId="{B76BD959-F2D5-E9CD-FA28-95C1D243BEA8}"/>
          </ac:cxnSpMkLst>
        </pc:cxnChg>
        <pc:cxnChg chg="mod">
          <ac:chgData name="Francesco Cruz Torres" userId="9e99a5c3-af8c-4bbe-ad6b-d98b646b01bf" providerId="ADAL" clId="{D54BF301-3429-4A8C-A06F-734150D41804}" dt="2022-08-02T21:48:16.243" v="6364" actId="14100"/>
          <ac:cxnSpMkLst>
            <pc:docMk/>
            <pc:sldMk cId="1476204692" sldId="1736"/>
            <ac:cxnSpMk id="344" creationId="{BEE7DE55-1C14-2EAF-4BB5-D1B5020B47E4}"/>
          </ac:cxnSpMkLst>
        </pc:cxnChg>
        <pc:cxnChg chg="del mod">
          <ac:chgData name="Francesco Cruz Torres" userId="9e99a5c3-af8c-4bbe-ad6b-d98b646b01bf" providerId="ADAL" clId="{D54BF301-3429-4A8C-A06F-734150D41804}" dt="2022-08-02T21:32:09.524" v="5151" actId="478"/>
          <ac:cxnSpMkLst>
            <pc:docMk/>
            <pc:sldMk cId="1476204692" sldId="1736"/>
            <ac:cxnSpMk id="393" creationId="{262BF1E8-70E2-595A-6E1C-7D2A3C9084DF}"/>
          </ac:cxnSpMkLst>
        </pc:cxnChg>
        <pc:cxnChg chg="del mod">
          <ac:chgData name="Francesco Cruz Torres" userId="9e99a5c3-af8c-4bbe-ad6b-d98b646b01bf" providerId="ADAL" clId="{D54BF301-3429-4A8C-A06F-734150D41804}" dt="2022-08-02T21:32:10.268" v="5152" actId="478"/>
          <ac:cxnSpMkLst>
            <pc:docMk/>
            <pc:sldMk cId="1476204692" sldId="1736"/>
            <ac:cxnSpMk id="395" creationId="{B537D82B-F440-29A0-7491-3E47D4B5B4BC}"/>
          </ac:cxnSpMkLst>
        </pc:cxnChg>
        <pc:cxnChg chg="del mod">
          <ac:chgData name="Francesco Cruz Torres" userId="9e99a5c3-af8c-4bbe-ad6b-d98b646b01bf" providerId="ADAL" clId="{D54BF301-3429-4A8C-A06F-734150D41804}" dt="2022-08-02T21:32:10.788" v="5153" actId="478"/>
          <ac:cxnSpMkLst>
            <pc:docMk/>
            <pc:sldMk cId="1476204692" sldId="1736"/>
            <ac:cxnSpMk id="397" creationId="{9603340C-BDD8-B755-D9B7-C33DEA11B506}"/>
          </ac:cxnSpMkLst>
        </pc:cxnChg>
        <pc:cxnChg chg="mod">
          <ac:chgData name="Francesco Cruz Torres" userId="9e99a5c3-af8c-4bbe-ad6b-d98b646b01bf" providerId="ADAL" clId="{D54BF301-3429-4A8C-A06F-734150D41804}" dt="2022-08-02T21:50:45.817" v="6560" actId="1035"/>
          <ac:cxnSpMkLst>
            <pc:docMk/>
            <pc:sldMk cId="1476204692" sldId="1736"/>
            <ac:cxnSpMk id="398" creationId="{47B91D2D-5CC5-B6C5-509F-8387745248B7}"/>
          </ac:cxnSpMkLst>
        </pc:cxnChg>
        <pc:cxnChg chg="del mod">
          <ac:chgData name="Francesco Cruz Torres" userId="9e99a5c3-af8c-4bbe-ad6b-d98b646b01bf" providerId="ADAL" clId="{D54BF301-3429-4A8C-A06F-734150D41804}" dt="2022-08-02T21:34:47.276" v="5273" actId="478"/>
          <ac:cxnSpMkLst>
            <pc:docMk/>
            <pc:sldMk cId="1476204692" sldId="1736"/>
            <ac:cxnSpMk id="399" creationId="{D5E1A93A-9DA8-9EF7-E315-C20120E8163E}"/>
          </ac:cxnSpMkLst>
        </pc:cxnChg>
        <pc:cxnChg chg="del mod">
          <ac:chgData name="Francesco Cruz Torres" userId="9e99a5c3-af8c-4bbe-ad6b-d98b646b01bf" providerId="ADAL" clId="{D54BF301-3429-4A8C-A06F-734150D41804}" dt="2022-08-02T21:34:46.183" v="5272" actId="478"/>
          <ac:cxnSpMkLst>
            <pc:docMk/>
            <pc:sldMk cId="1476204692" sldId="1736"/>
            <ac:cxnSpMk id="400" creationId="{684F8DBC-EF33-7D67-0EB5-8099EEFB1906}"/>
          </ac:cxnSpMkLst>
        </pc:cxnChg>
        <pc:cxnChg chg="add del">
          <ac:chgData name="Francesco Cruz Torres" userId="9e99a5c3-af8c-4bbe-ad6b-d98b646b01bf" providerId="ADAL" clId="{D54BF301-3429-4A8C-A06F-734150D41804}" dt="2022-08-02T21:39:06.719" v="5513" actId="478"/>
          <ac:cxnSpMkLst>
            <pc:docMk/>
            <pc:sldMk cId="1476204692" sldId="1736"/>
            <ac:cxnSpMk id="402" creationId="{93709123-E746-49FA-9304-81EACF5DCC57}"/>
          </ac:cxnSpMkLst>
        </pc:cxnChg>
        <pc:cxnChg chg="del mod">
          <ac:chgData name="Francesco Cruz Torres" userId="9e99a5c3-af8c-4bbe-ad6b-d98b646b01bf" providerId="ADAL" clId="{D54BF301-3429-4A8C-A06F-734150D41804}" dt="2022-08-02T21:35:48.159" v="5366" actId="478"/>
          <ac:cxnSpMkLst>
            <pc:docMk/>
            <pc:sldMk cId="1476204692" sldId="1736"/>
            <ac:cxnSpMk id="403" creationId="{05E78E0B-CA8A-D6DD-3E1B-6EC37C2D385E}"/>
          </ac:cxnSpMkLst>
        </pc:cxnChg>
        <pc:cxnChg chg="add del">
          <ac:chgData name="Francesco Cruz Torres" userId="9e99a5c3-af8c-4bbe-ad6b-d98b646b01bf" providerId="ADAL" clId="{D54BF301-3429-4A8C-A06F-734150D41804}" dt="2022-08-02T21:39:06.719" v="5513" actId="478"/>
          <ac:cxnSpMkLst>
            <pc:docMk/>
            <pc:sldMk cId="1476204692" sldId="1736"/>
            <ac:cxnSpMk id="404" creationId="{872BDED2-B7CA-6B81-54E7-2B68944F5CD1}"/>
          </ac:cxnSpMkLst>
        </pc:cxnChg>
        <pc:cxnChg chg="mod">
          <ac:chgData name="Francesco Cruz Torres" userId="9e99a5c3-af8c-4bbe-ad6b-d98b646b01bf" providerId="ADAL" clId="{D54BF301-3429-4A8C-A06F-734150D41804}" dt="2022-08-02T21:50:34.583" v="6549" actId="1035"/>
          <ac:cxnSpMkLst>
            <pc:docMk/>
            <pc:sldMk cId="1476204692" sldId="1736"/>
            <ac:cxnSpMk id="455" creationId="{F7AD257A-A448-B188-832B-51057115E1ED}"/>
          </ac:cxnSpMkLst>
        </pc:cxnChg>
        <pc:cxnChg chg="mod">
          <ac:chgData name="Francesco Cruz Torres" userId="9e99a5c3-af8c-4bbe-ad6b-d98b646b01bf" providerId="ADAL" clId="{D54BF301-3429-4A8C-A06F-734150D41804}" dt="2022-08-02T21:50:35.568" v="6550" actId="1035"/>
          <ac:cxnSpMkLst>
            <pc:docMk/>
            <pc:sldMk cId="1476204692" sldId="1736"/>
            <ac:cxnSpMk id="457" creationId="{F380653A-C9B2-7174-4814-4C038050D5BB}"/>
          </ac:cxnSpMkLst>
        </pc:cxnChg>
        <pc:cxnChg chg="mod">
          <ac:chgData name="Francesco Cruz Torres" userId="9e99a5c3-af8c-4bbe-ad6b-d98b646b01bf" providerId="ADAL" clId="{D54BF301-3429-4A8C-A06F-734150D41804}" dt="2022-08-02T21:45:18.843" v="6248" actId="1035"/>
          <ac:cxnSpMkLst>
            <pc:docMk/>
            <pc:sldMk cId="1476204692" sldId="1736"/>
            <ac:cxnSpMk id="462" creationId="{5B0BD220-FD67-1521-65B5-C3200660EB02}"/>
          </ac:cxnSpMkLst>
        </pc:cxnChg>
        <pc:cxnChg chg="mod">
          <ac:chgData name="Francesco Cruz Torres" userId="9e99a5c3-af8c-4bbe-ad6b-d98b646b01bf" providerId="ADAL" clId="{D54BF301-3429-4A8C-A06F-734150D41804}" dt="2022-08-02T21:49:59.939" v="6489" actId="14100"/>
          <ac:cxnSpMkLst>
            <pc:docMk/>
            <pc:sldMk cId="1476204692" sldId="1736"/>
            <ac:cxnSpMk id="464" creationId="{CE76EDD1-D3B6-4927-4CB8-7922D45598E1}"/>
          </ac:cxnSpMkLst>
        </pc:cxnChg>
        <pc:cxnChg chg="mod">
          <ac:chgData name="Francesco Cruz Torres" userId="9e99a5c3-af8c-4bbe-ad6b-d98b646b01bf" providerId="ADAL" clId="{D54BF301-3429-4A8C-A06F-734150D41804}" dt="2022-08-02T21:50:32.398" v="6547" actId="1036"/>
          <ac:cxnSpMkLst>
            <pc:docMk/>
            <pc:sldMk cId="1476204692" sldId="1736"/>
            <ac:cxnSpMk id="467" creationId="{971B9EC8-6775-80B1-65FD-7FB0961BA11C}"/>
          </ac:cxnSpMkLst>
        </pc:cxnChg>
      </pc:sldChg>
    </pc:docChg>
  </pc:docChgLst>
  <pc:docChgLst>
    <pc:chgData name="Gianluca Pellecchia" userId="dc646ec5-80ba-4937-8d0e-701fd283cd69" providerId="ADAL" clId="{927A7927-3204-4F6B-AC9B-4C9D8B3125E0}"/>
    <pc:docChg chg="modSld">
      <pc:chgData name="Gianluca Pellecchia" userId="dc646ec5-80ba-4937-8d0e-701fd283cd69" providerId="ADAL" clId="{927A7927-3204-4F6B-AC9B-4C9D8B3125E0}" dt="2022-11-16T13:30:53.947" v="0" actId="1076"/>
      <pc:docMkLst>
        <pc:docMk/>
      </pc:docMkLst>
      <pc:sldChg chg="modSp mod">
        <pc:chgData name="Gianluca Pellecchia" userId="dc646ec5-80ba-4937-8d0e-701fd283cd69" providerId="ADAL" clId="{927A7927-3204-4F6B-AC9B-4C9D8B3125E0}" dt="2022-11-16T13:30:53.947" v="0" actId="1076"/>
        <pc:sldMkLst>
          <pc:docMk/>
          <pc:sldMk cId="3482408333" sldId="1739"/>
        </pc:sldMkLst>
        <pc:spChg chg="mod">
          <ac:chgData name="Gianluca Pellecchia" userId="dc646ec5-80ba-4937-8d0e-701fd283cd69" providerId="ADAL" clId="{927A7927-3204-4F6B-AC9B-4C9D8B3125E0}" dt="2022-11-16T13:30:53.947" v="0" actId="1076"/>
          <ac:spMkLst>
            <pc:docMk/>
            <pc:sldMk cId="3482408333" sldId="1739"/>
            <ac:spMk id="289" creationId="{EBDC7912-89D9-0639-B6D5-FC8C3527E2E3}"/>
          </ac:spMkLst>
        </pc:spChg>
        <pc:cxnChg chg="mod">
          <ac:chgData name="Gianluca Pellecchia" userId="dc646ec5-80ba-4937-8d0e-701fd283cd69" providerId="ADAL" clId="{927A7927-3204-4F6B-AC9B-4C9D8B3125E0}" dt="2022-11-16T13:30:53.947" v="0" actId="1076"/>
          <ac:cxnSpMkLst>
            <pc:docMk/>
            <pc:sldMk cId="3482408333" sldId="1739"/>
            <ac:cxnSpMk id="288" creationId="{3865C5C9-2A72-825C-3EAA-FB9ACCF52924}"/>
          </ac:cxnSpMkLst>
        </pc:cxnChg>
      </pc:sldChg>
    </pc:docChg>
  </pc:docChgLst>
  <pc:docChgLst>
    <pc:chgData name="Francesco Cruz Torres" userId="9e99a5c3-af8c-4bbe-ad6b-d98b646b01bf" providerId="ADAL" clId="{67CCDB8C-94BD-4AB5-8C1B-2C6BD9FD6B32}"/>
    <pc:docChg chg="delSld">
      <pc:chgData name="Francesco Cruz Torres" userId="9e99a5c3-af8c-4bbe-ad6b-d98b646b01bf" providerId="ADAL" clId="{67CCDB8C-94BD-4AB5-8C1B-2C6BD9FD6B32}" dt="2022-04-13T11:13:35.275" v="0" actId="47"/>
      <pc:docMkLst>
        <pc:docMk/>
      </pc:docMkLst>
      <pc:sldChg chg="del">
        <pc:chgData name="Francesco Cruz Torres" userId="9e99a5c3-af8c-4bbe-ad6b-d98b646b01bf" providerId="ADAL" clId="{67CCDB8C-94BD-4AB5-8C1B-2C6BD9FD6B32}" dt="2022-04-13T11:13:35.275" v="0" actId="47"/>
        <pc:sldMkLst>
          <pc:docMk/>
          <pc:sldMk cId="1647017982" sldId="1727"/>
        </pc:sldMkLst>
      </pc:sldChg>
    </pc:docChg>
  </pc:docChgLst>
  <pc:docChgLst>
    <pc:chgData name="Gianluca Pellecchia" userId="dc646ec5-80ba-4937-8d0e-701fd283cd69" providerId="ADAL" clId="{1C5518C3-E5F1-4DCD-86F5-95B1BC630B1D}"/>
    <pc:docChg chg="modSld">
      <pc:chgData name="Gianluca Pellecchia" userId="dc646ec5-80ba-4937-8d0e-701fd283cd69" providerId="ADAL" clId="{1C5518C3-E5F1-4DCD-86F5-95B1BC630B1D}" dt="2022-10-17T07:52:55.692" v="1" actId="1076"/>
      <pc:docMkLst>
        <pc:docMk/>
      </pc:docMkLst>
      <pc:sldChg chg="addSp modSp mod">
        <pc:chgData name="Gianluca Pellecchia" userId="dc646ec5-80ba-4937-8d0e-701fd283cd69" providerId="ADAL" clId="{1C5518C3-E5F1-4DCD-86F5-95B1BC630B1D}" dt="2022-10-17T07:52:55.692" v="1" actId="1076"/>
        <pc:sldMkLst>
          <pc:docMk/>
          <pc:sldMk cId="3482408333" sldId="1739"/>
        </pc:sldMkLst>
        <pc:cxnChg chg="add mod">
          <ac:chgData name="Gianluca Pellecchia" userId="dc646ec5-80ba-4937-8d0e-701fd283cd69" providerId="ADAL" clId="{1C5518C3-E5F1-4DCD-86F5-95B1BC630B1D}" dt="2022-10-17T07:52:55.692" v="1" actId="1076"/>
          <ac:cxnSpMkLst>
            <pc:docMk/>
            <pc:sldMk cId="3482408333" sldId="1739"/>
            <ac:cxnSpMk id="8" creationId="{5EAA4AC0-B7C2-E5A2-1325-45F15621AB5B}"/>
          </ac:cxnSpMkLst>
        </pc:cxnChg>
      </pc:sldChg>
    </pc:docChg>
  </pc:docChgLst>
  <pc:docChgLst>
    <pc:chgData name="Francesco Cruz Torres" userId="9e99a5c3-af8c-4bbe-ad6b-d98b646b01bf" providerId="ADAL" clId="{CFD4FF4C-3B2A-444F-8F51-D0205101C800}"/>
    <pc:docChg chg="undo redo custSel addSld delSld modSld modSection">
      <pc:chgData name="Francesco Cruz Torres" userId="9e99a5c3-af8c-4bbe-ad6b-d98b646b01bf" providerId="ADAL" clId="{CFD4FF4C-3B2A-444F-8F51-D0205101C800}" dt="2024-05-29T14:27:57.437" v="1701" actId="6549"/>
      <pc:docMkLst>
        <pc:docMk/>
      </pc:docMkLst>
      <pc:sldChg chg="addSp modSp">
        <pc:chgData name="Francesco Cruz Torres" userId="9e99a5c3-af8c-4bbe-ad6b-d98b646b01bf" providerId="ADAL" clId="{CFD4FF4C-3B2A-444F-8F51-D0205101C800}" dt="2023-05-12T08:54:07.176" v="1"/>
        <pc:sldMkLst>
          <pc:docMk/>
          <pc:sldMk cId="2864738560" sldId="1728"/>
        </pc:sldMkLst>
        <pc:picChg chg="add mod">
          <ac:chgData name="Francesco Cruz Torres" userId="9e99a5c3-af8c-4bbe-ad6b-d98b646b01bf" providerId="ADAL" clId="{CFD4FF4C-3B2A-444F-8F51-D0205101C800}" dt="2023-05-12T08:54:07.176" v="1"/>
          <ac:picMkLst>
            <pc:docMk/>
            <pc:sldMk cId="2864738560" sldId="1728"/>
            <ac:picMk id="2" creationId="{39CE828F-807A-A5EB-6F8C-3C264A669A7F}"/>
          </ac:picMkLst>
        </pc:picChg>
      </pc:sldChg>
      <pc:sldChg chg="addSp delSp modSp mod">
        <pc:chgData name="Francesco Cruz Torres" userId="9e99a5c3-af8c-4bbe-ad6b-d98b646b01bf" providerId="ADAL" clId="{CFD4FF4C-3B2A-444F-8F51-D0205101C800}" dt="2023-06-26T08:15:53.716" v="26"/>
        <pc:sldMkLst>
          <pc:docMk/>
          <pc:sldMk cId="3482408333" sldId="1739"/>
        </pc:sldMkLst>
        <pc:spChg chg="add mod">
          <ac:chgData name="Francesco Cruz Torres" userId="9e99a5c3-af8c-4bbe-ad6b-d98b646b01bf" providerId="ADAL" clId="{CFD4FF4C-3B2A-444F-8F51-D0205101C800}" dt="2023-06-26T08:15:53.716" v="26"/>
          <ac:spMkLst>
            <pc:docMk/>
            <pc:sldMk cId="3482408333" sldId="1739"/>
            <ac:spMk id="11" creationId="{88BEFF88-480B-E128-B7C2-931C2A048E1E}"/>
          </ac:spMkLst>
        </pc:spChg>
        <pc:spChg chg="add mod">
          <ac:chgData name="Francesco Cruz Torres" userId="9e99a5c3-af8c-4bbe-ad6b-d98b646b01bf" providerId="ADAL" clId="{CFD4FF4C-3B2A-444F-8F51-D0205101C800}" dt="2023-06-26T08:15:53.716" v="26"/>
          <ac:spMkLst>
            <pc:docMk/>
            <pc:sldMk cId="3482408333" sldId="1739"/>
            <ac:spMk id="15" creationId="{E803A52C-8FF3-5AFD-9CDA-A2009ED1B950}"/>
          </ac:spMkLst>
        </pc:spChg>
        <pc:spChg chg="del">
          <ac:chgData name="Francesco Cruz Torres" userId="9e99a5c3-af8c-4bbe-ad6b-d98b646b01bf" providerId="ADAL" clId="{CFD4FF4C-3B2A-444F-8F51-D0205101C800}" dt="2023-06-26T08:15:53.382" v="25" actId="478"/>
          <ac:spMkLst>
            <pc:docMk/>
            <pc:sldMk cId="3482408333" sldId="1739"/>
            <ac:spMk id="27" creationId="{A56DA46F-5373-4030-A755-6D9CDEB636CC}"/>
          </ac:spMkLst>
        </pc:spChg>
        <pc:spChg chg="del">
          <ac:chgData name="Francesco Cruz Torres" userId="9e99a5c3-af8c-4bbe-ad6b-d98b646b01bf" providerId="ADAL" clId="{CFD4FF4C-3B2A-444F-8F51-D0205101C800}" dt="2023-06-26T08:15:53.382" v="25" actId="478"/>
          <ac:spMkLst>
            <pc:docMk/>
            <pc:sldMk cId="3482408333" sldId="1739"/>
            <ac:spMk id="323" creationId="{744F81A7-7FDB-D832-66D4-A04664BFDCF8}"/>
          </ac:spMkLst>
        </pc:spChg>
      </pc:sldChg>
      <pc:sldChg chg="addSp delSp modSp mod">
        <pc:chgData name="Francesco Cruz Torres" userId="9e99a5c3-af8c-4bbe-ad6b-d98b646b01bf" providerId="ADAL" clId="{CFD4FF4C-3B2A-444F-8F51-D0205101C800}" dt="2023-06-26T08:15:46.552" v="24" actId="478"/>
        <pc:sldMkLst>
          <pc:docMk/>
          <pc:sldMk cId="4119302273" sldId="2147471508"/>
        </pc:sldMkLst>
        <pc:spChg chg="add del mod">
          <ac:chgData name="Francesco Cruz Torres" userId="9e99a5c3-af8c-4bbe-ad6b-d98b646b01bf" providerId="ADAL" clId="{CFD4FF4C-3B2A-444F-8F51-D0205101C800}" dt="2023-06-26T08:15:34.846" v="18" actId="478"/>
          <ac:spMkLst>
            <pc:docMk/>
            <pc:sldMk cId="4119302273" sldId="2147471508"/>
            <ac:spMk id="22" creationId="{9272D4A2-7A57-9A94-91A9-D332FE95D4E1}"/>
          </ac:spMkLst>
        </pc:spChg>
        <pc:spChg chg="add mod">
          <ac:chgData name="Francesco Cruz Torres" userId="9e99a5c3-af8c-4bbe-ad6b-d98b646b01bf" providerId="ADAL" clId="{CFD4FF4C-3B2A-444F-8F51-D0205101C800}" dt="2023-06-26T08:15:26.722" v="16"/>
          <ac:spMkLst>
            <pc:docMk/>
            <pc:sldMk cId="4119302273" sldId="2147471508"/>
            <ac:spMk id="23" creationId="{9F8D43B5-B794-468E-179C-CD7A23AD42C0}"/>
          </ac:spMkLst>
        </pc:spChg>
        <pc:spChg chg="add del mod">
          <ac:chgData name="Francesco Cruz Torres" userId="9e99a5c3-af8c-4bbe-ad6b-d98b646b01bf" providerId="ADAL" clId="{CFD4FF4C-3B2A-444F-8F51-D0205101C800}" dt="2023-06-26T08:15:44.660" v="23" actId="1076"/>
          <ac:spMkLst>
            <pc:docMk/>
            <pc:sldMk cId="4119302273" sldId="2147471508"/>
            <ac:spMk id="24" creationId="{59DEEA7D-9612-E2DF-1225-6876A0A90170}"/>
          </ac:spMkLst>
        </pc:spChg>
        <pc:spChg chg="add del mod">
          <ac:chgData name="Francesco Cruz Torres" userId="9e99a5c3-af8c-4bbe-ad6b-d98b646b01bf" providerId="ADAL" clId="{CFD4FF4C-3B2A-444F-8F51-D0205101C800}" dt="2023-06-26T08:15:46.552" v="24" actId="478"/>
          <ac:spMkLst>
            <pc:docMk/>
            <pc:sldMk cId="4119302273" sldId="2147471508"/>
            <ac:spMk id="25" creationId="{B2791081-0B63-8A8A-C76B-52D5E2687526}"/>
          </ac:spMkLst>
        </pc:spChg>
        <pc:spChg chg="del">
          <ac:chgData name="Francesco Cruz Torres" userId="9e99a5c3-af8c-4bbe-ad6b-d98b646b01bf" providerId="ADAL" clId="{CFD4FF4C-3B2A-444F-8F51-D0205101C800}" dt="2023-06-26T08:15:29.189" v="17" actId="478"/>
          <ac:spMkLst>
            <pc:docMk/>
            <pc:sldMk cId="4119302273" sldId="2147471508"/>
            <ac:spMk id="27" creationId="{A56DA46F-5373-4030-A755-6D9CDEB636CC}"/>
          </ac:spMkLst>
        </pc:spChg>
        <pc:spChg chg="del">
          <ac:chgData name="Francesco Cruz Torres" userId="9e99a5c3-af8c-4bbe-ad6b-d98b646b01bf" providerId="ADAL" clId="{CFD4FF4C-3B2A-444F-8F51-D0205101C800}" dt="2023-06-26T08:15:36.265" v="19" actId="478"/>
          <ac:spMkLst>
            <pc:docMk/>
            <pc:sldMk cId="4119302273" sldId="2147471508"/>
            <ac:spMk id="323" creationId="{744F81A7-7FDB-D832-66D4-A04664BFDCF8}"/>
          </ac:spMkLst>
        </pc:spChg>
      </pc:sldChg>
      <pc:sldChg chg="modSp mod">
        <pc:chgData name="Francesco Cruz Torres" userId="9e99a5c3-af8c-4bbe-ad6b-d98b646b01bf" providerId="ADAL" clId="{CFD4FF4C-3B2A-444F-8F51-D0205101C800}" dt="2023-06-26T08:16:27.935" v="27" actId="166"/>
        <pc:sldMkLst>
          <pc:docMk/>
          <pc:sldMk cId="1092039475" sldId="2147471510"/>
        </pc:sldMkLst>
        <pc:spChg chg="mod">
          <ac:chgData name="Francesco Cruz Torres" userId="9e99a5c3-af8c-4bbe-ad6b-d98b646b01bf" providerId="ADAL" clId="{CFD4FF4C-3B2A-444F-8F51-D0205101C800}" dt="2023-06-26T08:14:41.718" v="14" actId="1076"/>
          <ac:spMkLst>
            <pc:docMk/>
            <pc:sldMk cId="1092039475" sldId="2147471510"/>
            <ac:spMk id="27" creationId="{A56DA46F-5373-4030-A755-6D9CDEB636CC}"/>
          </ac:spMkLst>
        </pc:spChg>
        <pc:spChg chg="mod">
          <ac:chgData name="Francesco Cruz Torres" userId="9e99a5c3-af8c-4bbe-ad6b-d98b646b01bf" providerId="ADAL" clId="{CFD4FF4C-3B2A-444F-8F51-D0205101C800}" dt="2023-06-26T08:14:45.821" v="15" actId="1076"/>
          <ac:spMkLst>
            <pc:docMk/>
            <pc:sldMk cId="1092039475" sldId="2147471510"/>
            <ac:spMk id="323" creationId="{744F81A7-7FDB-D832-66D4-A04664BFDCF8}"/>
          </ac:spMkLst>
        </pc:spChg>
        <pc:cxnChg chg="ord">
          <ac:chgData name="Francesco Cruz Torres" userId="9e99a5c3-af8c-4bbe-ad6b-d98b646b01bf" providerId="ADAL" clId="{CFD4FF4C-3B2A-444F-8F51-D0205101C800}" dt="2023-06-26T08:16:27.935" v="27" actId="166"/>
          <ac:cxnSpMkLst>
            <pc:docMk/>
            <pc:sldMk cId="1092039475" sldId="2147471510"/>
            <ac:cxnSpMk id="125" creationId="{AD7BC0DE-0D53-47E0-89F8-CF472AD2A113}"/>
          </ac:cxnSpMkLst>
        </pc:cxnChg>
      </pc:sldChg>
      <pc:sldChg chg="modSp add mod">
        <pc:chgData name="Francesco Cruz Torres" userId="9e99a5c3-af8c-4bbe-ad6b-d98b646b01bf" providerId="ADAL" clId="{CFD4FF4C-3B2A-444F-8F51-D0205101C800}" dt="2023-05-12T08:54:39.382" v="9" actId="20577"/>
        <pc:sldMkLst>
          <pc:docMk/>
          <pc:sldMk cId="3706127781" sldId="2147471512"/>
        </pc:sldMkLst>
        <pc:spChg chg="mod">
          <ac:chgData name="Francesco Cruz Torres" userId="9e99a5c3-af8c-4bbe-ad6b-d98b646b01bf" providerId="ADAL" clId="{CFD4FF4C-3B2A-444F-8F51-D0205101C800}" dt="2023-05-12T08:54:34.595" v="8" actId="14100"/>
          <ac:spMkLst>
            <pc:docMk/>
            <pc:sldMk cId="3706127781" sldId="2147471512"/>
            <ac:spMk id="57" creationId="{8CB7B0CD-7263-418F-9258-764B5C7E2C1F}"/>
          </ac:spMkLst>
        </pc:spChg>
        <pc:spChg chg="mod">
          <ac:chgData name="Francesco Cruz Torres" userId="9e99a5c3-af8c-4bbe-ad6b-d98b646b01bf" providerId="ADAL" clId="{CFD4FF4C-3B2A-444F-8F51-D0205101C800}" dt="2023-05-12T08:54:39.382" v="9" actId="20577"/>
          <ac:spMkLst>
            <pc:docMk/>
            <pc:sldMk cId="3706127781" sldId="2147471512"/>
            <ac:spMk id="174" creationId="{175C015D-3890-F0FD-B25B-3806726A86A2}"/>
          </ac:spMkLst>
        </pc:spChg>
        <pc:cxnChg chg="mod">
          <ac:chgData name="Francesco Cruz Torres" userId="9e99a5c3-af8c-4bbe-ad6b-d98b646b01bf" providerId="ADAL" clId="{CFD4FF4C-3B2A-444F-8F51-D0205101C800}" dt="2023-05-12T08:54:34.595" v="8" actId="14100"/>
          <ac:cxnSpMkLst>
            <pc:docMk/>
            <pc:sldMk cId="3706127781" sldId="2147471512"/>
            <ac:cxnSpMk id="4" creationId="{CC9D069A-E851-9F91-476B-47F4C897230D}"/>
          </ac:cxnSpMkLst>
        </pc:cxnChg>
      </pc:sldChg>
      <pc:sldChg chg="modSp add mod">
        <pc:chgData name="Francesco Cruz Torres" userId="9e99a5c3-af8c-4bbe-ad6b-d98b646b01bf" providerId="ADAL" clId="{CFD4FF4C-3B2A-444F-8F51-D0205101C800}" dt="2023-09-05T09:53:29.903" v="55" actId="1076"/>
        <pc:sldMkLst>
          <pc:docMk/>
          <pc:sldMk cId="209387507" sldId="2147471513"/>
        </pc:sldMkLst>
        <pc:spChg chg="mod">
          <ac:chgData name="Francesco Cruz Torres" userId="9e99a5c3-af8c-4bbe-ad6b-d98b646b01bf" providerId="ADAL" clId="{CFD4FF4C-3B2A-444F-8F51-D0205101C800}" dt="2023-09-05T09:52:13.878" v="30" actId="207"/>
          <ac:spMkLst>
            <pc:docMk/>
            <pc:sldMk cId="209387507" sldId="2147471513"/>
            <ac:spMk id="57" creationId="{8CB7B0CD-7263-418F-9258-764B5C7E2C1F}"/>
          </ac:spMkLst>
        </pc:spChg>
        <pc:spChg chg="mod">
          <ac:chgData name="Francesco Cruz Torres" userId="9e99a5c3-af8c-4bbe-ad6b-d98b646b01bf" providerId="ADAL" clId="{CFD4FF4C-3B2A-444F-8F51-D0205101C800}" dt="2023-09-05T09:53:29.903" v="55" actId="1076"/>
          <ac:spMkLst>
            <pc:docMk/>
            <pc:sldMk cId="209387507" sldId="2147471513"/>
            <ac:spMk id="159" creationId="{FC78676C-A9C4-4B14-8289-899A11174345}"/>
          </ac:spMkLst>
        </pc:spChg>
        <pc:spChg chg="mod">
          <ac:chgData name="Francesco Cruz Torres" userId="9e99a5c3-af8c-4bbe-ad6b-d98b646b01bf" providerId="ADAL" clId="{CFD4FF4C-3B2A-444F-8F51-D0205101C800}" dt="2023-09-05T09:53:23.979" v="53" actId="20577"/>
          <ac:spMkLst>
            <pc:docMk/>
            <pc:sldMk cId="209387507" sldId="2147471513"/>
            <ac:spMk id="174" creationId="{175C015D-3890-F0FD-B25B-3806726A86A2}"/>
          </ac:spMkLst>
        </pc:spChg>
      </pc:sldChg>
      <pc:sldChg chg="add">
        <pc:chgData name="Francesco Cruz Torres" userId="9e99a5c3-af8c-4bbe-ad6b-d98b646b01bf" providerId="ADAL" clId="{CFD4FF4C-3B2A-444F-8F51-D0205101C800}" dt="2023-09-08T09:38:35.142" v="56"/>
        <pc:sldMkLst>
          <pc:docMk/>
          <pc:sldMk cId="3532085649" sldId="2147471514"/>
        </pc:sldMkLst>
      </pc:sldChg>
      <pc:sldChg chg="modSp add mod">
        <pc:chgData name="Francesco Cruz Torres" userId="9e99a5c3-af8c-4bbe-ad6b-d98b646b01bf" providerId="ADAL" clId="{CFD4FF4C-3B2A-444F-8F51-D0205101C800}" dt="2023-09-08T10:01:48.975" v="82" actId="1038"/>
        <pc:sldMkLst>
          <pc:docMk/>
          <pc:sldMk cId="3609292372" sldId="2147471515"/>
        </pc:sldMkLst>
        <pc:spChg chg="mod">
          <ac:chgData name="Francesco Cruz Torres" userId="9e99a5c3-af8c-4bbe-ad6b-d98b646b01bf" providerId="ADAL" clId="{CFD4FF4C-3B2A-444F-8F51-D0205101C800}" dt="2023-09-08T10:01:48.975" v="82" actId="1038"/>
          <ac:spMkLst>
            <pc:docMk/>
            <pc:sldMk cId="3609292372" sldId="2147471515"/>
            <ac:spMk id="89" creationId="{6A6EDCA6-5F65-4947-A32E-55CFEDEBADEC}"/>
          </ac:spMkLst>
        </pc:spChg>
        <pc:cxnChg chg="mod">
          <ac:chgData name="Francesco Cruz Torres" userId="9e99a5c3-af8c-4bbe-ad6b-d98b646b01bf" providerId="ADAL" clId="{CFD4FF4C-3B2A-444F-8F51-D0205101C800}" dt="2023-09-08T10:01:48.975" v="82" actId="1038"/>
          <ac:cxnSpMkLst>
            <pc:docMk/>
            <pc:sldMk cId="3609292372" sldId="2147471515"/>
            <ac:cxnSpMk id="91" creationId="{1B8B2727-E6DD-409B-85F1-02AB67955F51}"/>
          </ac:cxnSpMkLst>
        </pc:cxnChg>
        <pc:cxnChg chg="mod">
          <ac:chgData name="Francesco Cruz Torres" userId="9e99a5c3-af8c-4bbe-ad6b-d98b646b01bf" providerId="ADAL" clId="{CFD4FF4C-3B2A-444F-8F51-D0205101C800}" dt="2023-09-08T10:01:48.975" v="82" actId="1038"/>
          <ac:cxnSpMkLst>
            <pc:docMk/>
            <pc:sldMk cId="3609292372" sldId="2147471515"/>
            <ac:cxnSpMk id="473" creationId="{D1FFB233-A922-D12E-EF2F-113EEC5566C1}"/>
          </ac:cxnSpMkLst>
        </pc:cxnChg>
      </pc:sldChg>
      <pc:sldChg chg="addSp modSp new">
        <pc:chgData name="Francesco Cruz Torres" userId="9e99a5c3-af8c-4bbe-ad6b-d98b646b01bf" providerId="ADAL" clId="{CFD4FF4C-3B2A-444F-8F51-D0205101C800}" dt="2023-09-08T09:39:10.215" v="59"/>
        <pc:sldMkLst>
          <pc:docMk/>
          <pc:sldMk cId="2155913605" sldId="2147471516"/>
        </pc:sldMkLst>
        <pc:spChg chg="add mod">
          <ac:chgData name="Francesco Cruz Torres" userId="9e99a5c3-af8c-4bbe-ad6b-d98b646b01bf" providerId="ADAL" clId="{CFD4FF4C-3B2A-444F-8F51-D0205101C800}" dt="2023-09-08T09:39:10.215" v="59"/>
          <ac:spMkLst>
            <pc:docMk/>
            <pc:sldMk cId="2155913605" sldId="2147471516"/>
            <ac:spMk id="3" creationId="{FE63A574-97FC-9D9A-33C2-AEA45DE5AAB2}"/>
          </ac:spMkLst>
        </pc:spChg>
        <pc:spChg chg="add mod">
          <ac:chgData name="Francesco Cruz Torres" userId="9e99a5c3-af8c-4bbe-ad6b-d98b646b01bf" providerId="ADAL" clId="{CFD4FF4C-3B2A-444F-8F51-D0205101C800}" dt="2023-09-08T09:39:10.215" v="59"/>
          <ac:spMkLst>
            <pc:docMk/>
            <pc:sldMk cId="2155913605" sldId="2147471516"/>
            <ac:spMk id="4" creationId="{EDCAFAE7-0309-04E1-D7D1-B2CA8740F8EF}"/>
          </ac:spMkLst>
        </pc:spChg>
        <pc:spChg chg="add mod">
          <ac:chgData name="Francesco Cruz Torres" userId="9e99a5c3-af8c-4bbe-ad6b-d98b646b01bf" providerId="ADAL" clId="{CFD4FF4C-3B2A-444F-8F51-D0205101C800}" dt="2023-09-08T09:39:10.215" v="59"/>
          <ac:spMkLst>
            <pc:docMk/>
            <pc:sldMk cId="2155913605" sldId="2147471516"/>
            <ac:spMk id="5" creationId="{221AC498-5A31-9B04-8C4E-A3EE06F6B5BB}"/>
          </ac:spMkLst>
        </pc:spChg>
        <pc:spChg chg="add mod">
          <ac:chgData name="Francesco Cruz Torres" userId="9e99a5c3-af8c-4bbe-ad6b-d98b646b01bf" providerId="ADAL" clId="{CFD4FF4C-3B2A-444F-8F51-D0205101C800}" dt="2023-09-08T09:39:10.215" v="59"/>
          <ac:spMkLst>
            <pc:docMk/>
            <pc:sldMk cId="2155913605" sldId="2147471516"/>
            <ac:spMk id="6" creationId="{88386439-7F06-6137-A9E6-13F38CA09D38}"/>
          </ac:spMkLst>
        </pc:spChg>
        <pc:spChg chg="add mod">
          <ac:chgData name="Francesco Cruz Torres" userId="9e99a5c3-af8c-4bbe-ad6b-d98b646b01bf" providerId="ADAL" clId="{CFD4FF4C-3B2A-444F-8F51-D0205101C800}" dt="2023-09-08T09:39:10.215" v="59"/>
          <ac:spMkLst>
            <pc:docMk/>
            <pc:sldMk cId="2155913605" sldId="2147471516"/>
            <ac:spMk id="7" creationId="{88C48864-D3AB-DB70-4693-1DE537D3F1F2}"/>
          </ac:spMkLst>
        </pc:spChg>
        <pc:cxnChg chg="add mod">
          <ac:chgData name="Francesco Cruz Torres" userId="9e99a5c3-af8c-4bbe-ad6b-d98b646b01bf" providerId="ADAL" clId="{CFD4FF4C-3B2A-444F-8F51-D0205101C800}" dt="2023-09-08T09:39:10.215" v="59"/>
          <ac:cxnSpMkLst>
            <pc:docMk/>
            <pc:sldMk cId="2155913605" sldId="2147471516"/>
            <ac:cxnSpMk id="2" creationId="{975B8F3E-0033-BD5D-29DC-29A4FC14E8BF}"/>
          </ac:cxnSpMkLst>
        </pc:cxnChg>
      </pc:sldChg>
      <pc:sldChg chg="addSp modSp add">
        <pc:chgData name="Francesco Cruz Torres" userId="9e99a5c3-af8c-4bbe-ad6b-d98b646b01bf" providerId="ADAL" clId="{CFD4FF4C-3B2A-444F-8F51-D0205101C800}" dt="2023-09-08T09:39:23.315" v="61"/>
        <pc:sldMkLst>
          <pc:docMk/>
          <pc:sldMk cId="1965362956" sldId="2147471517"/>
        </pc:sldMkLst>
        <pc:spChg chg="add mod">
          <ac:chgData name="Francesco Cruz Torres" userId="9e99a5c3-af8c-4bbe-ad6b-d98b646b01bf" providerId="ADAL" clId="{CFD4FF4C-3B2A-444F-8F51-D0205101C800}" dt="2023-09-08T09:39:23.315" v="61"/>
          <ac:spMkLst>
            <pc:docMk/>
            <pc:sldMk cId="1965362956" sldId="2147471517"/>
            <ac:spMk id="8" creationId="{73B77899-F851-4B12-EC08-7C659D35752C}"/>
          </ac:spMkLst>
        </pc:spChg>
        <pc:cxnChg chg="add mod">
          <ac:chgData name="Francesco Cruz Torres" userId="9e99a5c3-af8c-4bbe-ad6b-d98b646b01bf" providerId="ADAL" clId="{CFD4FF4C-3B2A-444F-8F51-D0205101C800}" dt="2023-09-08T09:39:23.315" v="61"/>
          <ac:cxnSpMkLst>
            <pc:docMk/>
            <pc:sldMk cId="1965362956" sldId="2147471517"/>
            <ac:cxnSpMk id="9" creationId="{5F21C717-0861-EAC3-C536-B5C23CCFD042}"/>
          </ac:cxnSpMkLst>
        </pc:cxnChg>
      </pc:sldChg>
      <pc:sldChg chg="addSp delSp modSp add mod">
        <pc:chgData name="Francesco Cruz Torres" userId="9e99a5c3-af8c-4bbe-ad6b-d98b646b01bf" providerId="ADAL" clId="{CFD4FF4C-3B2A-444F-8F51-D0205101C800}" dt="2023-09-08T09:42:24.642" v="80" actId="478"/>
        <pc:sldMkLst>
          <pc:docMk/>
          <pc:sldMk cId="3552565461" sldId="2147471518"/>
        </pc:sldMkLst>
        <pc:spChg chg="add del mod">
          <ac:chgData name="Francesco Cruz Torres" userId="9e99a5c3-af8c-4bbe-ad6b-d98b646b01bf" providerId="ADAL" clId="{CFD4FF4C-3B2A-444F-8F51-D0205101C800}" dt="2023-09-08T09:42:24.642" v="80" actId="478"/>
          <ac:spMkLst>
            <pc:docMk/>
            <pc:sldMk cId="3552565461" sldId="2147471518"/>
            <ac:spMk id="12" creationId="{6EBDBC82-4C25-0C7B-9A1F-AB6367E93D7F}"/>
          </ac:spMkLst>
        </pc:spChg>
        <pc:spChg chg="add mod">
          <ac:chgData name="Francesco Cruz Torres" userId="9e99a5c3-af8c-4bbe-ad6b-d98b646b01bf" providerId="ADAL" clId="{CFD4FF4C-3B2A-444F-8F51-D0205101C800}" dt="2023-09-08T09:39:50.610" v="64"/>
          <ac:spMkLst>
            <pc:docMk/>
            <pc:sldMk cId="3552565461" sldId="2147471518"/>
            <ac:spMk id="17" creationId="{CB07C1A9-067F-8A25-A2F8-2757A96334A2}"/>
          </ac:spMkLst>
        </pc:spChg>
        <pc:spChg chg="add mod">
          <ac:chgData name="Francesco Cruz Torres" userId="9e99a5c3-af8c-4bbe-ad6b-d98b646b01bf" providerId="ADAL" clId="{CFD4FF4C-3B2A-444F-8F51-D0205101C800}" dt="2023-09-08T09:39:50.610" v="64"/>
          <ac:spMkLst>
            <pc:docMk/>
            <pc:sldMk cId="3552565461" sldId="2147471518"/>
            <ac:spMk id="18" creationId="{6C75064B-EE6C-2F16-B298-F47C0123CDB7}"/>
          </ac:spMkLst>
        </pc:spChg>
        <pc:spChg chg="add mod">
          <ac:chgData name="Francesco Cruz Torres" userId="9e99a5c3-af8c-4bbe-ad6b-d98b646b01bf" providerId="ADAL" clId="{CFD4FF4C-3B2A-444F-8F51-D0205101C800}" dt="2023-09-08T09:42:20.049" v="79"/>
          <ac:spMkLst>
            <pc:docMk/>
            <pc:sldMk cId="3552565461" sldId="2147471518"/>
            <ac:spMk id="19" creationId="{601D3C72-0B78-D2DD-0BB0-B540AF908BB9}"/>
          </ac:spMkLst>
        </pc:spChg>
        <pc:cxnChg chg="add mod">
          <ac:chgData name="Francesco Cruz Torres" userId="9e99a5c3-af8c-4bbe-ad6b-d98b646b01bf" providerId="ADAL" clId="{CFD4FF4C-3B2A-444F-8F51-D0205101C800}" dt="2023-09-08T09:39:41.372" v="63"/>
          <ac:cxnSpMkLst>
            <pc:docMk/>
            <pc:sldMk cId="3552565461" sldId="2147471518"/>
            <ac:cxnSpMk id="10" creationId="{A8D74F4B-7A91-EA9F-7D27-ADC89DDC4C86}"/>
          </ac:cxnSpMkLst>
        </pc:cxnChg>
        <pc:cxnChg chg="add mod">
          <ac:chgData name="Francesco Cruz Torres" userId="9e99a5c3-af8c-4bbe-ad6b-d98b646b01bf" providerId="ADAL" clId="{CFD4FF4C-3B2A-444F-8F51-D0205101C800}" dt="2023-09-08T09:39:41.372" v="63"/>
          <ac:cxnSpMkLst>
            <pc:docMk/>
            <pc:sldMk cId="3552565461" sldId="2147471518"/>
            <ac:cxnSpMk id="11" creationId="{03276B6E-FD3C-2834-CC6C-F7FF2E0AB7EE}"/>
          </ac:cxnSpMkLst>
        </pc:cxnChg>
        <pc:cxnChg chg="add del mod">
          <ac:chgData name="Francesco Cruz Torres" userId="9e99a5c3-af8c-4bbe-ad6b-d98b646b01bf" providerId="ADAL" clId="{CFD4FF4C-3B2A-444F-8F51-D0205101C800}" dt="2023-09-08T09:42:24.642" v="80" actId="478"/>
          <ac:cxnSpMkLst>
            <pc:docMk/>
            <pc:sldMk cId="3552565461" sldId="2147471518"/>
            <ac:cxnSpMk id="13" creationId="{66A3D4C7-C747-D862-BCEA-727FBEC1D7E6}"/>
          </ac:cxnSpMkLst>
        </pc:cxnChg>
        <pc:cxnChg chg="add del mod">
          <ac:chgData name="Francesco Cruz Torres" userId="9e99a5c3-af8c-4bbe-ad6b-d98b646b01bf" providerId="ADAL" clId="{CFD4FF4C-3B2A-444F-8F51-D0205101C800}" dt="2023-09-08T09:42:24.642" v="80" actId="478"/>
          <ac:cxnSpMkLst>
            <pc:docMk/>
            <pc:sldMk cId="3552565461" sldId="2147471518"/>
            <ac:cxnSpMk id="14" creationId="{5B1FD21A-46AC-0531-6F25-0BB0B5F31622}"/>
          </ac:cxnSpMkLst>
        </pc:cxnChg>
        <pc:cxnChg chg="add mod">
          <ac:chgData name="Francesco Cruz Torres" userId="9e99a5c3-af8c-4bbe-ad6b-d98b646b01bf" providerId="ADAL" clId="{CFD4FF4C-3B2A-444F-8F51-D0205101C800}" dt="2023-09-08T09:39:41.372" v="63"/>
          <ac:cxnSpMkLst>
            <pc:docMk/>
            <pc:sldMk cId="3552565461" sldId="2147471518"/>
            <ac:cxnSpMk id="15" creationId="{269F8094-3EA6-6A61-6858-FFE39875F9B2}"/>
          </ac:cxnSpMkLst>
        </pc:cxnChg>
        <pc:cxnChg chg="add mod">
          <ac:chgData name="Francesco Cruz Torres" userId="9e99a5c3-af8c-4bbe-ad6b-d98b646b01bf" providerId="ADAL" clId="{CFD4FF4C-3B2A-444F-8F51-D0205101C800}" dt="2023-09-08T09:39:41.372" v="63"/>
          <ac:cxnSpMkLst>
            <pc:docMk/>
            <pc:sldMk cId="3552565461" sldId="2147471518"/>
            <ac:cxnSpMk id="16" creationId="{05707A51-6840-544D-B93C-24A5D0BBB225}"/>
          </ac:cxnSpMkLst>
        </pc:cxnChg>
        <pc:cxnChg chg="add mod">
          <ac:chgData name="Francesco Cruz Torres" userId="9e99a5c3-af8c-4bbe-ad6b-d98b646b01bf" providerId="ADAL" clId="{CFD4FF4C-3B2A-444F-8F51-D0205101C800}" dt="2023-09-08T09:42:20.049" v="79"/>
          <ac:cxnSpMkLst>
            <pc:docMk/>
            <pc:sldMk cId="3552565461" sldId="2147471518"/>
            <ac:cxnSpMk id="20" creationId="{707417DE-6876-60A6-2F55-FB0C3641DFB9}"/>
          </ac:cxnSpMkLst>
        </pc:cxnChg>
        <pc:cxnChg chg="add mod">
          <ac:chgData name="Francesco Cruz Torres" userId="9e99a5c3-af8c-4bbe-ad6b-d98b646b01bf" providerId="ADAL" clId="{CFD4FF4C-3B2A-444F-8F51-D0205101C800}" dt="2023-09-08T09:42:20.049" v="79"/>
          <ac:cxnSpMkLst>
            <pc:docMk/>
            <pc:sldMk cId="3552565461" sldId="2147471518"/>
            <ac:cxnSpMk id="21" creationId="{C98492ED-F9AC-288C-C922-1CF90B63A399}"/>
          </ac:cxnSpMkLst>
        </pc:cxnChg>
      </pc:sldChg>
      <pc:sldChg chg="addSp modSp add">
        <pc:chgData name="Francesco Cruz Torres" userId="9e99a5c3-af8c-4bbe-ad6b-d98b646b01bf" providerId="ADAL" clId="{CFD4FF4C-3B2A-444F-8F51-D0205101C800}" dt="2023-09-08T09:42:05.791" v="78"/>
        <pc:sldMkLst>
          <pc:docMk/>
          <pc:sldMk cId="3760278362" sldId="2147471519"/>
        </pc:sldMkLst>
        <pc:spChg chg="add mod">
          <ac:chgData name="Francesco Cruz Torres" userId="9e99a5c3-af8c-4bbe-ad6b-d98b646b01bf" providerId="ADAL" clId="{CFD4FF4C-3B2A-444F-8F51-D0205101C800}" dt="2023-09-08T09:40:08.897" v="66"/>
          <ac:spMkLst>
            <pc:docMk/>
            <pc:sldMk cId="3760278362" sldId="2147471519"/>
            <ac:spMk id="19" creationId="{DE0E1BF0-E1F2-8F0A-8EB7-1B1448B638DF}"/>
          </ac:spMkLst>
        </pc:spChg>
        <pc:spChg chg="add mod">
          <ac:chgData name="Francesco Cruz Torres" userId="9e99a5c3-af8c-4bbe-ad6b-d98b646b01bf" providerId="ADAL" clId="{CFD4FF4C-3B2A-444F-8F51-D0205101C800}" dt="2023-09-08T09:42:05.791" v="78"/>
          <ac:spMkLst>
            <pc:docMk/>
            <pc:sldMk cId="3760278362" sldId="2147471519"/>
            <ac:spMk id="26" creationId="{5CD5603B-5BE8-6578-D90E-46604997A0DF}"/>
          </ac:spMkLst>
        </pc:spChg>
        <pc:spChg chg="add mod">
          <ac:chgData name="Francesco Cruz Torres" userId="9e99a5c3-af8c-4bbe-ad6b-d98b646b01bf" providerId="ADAL" clId="{CFD4FF4C-3B2A-444F-8F51-D0205101C800}" dt="2023-09-08T09:42:05.791" v="78"/>
          <ac:spMkLst>
            <pc:docMk/>
            <pc:sldMk cId="3760278362" sldId="2147471519"/>
            <ac:spMk id="27" creationId="{DE76DC08-536C-966F-32A7-F315509B09F4}"/>
          </ac:spMkLst>
        </pc:spChg>
        <pc:cxnChg chg="add mod">
          <ac:chgData name="Francesco Cruz Torres" userId="9e99a5c3-af8c-4bbe-ad6b-d98b646b01bf" providerId="ADAL" clId="{CFD4FF4C-3B2A-444F-8F51-D0205101C800}" dt="2023-09-08T09:40:08.897" v="66"/>
          <ac:cxnSpMkLst>
            <pc:docMk/>
            <pc:sldMk cId="3760278362" sldId="2147471519"/>
            <ac:cxnSpMk id="20" creationId="{66F70CC4-EB43-EFE5-8D7C-994CEE865869}"/>
          </ac:cxnSpMkLst>
        </pc:cxnChg>
        <pc:cxnChg chg="add mod">
          <ac:chgData name="Francesco Cruz Torres" userId="9e99a5c3-af8c-4bbe-ad6b-d98b646b01bf" providerId="ADAL" clId="{CFD4FF4C-3B2A-444F-8F51-D0205101C800}" dt="2023-09-08T09:40:08.897" v="66"/>
          <ac:cxnSpMkLst>
            <pc:docMk/>
            <pc:sldMk cId="3760278362" sldId="2147471519"/>
            <ac:cxnSpMk id="21" creationId="{2D4B04F1-D2EE-0C0C-F958-C702A41EEB51}"/>
          </ac:cxnSpMkLst>
        </pc:cxnChg>
        <pc:cxnChg chg="add mod">
          <ac:chgData name="Francesco Cruz Torres" userId="9e99a5c3-af8c-4bbe-ad6b-d98b646b01bf" providerId="ADAL" clId="{CFD4FF4C-3B2A-444F-8F51-D0205101C800}" dt="2023-09-08T09:42:05.791" v="78"/>
          <ac:cxnSpMkLst>
            <pc:docMk/>
            <pc:sldMk cId="3760278362" sldId="2147471519"/>
            <ac:cxnSpMk id="22" creationId="{29F0D7BF-5F43-058D-3570-8CE842980198}"/>
          </ac:cxnSpMkLst>
        </pc:cxnChg>
        <pc:cxnChg chg="add mod">
          <ac:chgData name="Francesco Cruz Torres" userId="9e99a5c3-af8c-4bbe-ad6b-d98b646b01bf" providerId="ADAL" clId="{CFD4FF4C-3B2A-444F-8F51-D0205101C800}" dt="2023-09-08T09:42:05.791" v="78"/>
          <ac:cxnSpMkLst>
            <pc:docMk/>
            <pc:sldMk cId="3760278362" sldId="2147471519"/>
            <ac:cxnSpMk id="23" creationId="{B1BABD11-50D6-6623-2C1E-D177FA722ECC}"/>
          </ac:cxnSpMkLst>
        </pc:cxnChg>
        <pc:cxnChg chg="add mod">
          <ac:chgData name="Francesco Cruz Torres" userId="9e99a5c3-af8c-4bbe-ad6b-d98b646b01bf" providerId="ADAL" clId="{CFD4FF4C-3B2A-444F-8F51-D0205101C800}" dt="2023-09-08T09:42:05.791" v="78"/>
          <ac:cxnSpMkLst>
            <pc:docMk/>
            <pc:sldMk cId="3760278362" sldId="2147471519"/>
            <ac:cxnSpMk id="24" creationId="{7EEB6710-9214-83A3-EE89-7845E3852C18}"/>
          </ac:cxnSpMkLst>
        </pc:cxnChg>
        <pc:cxnChg chg="add mod">
          <ac:chgData name="Francesco Cruz Torres" userId="9e99a5c3-af8c-4bbe-ad6b-d98b646b01bf" providerId="ADAL" clId="{CFD4FF4C-3B2A-444F-8F51-D0205101C800}" dt="2023-09-08T09:42:05.791" v="78"/>
          <ac:cxnSpMkLst>
            <pc:docMk/>
            <pc:sldMk cId="3760278362" sldId="2147471519"/>
            <ac:cxnSpMk id="25" creationId="{35DCBD19-456D-7F3B-073C-4CE6E0746F30}"/>
          </ac:cxnSpMkLst>
        </pc:cxnChg>
      </pc:sldChg>
      <pc:sldChg chg="addSp modSp add">
        <pc:chgData name="Francesco Cruz Torres" userId="9e99a5c3-af8c-4bbe-ad6b-d98b646b01bf" providerId="ADAL" clId="{CFD4FF4C-3B2A-444F-8F51-D0205101C800}" dt="2023-09-08T09:41:57.357" v="77"/>
        <pc:sldMkLst>
          <pc:docMk/>
          <pc:sldMk cId="1860030406" sldId="2147471520"/>
        </pc:sldMkLst>
        <pc:spChg chg="add mod">
          <ac:chgData name="Francesco Cruz Torres" userId="9e99a5c3-af8c-4bbe-ad6b-d98b646b01bf" providerId="ADAL" clId="{CFD4FF4C-3B2A-444F-8F51-D0205101C800}" dt="2023-09-08T09:40:17.737" v="68"/>
          <ac:spMkLst>
            <pc:docMk/>
            <pc:sldMk cId="1860030406" sldId="2147471520"/>
            <ac:spMk id="22" creationId="{5EF9494D-644B-47AF-CB77-1E3BB64C4A22}"/>
          </ac:spMkLst>
        </pc:spChg>
        <pc:spChg chg="add mod">
          <ac:chgData name="Francesco Cruz Torres" userId="9e99a5c3-af8c-4bbe-ad6b-d98b646b01bf" providerId="ADAL" clId="{CFD4FF4C-3B2A-444F-8F51-D0205101C800}" dt="2023-09-08T09:41:57.357" v="77"/>
          <ac:spMkLst>
            <pc:docMk/>
            <pc:sldMk cId="1860030406" sldId="2147471520"/>
            <ac:spMk id="29" creationId="{5B63A0CC-1CC4-04BB-9AF9-40151C8A1E87}"/>
          </ac:spMkLst>
        </pc:spChg>
        <pc:spChg chg="add mod">
          <ac:chgData name="Francesco Cruz Torres" userId="9e99a5c3-af8c-4bbe-ad6b-d98b646b01bf" providerId="ADAL" clId="{CFD4FF4C-3B2A-444F-8F51-D0205101C800}" dt="2023-09-08T09:41:57.357" v="77"/>
          <ac:spMkLst>
            <pc:docMk/>
            <pc:sldMk cId="1860030406" sldId="2147471520"/>
            <ac:spMk id="30" creationId="{2CCE5B68-0AED-BF37-0C56-4C056B19C015}"/>
          </ac:spMkLst>
        </pc:spChg>
        <pc:cxnChg chg="add mod">
          <ac:chgData name="Francesco Cruz Torres" userId="9e99a5c3-af8c-4bbe-ad6b-d98b646b01bf" providerId="ADAL" clId="{CFD4FF4C-3B2A-444F-8F51-D0205101C800}" dt="2023-09-08T09:40:17.737" v="68"/>
          <ac:cxnSpMkLst>
            <pc:docMk/>
            <pc:sldMk cId="1860030406" sldId="2147471520"/>
            <ac:cxnSpMk id="23" creationId="{18A71CB6-E2DA-68CD-3948-EED1BFF478B3}"/>
          </ac:cxnSpMkLst>
        </pc:cxnChg>
        <pc:cxnChg chg="add mod">
          <ac:chgData name="Francesco Cruz Torres" userId="9e99a5c3-af8c-4bbe-ad6b-d98b646b01bf" providerId="ADAL" clId="{CFD4FF4C-3B2A-444F-8F51-D0205101C800}" dt="2023-09-08T09:40:17.737" v="68"/>
          <ac:cxnSpMkLst>
            <pc:docMk/>
            <pc:sldMk cId="1860030406" sldId="2147471520"/>
            <ac:cxnSpMk id="24" creationId="{8B60582A-60B3-6309-1883-AED326CFE596}"/>
          </ac:cxnSpMkLst>
        </pc:cxnChg>
        <pc:cxnChg chg="add mod">
          <ac:chgData name="Francesco Cruz Torres" userId="9e99a5c3-af8c-4bbe-ad6b-d98b646b01bf" providerId="ADAL" clId="{CFD4FF4C-3B2A-444F-8F51-D0205101C800}" dt="2023-09-08T09:41:22.448" v="72"/>
          <ac:cxnSpMkLst>
            <pc:docMk/>
            <pc:sldMk cId="1860030406" sldId="2147471520"/>
            <ac:cxnSpMk id="25" creationId="{5D2E7C45-0753-61AE-ECB4-32B30C8C521A}"/>
          </ac:cxnSpMkLst>
        </pc:cxnChg>
        <pc:cxnChg chg="add mod">
          <ac:chgData name="Francesco Cruz Torres" userId="9e99a5c3-af8c-4bbe-ad6b-d98b646b01bf" providerId="ADAL" clId="{CFD4FF4C-3B2A-444F-8F51-D0205101C800}" dt="2023-09-08T09:41:22.448" v="72"/>
          <ac:cxnSpMkLst>
            <pc:docMk/>
            <pc:sldMk cId="1860030406" sldId="2147471520"/>
            <ac:cxnSpMk id="26" creationId="{C88FC1DD-594D-5392-F777-B7CF98E6F43C}"/>
          </ac:cxnSpMkLst>
        </pc:cxnChg>
        <pc:cxnChg chg="add mod">
          <ac:chgData name="Francesco Cruz Torres" userId="9e99a5c3-af8c-4bbe-ad6b-d98b646b01bf" providerId="ADAL" clId="{CFD4FF4C-3B2A-444F-8F51-D0205101C800}" dt="2023-09-08T09:41:22.448" v="72"/>
          <ac:cxnSpMkLst>
            <pc:docMk/>
            <pc:sldMk cId="1860030406" sldId="2147471520"/>
            <ac:cxnSpMk id="27" creationId="{8DEA795A-3AB5-1AC4-C4BC-08DF91E15661}"/>
          </ac:cxnSpMkLst>
        </pc:cxnChg>
        <pc:cxnChg chg="add mod">
          <ac:chgData name="Francesco Cruz Torres" userId="9e99a5c3-af8c-4bbe-ad6b-d98b646b01bf" providerId="ADAL" clId="{CFD4FF4C-3B2A-444F-8F51-D0205101C800}" dt="2023-09-08T09:41:22.448" v="72"/>
          <ac:cxnSpMkLst>
            <pc:docMk/>
            <pc:sldMk cId="1860030406" sldId="2147471520"/>
            <ac:cxnSpMk id="28" creationId="{81915926-35F7-00C5-5218-3E9E31688BBB}"/>
          </ac:cxnSpMkLst>
        </pc:cxnChg>
      </pc:sldChg>
      <pc:sldChg chg="addSp delSp modSp add mod">
        <pc:chgData name="Francesco Cruz Torres" userId="9e99a5c3-af8c-4bbe-ad6b-d98b646b01bf" providerId="ADAL" clId="{CFD4FF4C-3B2A-444F-8F51-D0205101C800}" dt="2023-09-08T09:41:36.764" v="75"/>
        <pc:sldMkLst>
          <pc:docMk/>
          <pc:sldMk cId="3277812153" sldId="2147471521"/>
        </pc:sldMkLst>
        <pc:spChg chg="add mod">
          <ac:chgData name="Francesco Cruz Torres" userId="9e99a5c3-af8c-4bbe-ad6b-d98b646b01bf" providerId="ADAL" clId="{CFD4FF4C-3B2A-444F-8F51-D0205101C800}" dt="2023-09-08T09:40:43.930" v="70"/>
          <ac:spMkLst>
            <pc:docMk/>
            <pc:sldMk cId="3277812153" sldId="2147471521"/>
            <ac:spMk id="26" creationId="{80BCD660-7953-5056-2B79-5961AF820FFD}"/>
          </ac:spMkLst>
        </pc:spChg>
        <pc:spChg chg="add mod">
          <ac:chgData name="Francesco Cruz Torres" userId="9e99a5c3-af8c-4bbe-ad6b-d98b646b01bf" providerId="ADAL" clId="{CFD4FF4C-3B2A-444F-8F51-D0205101C800}" dt="2023-09-08T09:40:43.930" v="70"/>
          <ac:spMkLst>
            <pc:docMk/>
            <pc:sldMk cId="3277812153" sldId="2147471521"/>
            <ac:spMk id="27" creationId="{6587F7BB-520F-13F3-85F1-CFBC6C0B0604}"/>
          </ac:spMkLst>
        </pc:spChg>
        <pc:spChg chg="add mod">
          <ac:chgData name="Francesco Cruz Torres" userId="9e99a5c3-af8c-4bbe-ad6b-d98b646b01bf" providerId="ADAL" clId="{CFD4FF4C-3B2A-444F-8F51-D0205101C800}" dt="2023-09-08T09:40:43.930" v="70"/>
          <ac:spMkLst>
            <pc:docMk/>
            <pc:sldMk cId="3277812153" sldId="2147471521"/>
            <ac:spMk id="30" creationId="{161F816F-E9DB-9994-BAA0-C99B0C24638F}"/>
          </ac:spMkLst>
        </pc:spChg>
        <pc:spChg chg="add mod">
          <ac:chgData name="Francesco Cruz Torres" userId="9e99a5c3-af8c-4bbe-ad6b-d98b646b01bf" providerId="ADAL" clId="{CFD4FF4C-3B2A-444F-8F51-D0205101C800}" dt="2023-09-08T09:40:43.930" v="70"/>
          <ac:spMkLst>
            <pc:docMk/>
            <pc:sldMk cId="3277812153" sldId="2147471521"/>
            <ac:spMk id="31" creationId="{A5D410C4-893C-453A-9915-033F98C39D7D}"/>
          </ac:spMkLst>
        </pc:spChg>
        <pc:spChg chg="add mod">
          <ac:chgData name="Francesco Cruz Torres" userId="9e99a5c3-af8c-4bbe-ad6b-d98b646b01bf" providerId="ADAL" clId="{CFD4FF4C-3B2A-444F-8F51-D0205101C800}" dt="2023-09-08T09:41:36.764" v="75"/>
          <ac:spMkLst>
            <pc:docMk/>
            <pc:sldMk cId="3277812153" sldId="2147471521"/>
            <ac:spMk id="42" creationId="{4F9B4B36-30C4-99BE-5F57-066BE2EB8228}"/>
          </ac:spMkLst>
        </pc:spChg>
        <pc:cxnChg chg="add mod">
          <ac:chgData name="Francesco Cruz Torres" userId="9e99a5c3-af8c-4bbe-ad6b-d98b646b01bf" providerId="ADAL" clId="{CFD4FF4C-3B2A-444F-8F51-D0205101C800}" dt="2023-09-08T09:40:43.930" v="70"/>
          <ac:cxnSpMkLst>
            <pc:docMk/>
            <pc:sldMk cId="3277812153" sldId="2147471521"/>
            <ac:cxnSpMk id="25" creationId="{7363DABF-5226-9332-C08E-D8426A6E9B07}"/>
          </ac:cxnSpMkLst>
        </pc:cxnChg>
        <pc:cxnChg chg="add mod">
          <ac:chgData name="Francesco Cruz Torres" userId="9e99a5c3-af8c-4bbe-ad6b-d98b646b01bf" providerId="ADAL" clId="{CFD4FF4C-3B2A-444F-8F51-D0205101C800}" dt="2023-09-08T09:40:43.930" v="70"/>
          <ac:cxnSpMkLst>
            <pc:docMk/>
            <pc:sldMk cId="3277812153" sldId="2147471521"/>
            <ac:cxnSpMk id="28" creationId="{BF646AA8-102D-8B0B-1EFD-B38D6FB133BE}"/>
          </ac:cxnSpMkLst>
        </pc:cxnChg>
        <pc:cxnChg chg="add mod">
          <ac:chgData name="Francesco Cruz Torres" userId="9e99a5c3-af8c-4bbe-ad6b-d98b646b01bf" providerId="ADAL" clId="{CFD4FF4C-3B2A-444F-8F51-D0205101C800}" dt="2023-09-08T09:40:43.930" v="70"/>
          <ac:cxnSpMkLst>
            <pc:docMk/>
            <pc:sldMk cId="3277812153" sldId="2147471521"/>
            <ac:cxnSpMk id="29" creationId="{5FA9792E-269D-ECA9-616B-C078840FFE60}"/>
          </ac:cxnSpMkLst>
        </pc:cxnChg>
        <pc:cxnChg chg="add mod">
          <ac:chgData name="Francesco Cruz Torres" userId="9e99a5c3-af8c-4bbe-ad6b-d98b646b01bf" providerId="ADAL" clId="{CFD4FF4C-3B2A-444F-8F51-D0205101C800}" dt="2023-09-08T09:40:43.930" v="70"/>
          <ac:cxnSpMkLst>
            <pc:docMk/>
            <pc:sldMk cId="3277812153" sldId="2147471521"/>
            <ac:cxnSpMk id="32" creationId="{2698052B-73B9-3C11-2C77-CC3D56A854AD}"/>
          </ac:cxnSpMkLst>
        </pc:cxnChg>
        <pc:cxnChg chg="add mod">
          <ac:chgData name="Francesco Cruz Torres" userId="9e99a5c3-af8c-4bbe-ad6b-d98b646b01bf" providerId="ADAL" clId="{CFD4FF4C-3B2A-444F-8F51-D0205101C800}" dt="2023-09-08T09:40:43.930" v="70"/>
          <ac:cxnSpMkLst>
            <pc:docMk/>
            <pc:sldMk cId="3277812153" sldId="2147471521"/>
            <ac:cxnSpMk id="33" creationId="{F8F38859-558D-4AC0-DCF3-03A667406B09}"/>
          </ac:cxnSpMkLst>
        </pc:cxnChg>
        <pc:cxnChg chg="add mod">
          <ac:chgData name="Francesco Cruz Torres" userId="9e99a5c3-af8c-4bbe-ad6b-d98b646b01bf" providerId="ADAL" clId="{CFD4FF4C-3B2A-444F-8F51-D0205101C800}" dt="2023-09-08T09:40:43.930" v="70"/>
          <ac:cxnSpMkLst>
            <pc:docMk/>
            <pc:sldMk cId="3277812153" sldId="2147471521"/>
            <ac:cxnSpMk id="34" creationId="{B5478DC3-F97C-D424-61E2-131D01C56B96}"/>
          </ac:cxnSpMkLst>
        </pc:cxnChg>
        <pc:cxnChg chg="add mod">
          <ac:chgData name="Francesco Cruz Torres" userId="9e99a5c3-af8c-4bbe-ad6b-d98b646b01bf" providerId="ADAL" clId="{CFD4FF4C-3B2A-444F-8F51-D0205101C800}" dt="2023-09-08T09:40:43.930" v="70"/>
          <ac:cxnSpMkLst>
            <pc:docMk/>
            <pc:sldMk cId="3277812153" sldId="2147471521"/>
            <ac:cxnSpMk id="35" creationId="{1071AD29-DF24-D110-9A58-DD660D77F0F7}"/>
          </ac:cxnSpMkLst>
        </pc:cxnChg>
        <pc:cxnChg chg="add mod">
          <ac:chgData name="Francesco Cruz Torres" userId="9e99a5c3-af8c-4bbe-ad6b-d98b646b01bf" providerId="ADAL" clId="{CFD4FF4C-3B2A-444F-8F51-D0205101C800}" dt="2023-09-08T09:40:43.930" v="70"/>
          <ac:cxnSpMkLst>
            <pc:docMk/>
            <pc:sldMk cId="3277812153" sldId="2147471521"/>
            <ac:cxnSpMk id="36" creationId="{40CF5121-7462-1D0E-A1F6-DB25ADA415E4}"/>
          </ac:cxnSpMkLst>
        </pc:cxnChg>
        <pc:cxnChg chg="add mod">
          <ac:chgData name="Francesco Cruz Torres" userId="9e99a5c3-af8c-4bbe-ad6b-d98b646b01bf" providerId="ADAL" clId="{CFD4FF4C-3B2A-444F-8F51-D0205101C800}" dt="2023-09-08T09:40:43.930" v="70"/>
          <ac:cxnSpMkLst>
            <pc:docMk/>
            <pc:sldMk cId="3277812153" sldId="2147471521"/>
            <ac:cxnSpMk id="37" creationId="{3F86E9E1-1E1D-0D10-E666-B91820633025}"/>
          </ac:cxnSpMkLst>
        </pc:cxnChg>
        <pc:cxnChg chg="add del mod">
          <ac:chgData name="Francesco Cruz Torres" userId="9e99a5c3-af8c-4bbe-ad6b-d98b646b01bf" providerId="ADAL" clId="{CFD4FF4C-3B2A-444F-8F51-D0205101C800}" dt="2023-09-08T09:41:27.236" v="74" actId="478"/>
          <ac:cxnSpMkLst>
            <pc:docMk/>
            <pc:sldMk cId="3277812153" sldId="2147471521"/>
            <ac:cxnSpMk id="38" creationId="{A0883B69-BE1C-14B8-F558-C1F1744DE1AB}"/>
          </ac:cxnSpMkLst>
        </pc:cxnChg>
        <pc:cxnChg chg="add mod">
          <ac:chgData name="Francesco Cruz Torres" userId="9e99a5c3-af8c-4bbe-ad6b-d98b646b01bf" providerId="ADAL" clId="{CFD4FF4C-3B2A-444F-8F51-D0205101C800}" dt="2023-09-08T09:41:25.060" v="73"/>
          <ac:cxnSpMkLst>
            <pc:docMk/>
            <pc:sldMk cId="3277812153" sldId="2147471521"/>
            <ac:cxnSpMk id="39" creationId="{B290C359-7D4A-14AC-8CE0-1CB15B9E33FB}"/>
          </ac:cxnSpMkLst>
        </pc:cxnChg>
        <pc:cxnChg chg="add mod">
          <ac:chgData name="Francesco Cruz Torres" userId="9e99a5c3-af8c-4bbe-ad6b-d98b646b01bf" providerId="ADAL" clId="{CFD4FF4C-3B2A-444F-8F51-D0205101C800}" dt="2023-09-08T09:41:25.060" v="73"/>
          <ac:cxnSpMkLst>
            <pc:docMk/>
            <pc:sldMk cId="3277812153" sldId="2147471521"/>
            <ac:cxnSpMk id="40" creationId="{61CC9D03-0745-DA0F-6B3D-8C470BD7698F}"/>
          </ac:cxnSpMkLst>
        </pc:cxnChg>
        <pc:cxnChg chg="add mod">
          <ac:chgData name="Francesco Cruz Torres" userId="9e99a5c3-af8c-4bbe-ad6b-d98b646b01bf" providerId="ADAL" clId="{CFD4FF4C-3B2A-444F-8F51-D0205101C800}" dt="2023-09-08T09:41:25.060" v="73"/>
          <ac:cxnSpMkLst>
            <pc:docMk/>
            <pc:sldMk cId="3277812153" sldId="2147471521"/>
            <ac:cxnSpMk id="41" creationId="{07D11134-A7D0-AE64-0DB9-D517B0A85AF0}"/>
          </ac:cxnSpMkLst>
        </pc:cxnChg>
      </pc:sldChg>
      <pc:sldChg chg="addSp delSp modSp new mod">
        <pc:chgData name="Francesco Cruz Torres" userId="9e99a5c3-af8c-4bbe-ad6b-d98b646b01bf" providerId="ADAL" clId="{CFD4FF4C-3B2A-444F-8F51-D0205101C800}" dt="2023-12-01T09:55:43.519" v="773" actId="20577"/>
        <pc:sldMkLst>
          <pc:docMk/>
          <pc:sldMk cId="3305571139" sldId="2147471522"/>
        </pc:sldMkLst>
        <pc:spChg chg="add mod">
          <ac:chgData name="Francesco Cruz Torres" userId="9e99a5c3-af8c-4bbe-ad6b-d98b646b01bf" providerId="ADAL" clId="{CFD4FF4C-3B2A-444F-8F51-D0205101C800}" dt="2023-11-29T09:46:02.695" v="696" actId="20577"/>
          <ac:spMkLst>
            <pc:docMk/>
            <pc:sldMk cId="3305571139" sldId="2147471522"/>
            <ac:spMk id="2" creationId="{6A9EC780-CA18-82A3-22AD-64F3AE96375E}"/>
          </ac:spMkLst>
        </pc:spChg>
        <pc:spChg chg="add del">
          <ac:chgData name="Francesco Cruz Torres" userId="9e99a5c3-af8c-4bbe-ad6b-d98b646b01bf" providerId="ADAL" clId="{CFD4FF4C-3B2A-444F-8F51-D0205101C800}" dt="2023-11-17T12:50:22.513" v="85" actId="478"/>
          <ac:spMkLst>
            <pc:docMk/>
            <pc:sldMk cId="3305571139" sldId="2147471522"/>
            <ac:spMk id="3" creationId="{DBAC9BA5-7ED1-17F5-99E1-65A5E1A3F54F}"/>
          </ac:spMkLst>
        </pc:spChg>
        <pc:spChg chg="add mod">
          <ac:chgData name="Francesco Cruz Torres" userId="9e99a5c3-af8c-4bbe-ad6b-d98b646b01bf" providerId="ADAL" clId="{CFD4FF4C-3B2A-444F-8F51-D0205101C800}" dt="2023-11-23T08:42:39.598" v="682" actId="1076"/>
          <ac:spMkLst>
            <pc:docMk/>
            <pc:sldMk cId="3305571139" sldId="2147471522"/>
            <ac:spMk id="6" creationId="{7AEDBD8E-2221-254B-7AAA-94D129B29C90}"/>
          </ac:spMkLst>
        </pc:spChg>
        <pc:spChg chg="add mod">
          <ac:chgData name="Francesco Cruz Torres" userId="9e99a5c3-af8c-4bbe-ad6b-d98b646b01bf" providerId="ADAL" clId="{CFD4FF4C-3B2A-444F-8F51-D0205101C800}" dt="2023-11-23T08:42:39.598" v="682" actId="1076"/>
          <ac:spMkLst>
            <pc:docMk/>
            <pc:sldMk cId="3305571139" sldId="2147471522"/>
            <ac:spMk id="8" creationId="{9529EADD-3F2F-18EA-D89D-494D56CB532A}"/>
          </ac:spMkLst>
        </pc:spChg>
        <pc:spChg chg="add del mod">
          <ac:chgData name="Francesco Cruz Torres" userId="9e99a5c3-af8c-4bbe-ad6b-d98b646b01bf" providerId="ADAL" clId="{CFD4FF4C-3B2A-444F-8F51-D0205101C800}" dt="2023-11-29T10:01:12.758" v="721" actId="478"/>
          <ac:spMkLst>
            <pc:docMk/>
            <pc:sldMk cId="3305571139" sldId="2147471522"/>
            <ac:spMk id="10" creationId="{979EA956-1813-122A-F893-7ABAD955F34B}"/>
          </ac:spMkLst>
        </pc:spChg>
        <pc:spChg chg="add mod">
          <ac:chgData name="Francesco Cruz Torres" userId="9e99a5c3-af8c-4bbe-ad6b-d98b646b01bf" providerId="ADAL" clId="{CFD4FF4C-3B2A-444F-8F51-D0205101C800}" dt="2023-11-23T08:42:39.598" v="682" actId="1076"/>
          <ac:spMkLst>
            <pc:docMk/>
            <pc:sldMk cId="3305571139" sldId="2147471522"/>
            <ac:spMk id="12" creationId="{78BF71B2-412E-B0FB-A35B-0E9AF3FD2958}"/>
          </ac:spMkLst>
        </pc:spChg>
        <pc:spChg chg="add mod">
          <ac:chgData name="Francesco Cruz Torres" userId="9e99a5c3-af8c-4bbe-ad6b-d98b646b01bf" providerId="ADAL" clId="{CFD4FF4C-3B2A-444F-8F51-D0205101C800}" dt="2023-11-29T09:51:09.116" v="717" actId="1035"/>
          <ac:spMkLst>
            <pc:docMk/>
            <pc:sldMk cId="3305571139" sldId="2147471522"/>
            <ac:spMk id="15" creationId="{BC642939-100A-578D-6BC5-D63056D7BF13}"/>
          </ac:spMkLst>
        </pc:spChg>
        <pc:spChg chg="add mod">
          <ac:chgData name="Francesco Cruz Torres" userId="9e99a5c3-af8c-4bbe-ad6b-d98b646b01bf" providerId="ADAL" clId="{CFD4FF4C-3B2A-444F-8F51-D0205101C800}" dt="2023-11-29T09:52:41.197" v="719" actId="1076"/>
          <ac:spMkLst>
            <pc:docMk/>
            <pc:sldMk cId="3305571139" sldId="2147471522"/>
            <ac:spMk id="23" creationId="{3D411B65-E643-B5BC-C16C-4E0C95F67094}"/>
          </ac:spMkLst>
        </pc:spChg>
        <pc:spChg chg="add mod">
          <ac:chgData name="Francesco Cruz Torres" userId="9e99a5c3-af8c-4bbe-ad6b-d98b646b01bf" providerId="ADAL" clId="{CFD4FF4C-3B2A-444F-8F51-D0205101C800}" dt="2023-11-23T08:42:39.598" v="682" actId="1076"/>
          <ac:spMkLst>
            <pc:docMk/>
            <pc:sldMk cId="3305571139" sldId="2147471522"/>
            <ac:spMk id="29" creationId="{603926D7-EAFE-6863-36F4-418A248DED22}"/>
          </ac:spMkLst>
        </pc:spChg>
        <pc:spChg chg="add mod">
          <ac:chgData name="Francesco Cruz Torres" userId="9e99a5c3-af8c-4bbe-ad6b-d98b646b01bf" providerId="ADAL" clId="{CFD4FF4C-3B2A-444F-8F51-D0205101C800}" dt="2023-11-23T08:42:39.598" v="682" actId="1076"/>
          <ac:spMkLst>
            <pc:docMk/>
            <pc:sldMk cId="3305571139" sldId="2147471522"/>
            <ac:spMk id="31" creationId="{0DBC2F44-D63C-54E7-9254-CA4592C639B7}"/>
          </ac:spMkLst>
        </pc:spChg>
        <pc:spChg chg="add mod">
          <ac:chgData name="Francesco Cruz Torres" userId="9e99a5c3-af8c-4bbe-ad6b-d98b646b01bf" providerId="ADAL" clId="{CFD4FF4C-3B2A-444F-8F51-D0205101C800}" dt="2023-11-23T08:42:39.598" v="682" actId="1076"/>
          <ac:spMkLst>
            <pc:docMk/>
            <pc:sldMk cId="3305571139" sldId="2147471522"/>
            <ac:spMk id="34" creationId="{64BF9530-9F9A-9C7A-2404-1077F8852FA6}"/>
          </ac:spMkLst>
        </pc:spChg>
        <pc:spChg chg="add mod">
          <ac:chgData name="Francesco Cruz Torres" userId="9e99a5c3-af8c-4bbe-ad6b-d98b646b01bf" providerId="ADAL" clId="{CFD4FF4C-3B2A-444F-8F51-D0205101C800}" dt="2023-11-23T08:42:39.598" v="682" actId="1076"/>
          <ac:spMkLst>
            <pc:docMk/>
            <pc:sldMk cId="3305571139" sldId="2147471522"/>
            <ac:spMk id="35" creationId="{7B9D3855-B3AD-7B7D-0657-0D7074CD642C}"/>
          </ac:spMkLst>
        </pc:spChg>
        <pc:spChg chg="add mod">
          <ac:chgData name="Francesco Cruz Torres" userId="9e99a5c3-af8c-4bbe-ad6b-d98b646b01bf" providerId="ADAL" clId="{CFD4FF4C-3B2A-444F-8F51-D0205101C800}" dt="2023-12-01T09:55:01.271" v="731" actId="20577"/>
          <ac:spMkLst>
            <pc:docMk/>
            <pc:sldMk cId="3305571139" sldId="2147471522"/>
            <ac:spMk id="36" creationId="{F06188E2-3841-DA35-DE7F-F4D8B54475B4}"/>
          </ac:spMkLst>
        </pc:spChg>
        <pc:spChg chg="add mod">
          <ac:chgData name="Francesco Cruz Torres" userId="9e99a5c3-af8c-4bbe-ad6b-d98b646b01bf" providerId="ADAL" clId="{CFD4FF4C-3B2A-444F-8F51-D0205101C800}" dt="2023-11-23T08:42:39.598" v="682" actId="1076"/>
          <ac:spMkLst>
            <pc:docMk/>
            <pc:sldMk cId="3305571139" sldId="2147471522"/>
            <ac:spMk id="40" creationId="{F990EFC5-2220-B810-392A-22DAC2DE64AC}"/>
          </ac:spMkLst>
        </pc:spChg>
        <pc:spChg chg="add mod">
          <ac:chgData name="Francesco Cruz Torres" userId="9e99a5c3-af8c-4bbe-ad6b-d98b646b01bf" providerId="ADAL" clId="{CFD4FF4C-3B2A-444F-8F51-D0205101C800}" dt="2023-12-01T09:55:24.846" v="753" actId="20577"/>
          <ac:spMkLst>
            <pc:docMk/>
            <pc:sldMk cId="3305571139" sldId="2147471522"/>
            <ac:spMk id="41" creationId="{8A02F782-1D4C-CD5E-F3BC-08A60B266DC2}"/>
          </ac:spMkLst>
        </pc:spChg>
        <pc:spChg chg="add mod">
          <ac:chgData name="Francesco Cruz Torres" userId="9e99a5c3-af8c-4bbe-ad6b-d98b646b01bf" providerId="ADAL" clId="{CFD4FF4C-3B2A-444F-8F51-D0205101C800}" dt="2023-11-23T08:42:39.598" v="682" actId="1076"/>
          <ac:spMkLst>
            <pc:docMk/>
            <pc:sldMk cId="3305571139" sldId="2147471522"/>
            <ac:spMk id="43" creationId="{A63E780D-58D4-B2BD-B514-69ED3D240D96}"/>
          </ac:spMkLst>
        </pc:spChg>
        <pc:spChg chg="add mod">
          <ac:chgData name="Francesco Cruz Torres" userId="9e99a5c3-af8c-4bbe-ad6b-d98b646b01bf" providerId="ADAL" clId="{CFD4FF4C-3B2A-444F-8F51-D0205101C800}" dt="2023-11-23T08:42:39.598" v="682" actId="1076"/>
          <ac:spMkLst>
            <pc:docMk/>
            <pc:sldMk cId="3305571139" sldId="2147471522"/>
            <ac:spMk id="45" creationId="{CB840A42-37D9-2AD4-223D-11B874144047}"/>
          </ac:spMkLst>
        </pc:spChg>
        <pc:spChg chg="add mod">
          <ac:chgData name="Francesco Cruz Torres" userId="9e99a5c3-af8c-4bbe-ad6b-d98b646b01bf" providerId="ADAL" clId="{CFD4FF4C-3B2A-444F-8F51-D0205101C800}" dt="2023-12-01T09:55:43.519" v="773" actId="20577"/>
          <ac:spMkLst>
            <pc:docMk/>
            <pc:sldMk cId="3305571139" sldId="2147471522"/>
            <ac:spMk id="48" creationId="{06801578-E863-6BEF-4123-6B994D9CAE0B}"/>
          </ac:spMkLst>
        </pc:spChg>
        <pc:spChg chg="add mod">
          <ac:chgData name="Francesco Cruz Torres" userId="9e99a5c3-af8c-4bbe-ad6b-d98b646b01bf" providerId="ADAL" clId="{CFD4FF4C-3B2A-444F-8F51-D0205101C800}" dt="2023-11-23T08:42:39.598" v="682" actId="1076"/>
          <ac:spMkLst>
            <pc:docMk/>
            <pc:sldMk cId="3305571139" sldId="2147471522"/>
            <ac:spMk id="59" creationId="{F4CC6A43-5593-0375-445D-54C20C7FDD0C}"/>
          </ac:spMkLst>
        </pc:spChg>
        <pc:spChg chg="add mod">
          <ac:chgData name="Francesco Cruz Torres" userId="9e99a5c3-af8c-4bbe-ad6b-d98b646b01bf" providerId="ADAL" clId="{CFD4FF4C-3B2A-444F-8F51-D0205101C800}" dt="2023-11-23T08:42:39.598" v="682" actId="1076"/>
          <ac:spMkLst>
            <pc:docMk/>
            <pc:sldMk cId="3305571139" sldId="2147471522"/>
            <ac:spMk id="64" creationId="{C4CB70C6-7B78-1D10-6B7A-007C1800819F}"/>
          </ac:spMkLst>
        </pc:spChg>
        <pc:cxnChg chg="add mod">
          <ac:chgData name="Francesco Cruz Torres" userId="9e99a5c3-af8c-4bbe-ad6b-d98b646b01bf" providerId="ADAL" clId="{CFD4FF4C-3B2A-444F-8F51-D0205101C800}" dt="2023-11-29T09:45:49.766" v="686" actId="1038"/>
          <ac:cxnSpMkLst>
            <pc:docMk/>
            <pc:sldMk cId="3305571139" sldId="2147471522"/>
            <ac:cxnSpMk id="3" creationId="{C99652F6-C0E9-803D-D701-4B19164FDB5C}"/>
          </ac:cxnSpMkLst>
        </pc:cxnChg>
        <pc:cxnChg chg="add mod">
          <ac:chgData name="Francesco Cruz Torres" userId="9e99a5c3-af8c-4bbe-ad6b-d98b646b01bf" providerId="ADAL" clId="{CFD4FF4C-3B2A-444F-8F51-D0205101C800}" dt="2023-11-23T08:42:39.598" v="682" actId="1076"/>
          <ac:cxnSpMkLst>
            <pc:docMk/>
            <pc:sldMk cId="3305571139" sldId="2147471522"/>
            <ac:cxnSpMk id="4" creationId="{498F80FA-E53B-AAC3-0CC4-E23644BCE74F}"/>
          </ac:cxnSpMkLst>
        </pc:cxnChg>
        <pc:cxnChg chg="add mod">
          <ac:chgData name="Francesco Cruz Torres" userId="9e99a5c3-af8c-4bbe-ad6b-d98b646b01bf" providerId="ADAL" clId="{CFD4FF4C-3B2A-444F-8F51-D0205101C800}" dt="2023-11-29T09:51:09.116" v="717" actId="1035"/>
          <ac:cxnSpMkLst>
            <pc:docMk/>
            <pc:sldMk cId="3305571139" sldId="2147471522"/>
            <ac:cxnSpMk id="5" creationId="{2B12B5F8-7EAA-9A8D-2D45-9738EB4FB4C6}"/>
          </ac:cxnSpMkLst>
        </pc:cxnChg>
        <pc:cxnChg chg="add mod">
          <ac:chgData name="Francesco Cruz Torres" userId="9e99a5c3-af8c-4bbe-ad6b-d98b646b01bf" providerId="ADAL" clId="{CFD4FF4C-3B2A-444F-8F51-D0205101C800}" dt="2023-11-23T08:42:39.598" v="682" actId="1076"/>
          <ac:cxnSpMkLst>
            <pc:docMk/>
            <pc:sldMk cId="3305571139" sldId="2147471522"/>
            <ac:cxnSpMk id="7" creationId="{8D60B866-7DC6-A0E4-4A45-DBE6A0F9CE4C}"/>
          </ac:cxnSpMkLst>
        </pc:cxnChg>
        <pc:cxnChg chg="add mod">
          <ac:chgData name="Francesco Cruz Torres" userId="9e99a5c3-af8c-4bbe-ad6b-d98b646b01bf" providerId="ADAL" clId="{CFD4FF4C-3B2A-444F-8F51-D0205101C800}" dt="2023-11-23T08:42:39.598" v="682" actId="1076"/>
          <ac:cxnSpMkLst>
            <pc:docMk/>
            <pc:sldMk cId="3305571139" sldId="2147471522"/>
            <ac:cxnSpMk id="9" creationId="{41F82876-4500-5CAA-BE05-5D4A1E7C60ED}"/>
          </ac:cxnSpMkLst>
        </pc:cxnChg>
        <pc:cxnChg chg="add del mod">
          <ac:chgData name="Francesco Cruz Torres" userId="9e99a5c3-af8c-4bbe-ad6b-d98b646b01bf" providerId="ADAL" clId="{CFD4FF4C-3B2A-444F-8F51-D0205101C800}" dt="2023-11-29T10:01:13.782" v="722" actId="478"/>
          <ac:cxnSpMkLst>
            <pc:docMk/>
            <pc:sldMk cId="3305571139" sldId="2147471522"/>
            <ac:cxnSpMk id="11" creationId="{CBE662E8-0890-7FC3-0A55-61033F4E3369}"/>
          </ac:cxnSpMkLst>
        </pc:cxnChg>
        <pc:cxnChg chg="add mod">
          <ac:chgData name="Francesco Cruz Torres" userId="9e99a5c3-af8c-4bbe-ad6b-d98b646b01bf" providerId="ADAL" clId="{CFD4FF4C-3B2A-444F-8F51-D0205101C800}" dt="2023-11-23T08:42:39.598" v="682" actId="1076"/>
          <ac:cxnSpMkLst>
            <pc:docMk/>
            <pc:sldMk cId="3305571139" sldId="2147471522"/>
            <ac:cxnSpMk id="13" creationId="{537C019B-0E2A-6353-5319-70F3D7DBEF2C}"/>
          </ac:cxnSpMkLst>
        </pc:cxnChg>
        <pc:cxnChg chg="add mod">
          <ac:chgData name="Francesco Cruz Torres" userId="9e99a5c3-af8c-4bbe-ad6b-d98b646b01bf" providerId="ADAL" clId="{CFD4FF4C-3B2A-444F-8F51-D0205101C800}" dt="2023-11-29T09:51:09.116" v="717" actId="1035"/>
          <ac:cxnSpMkLst>
            <pc:docMk/>
            <pc:sldMk cId="3305571139" sldId="2147471522"/>
            <ac:cxnSpMk id="14" creationId="{D7CB0F08-2235-E027-618D-DA72D1D332DE}"/>
          </ac:cxnSpMkLst>
        </pc:cxnChg>
        <pc:cxnChg chg="add mod">
          <ac:chgData name="Francesco Cruz Torres" userId="9e99a5c3-af8c-4bbe-ad6b-d98b646b01bf" providerId="ADAL" clId="{CFD4FF4C-3B2A-444F-8F51-D0205101C800}" dt="2023-11-29T09:51:09.116" v="717" actId="1035"/>
          <ac:cxnSpMkLst>
            <pc:docMk/>
            <pc:sldMk cId="3305571139" sldId="2147471522"/>
            <ac:cxnSpMk id="16" creationId="{8879AECC-4619-62FF-0406-35B7A62942B8}"/>
          </ac:cxnSpMkLst>
        </pc:cxnChg>
        <pc:cxnChg chg="add mod">
          <ac:chgData name="Francesco Cruz Torres" userId="9e99a5c3-af8c-4bbe-ad6b-d98b646b01bf" providerId="ADAL" clId="{CFD4FF4C-3B2A-444F-8F51-D0205101C800}" dt="2023-11-29T09:51:09.116" v="717" actId="1035"/>
          <ac:cxnSpMkLst>
            <pc:docMk/>
            <pc:sldMk cId="3305571139" sldId="2147471522"/>
            <ac:cxnSpMk id="17" creationId="{C515DB84-24C6-5413-645F-D9BF8663E667}"/>
          </ac:cxnSpMkLst>
        </pc:cxnChg>
        <pc:cxnChg chg="add mod">
          <ac:chgData name="Francesco Cruz Torres" userId="9e99a5c3-af8c-4bbe-ad6b-d98b646b01bf" providerId="ADAL" clId="{CFD4FF4C-3B2A-444F-8F51-D0205101C800}" dt="2023-11-29T09:51:09.116" v="717" actId="1035"/>
          <ac:cxnSpMkLst>
            <pc:docMk/>
            <pc:sldMk cId="3305571139" sldId="2147471522"/>
            <ac:cxnSpMk id="18" creationId="{F78DDA35-D520-5E94-FAF2-4309E3721158}"/>
          </ac:cxnSpMkLst>
        </pc:cxnChg>
        <pc:cxnChg chg="add del mod">
          <ac:chgData name="Francesco Cruz Torres" userId="9e99a5c3-af8c-4bbe-ad6b-d98b646b01bf" providerId="ADAL" clId="{CFD4FF4C-3B2A-444F-8F51-D0205101C800}" dt="2023-11-29T10:01:14.539" v="723" actId="478"/>
          <ac:cxnSpMkLst>
            <pc:docMk/>
            <pc:sldMk cId="3305571139" sldId="2147471522"/>
            <ac:cxnSpMk id="21" creationId="{AEBAA92B-CB8E-4F19-1BF6-8EFEABED175F}"/>
          </ac:cxnSpMkLst>
        </pc:cxnChg>
        <pc:cxnChg chg="add mod">
          <ac:chgData name="Francesco Cruz Torres" userId="9e99a5c3-af8c-4bbe-ad6b-d98b646b01bf" providerId="ADAL" clId="{CFD4FF4C-3B2A-444F-8F51-D0205101C800}" dt="2023-11-23T08:42:39.598" v="682" actId="1076"/>
          <ac:cxnSpMkLst>
            <pc:docMk/>
            <pc:sldMk cId="3305571139" sldId="2147471522"/>
            <ac:cxnSpMk id="24" creationId="{FFFB53F2-BA5A-38FF-5C3F-FD902E9814E3}"/>
          </ac:cxnSpMkLst>
        </pc:cxnChg>
        <pc:cxnChg chg="add mod">
          <ac:chgData name="Francesco Cruz Torres" userId="9e99a5c3-af8c-4bbe-ad6b-d98b646b01bf" providerId="ADAL" clId="{CFD4FF4C-3B2A-444F-8F51-D0205101C800}" dt="2023-11-29T09:52:44.599" v="720" actId="14100"/>
          <ac:cxnSpMkLst>
            <pc:docMk/>
            <pc:sldMk cId="3305571139" sldId="2147471522"/>
            <ac:cxnSpMk id="25" creationId="{535A1D60-2067-153F-E355-903A4C650650}"/>
          </ac:cxnSpMkLst>
        </pc:cxnChg>
        <pc:cxnChg chg="add mod">
          <ac:chgData name="Francesco Cruz Torres" userId="9e99a5c3-af8c-4bbe-ad6b-d98b646b01bf" providerId="ADAL" clId="{CFD4FF4C-3B2A-444F-8F51-D0205101C800}" dt="2023-11-23T08:42:39.598" v="682" actId="1076"/>
          <ac:cxnSpMkLst>
            <pc:docMk/>
            <pc:sldMk cId="3305571139" sldId="2147471522"/>
            <ac:cxnSpMk id="27" creationId="{E7263AFE-31D8-AB74-1F97-92674F3CB9A6}"/>
          </ac:cxnSpMkLst>
        </pc:cxnChg>
        <pc:cxnChg chg="add mod">
          <ac:chgData name="Francesco Cruz Torres" userId="9e99a5c3-af8c-4bbe-ad6b-d98b646b01bf" providerId="ADAL" clId="{CFD4FF4C-3B2A-444F-8F51-D0205101C800}" dt="2023-11-23T08:42:39.598" v="682" actId="1076"/>
          <ac:cxnSpMkLst>
            <pc:docMk/>
            <pc:sldMk cId="3305571139" sldId="2147471522"/>
            <ac:cxnSpMk id="28" creationId="{B31D95FB-D66C-FBB0-33F8-F683CBDE8606}"/>
          </ac:cxnSpMkLst>
        </pc:cxnChg>
        <pc:cxnChg chg="add mod">
          <ac:chgData name="Francesco Cruz Torres" userId="9e99a5c3-af8c-4bbe-ad6b-d98b646b01bf" providerId="ADAL" clId="{CFD4FF4C-3B2A-444F-8F51-D0205101C800}" dt="2023-11-23T08:42:39.598" v="682" actId="1076"/>
          <ac:cxnSpMkLst>
            <pc:docMk/>
            <pc:sldMk cId="3305571139" sldId="2147471522"/>
            <ac:cxnSpMk id="30" creationId="{6A32B57D-54D2-5A9A-922C-FB93197CEFE2}"/>
          </ac:cxnSpMkLst>
        </pc:cxnChg>
        <pc:cxnChg chg="add mod">
          <ac:chgData name="Francesco Cruz Torres" userId="9e99a5c3-af8c-4bbe-ad6b-d98b646b01bf" providerId="ADAL" clId="{CFD4FF4C-3B2A-444F-8F51-D0205101C800}" dt="2023-11-23T08:42:39.598" v="682" actId="1076"/>
          <ac:cxnSpMkLst>
            <pc:docMk/>
            <pc:sldMk cId="3305571139" sldId="2147471522"/>
            <ac:cxnSpMk id="32" creationId="{B7D2F5E1-40C7-C969-4815-F9C19DFD261E}"/>
          </ac:cxnSpMkLst>
        </pc:cxnChg>
        <pc:cxnChg chg="add mod">
          <ac:chgData name="Francesco Cruz Torres" userId="9e99a5c3-af8c-4bbe-ad6b-d98b646b01bf" providerId="ADAL" clId="{CFD4FF4C-3B2A-444F-8F51-D0205101C800}" dt="2023-11-23T08:42:39.598" v="682" actId="1076"/>
          <ac:cxnSpMkLst>
            <pc:docMk/>
            <pc:sldMk cId="3305571139" sldId="2147471522"/>
            <ac:cxnSpMk id="33" creationId="{5296E46D-6A6B-D963-EBEA-A4BE0C354FC0}"/>
          </ac:cxnSpMkLst>
        </pc:cxnChg>
        <pc:cxnChg chg="add del mod">
          <ac:chgData name="Francesco Cruz Torres" userId="9e99a5c3-af8c-4bbe-ad6b-d98b646b01bf" providerId="ADAL" clId="{CFD4FF4C-3B2A-444F-8F51-D0205101C800}" dt="2023-11-17T12:58:39.902" v="420" actId="478"/>
          <ac:cxnSpMkLst>
            <pc:docMk/>
            <pc:sldMk cId="3305571139" sldId="2147471522"/>
            <ac:cxnSpMk id="36" creationId="{790C568A-2C9C-5812-FA89-58D0C1D243CD}"/>
          </ac:cxnSpMkLst>
        </pc:cxnChg>
        <pc:cxnChg chg="add mod">
          <ac:chgData name="Francesco Cruz Torres" userId="9e99a5c3-af8c-4bbe-ad6b-d98b646b01bf" providerId="ADAL" clId="{CFD4FF4C-3B2A-444F-8F51-D0205101C800}" dt="2023-12-01T09:54:58.623" v="725" actId="1076"/>
          <ac:cxnSpMkLst>
            <pc:docMk/>
            <pc:sldMk cId="3305571139" sldId="2147471522"/>
            <ac:cxnSpMk id="37" creationId="{1E55FC40-5348-8A45-1FB3-788892D29B99}"/>
          </ac:cxnSpMkLst>
        </pc:cxnChg>
        <pc:cxnChg chg="add del mod">
          <ac:chgData name="Francesco Cruz Torres" userId="9e99a5c3-af8c-4bbe-ad6b-d98b646b01bf" providerId="ADAL" clId="{CFD4FF4C-3B2A-444F-8F51-D0205101C800}" dt="2023-11-17T12:56:41.998" v="180" actId="478"/>
          <ac:cxnSpMkLst>
            <pc:docMk/>
            <pc:sldMk cId="3305571139" sldId="2147471522"/>
            <ac:cxnSpMk id="37" creationId="{B6CC3145-9920-108C-50C1-2EA393C6EE60}"/>
          </ac:cxnSpMkLst>
        </pc:cxnChg>
        <pc:cxnChg chg="add mod">
          <ac:chgData name="Francesco Cruz Torres" userId="9e99a5c3-af8c-4bbe-ad6b-d98b646b01bf" providerId="ADAL" clId="{CFD4FF4C-3B2A-444F-8F51-D0205101C800}" dt="2023-12-01T09:54:58.623" v="725" actId="1076"/>
          <ac:cxnSpMkLst>
            <pc:docMk/>
            <pc:sldMk cId="3305571139" sldId="2147471522"/>
            <ac:cxnSpMk id="38" creationId="{C92C894D-5080-A88B-CC5C-F5A57251C0DB}"/>
          </ac:cxnSpMkLst>
        </pc:cxnChg>
        <pc:cxnChg chg="add del mod">
          <ac:chgData name="Francesco Cruz Torres" userId="9e99a5c3-af8c-4bbe-ad6b-d98b646b01bf" providerId="ADAL" clId="{CFD4FF4C-3B2A-444F-8F51-D0205101C800}" dt="2023-11-17T12:58:39.902" v="420" actId="478"/>
          <ac:cxnSpMkLst>
            <pc:docMk/>
            <pc:sldMk cId="3305571139" sldId="2147471522"/>
            <ac:cxnSpMk id="38" creationId="{CC001BEC-B5A5-C796-CC10-065CAF4B069B}"/>
          </ac:cxnSpMkLst>
        </pc:cxnChg>
        <pc:cxnChg chg="add mod">
          <ac:chgData name="Francesco Cruz Torres" userId="9e99a5c3-af8c-4bbe-ad6b-d98b646b01bf" providerId="ADAL" clId="{CFD4FF4C-3B2A-444F-8F51-D0205101C800}" dt="2023-11-23T08:42:39.598" v="682" actId="1076"/>
          <ac:cxnSpMkLst>
            <pc:docMk/>
            <pc:sldMk cId="3305571139" sldId="2147471522"/>
            <ac:cxnSpMk id="39" creationId="{8DEC7CF7-01DC-08AA-439A-46804951EB8C}"/>
          </ac:cxnSpMkLst>
        </pc:cxnChg>
        <pc:cxnChg chg="add del mod">
          <ac:chgData name="Francesco Cruz Torres" userId="9e99a5c3-af8c-4bbe-ad6b-d98b646b01bf" providerId="ADAL" clId="{CFD4FF4C-3B2A-444F-8F51-D0205101C800}" dt="2023-11-17T12:58:39.902" v="420" actId="478"/>
          <ac:cxnSpMkLst>
            <pc:docMk/>
            <pc:sldMk cId="3305571139" sldId="2147471522"/>
            <ac:cxnSpMk id="41" creationId="{C78A687E-1BF4-111C-44B8-71C87A31D68B}"/>
          </ac:cxnSpMkLst>
        </pc:cxnChg>
        <pc:cxnChg chg="add del mod">
          <ac:chgData name="Francesco Cruz Torres" userId="9e99a5c3-af8c-4bbe-ad6b-d98b646b01bf" providerId="ADAL" clId="{CFD4FF4C-3B2A-444F-8F51-D0205101C800}" dt="2023-11-23T08:42:39.598" v="682" actId="1076"/>
          <ac:cxnSpMkLst>
            <pc:docMk/>
            <pc:sldMk cId="3305571139" sldId="2147471522"/>
            <ac:cxnSpMk id="42" creationId="{3D1016F5-CC11-3449-F511-6FEED230AD2C}"/>
          </ac:cxnSpMkLst>
        </pc:cxnChg>
        <pc:cxnChg chg="add del mod">
          <ac:chgData name="Francesco Cruz Torres" userId="9e99a5c3-af8c-4bbe-ad6b-d98b646b01bf" providerId="ADAL" clId="{CFD4FF4C-3B2A-444F-8F51-D0205101C800}" dt="2023-11-17T12:56:27.262" v="176" actId="478"/>
          <ac:cxnSpMkLst>
            <pc:docMk/>
            <pc:sldMk cId="3305571139" sldId="2147471522"/>
            <ac:cxnSpMk id="44" creationId="{6A84AD76-B72A-4654-B0F8-962699F27A80}"/>
          </ac:cxnSpMkLst>
        </pc:cxnChg>
        <pc:cxnChg chg="add mod">
          <ac:chgData name="Francesco Cruz Torres" userId="9e99a5c3-af8c-4bbe-ad6b-d98b646b01bf" providerId="ADAL" clId="{CFD4FF4C-3B2A-444F-8F51-D0205101C800}" dt="2023-12-01T09:55:08.204" v="736" actId="1038"/>
          <ac:cxnSpMkLst>
            <pc:docMk/>
            <pc:sldMk cId="3305571139" sldId="2147471522"/>
            <ac:cxnSpMk id="44" creationId="{CB0C63EA-025D-0800-E512-BE608C45EFB7}"/>
          </ac:cxnSpMkLst>
        </pc:cxnChg>
        <pc:cxnChg chg="add mod">
          <ac:chgData name="Francesco Cruz Torres" userId="9e99a5c3-af8c-4bbe-ad6b-d98b646b01bf" providerId="ADAL" clId="{CFD4FF4C-3B2A-444F-8F51-D0205101C800}" dt="2023-11-23T08:42:39.598" v="682" actId="1076"/>
          <ac:cxnSpMkLst>
            <pc:docMk/>
            <pc:sldMk cId="3305571139" sldId="2147471522"/>
            <ac:cxnSpMk id="46" creationId="{D1EA10AF-1FC4-0D97-B2DF-703BA553262C}"/>
          </ac:cxnSpMkLst>
        </pc:cxnChg>
        <pc:cxnChg chg="add del mod">
          <ac:chgData name="Francesco Cruz Torres" userId="9e99a5c3-af8c-4bbe-ad6b-d98b646b01bf" providerId="ADAL" clId="{CFD4FF4C-3B2A-444F-8F51-D0205101C800}" dt="2023-11-17T12:56:50.158" v="183" actId="478"/>
          <ac:cxnSpMkLst>
            <pc:docMk/>
            <pc:sldMk cId="3305571139" sldId="2147471522"/>
            <ac:cxnSpMk id="47" creationId="{320A427B-7C10-7BAC-ECD7-D609EC9D85EA}"/>
          </ac:cxnSpMkLst>
        </pc:cxnChg>
        <pc:cxnChg chg="add mod">
          <ac:chgData name="Francesco Cruz Torres" userId="9e99a5c3-af8c-4bbe-ad6b-d98b646b01bf" providerId="ADAL" clId="{CFD4FF4C-3B2A-444F-8F51-D0205101C800}" dt="2023-12-01T09:55:08.204" v="736" actId="1038"/>
          <ac:cxnSpMkLst>
            <pc:docMk/>
            <pc:sldMk cId="3305571139" sldId="2147471522"/>
            <ac:cxnSpMk id="47" creationId="{ADF00FC6-6E4D-D91B-442C-7DCD2294B6E8}"/>
          </ac:cxnSpMkLst>
        </pc:cxnChg>
        <pc:cxnChg chg="add mod">
          <ac:chgData name="Francesco Cruz Torres" userId="9e99a5c3-af8c-4bbe-ad6b-d98b646b01bf" providerId="ADAL" clId="{CFD4FF4C-3B2A-444F-8F51-D0205101C800}" dt="2023-12-01T09:55:36.553" v="755" actId="1076"/>
          <ac:cxnSpMkLst>
            <pc:docMk/>
            <pc:sldMk cId="3305571139" sldId="2147471522"/>
            <ac:cxnSpMk id="49" creationId="{1139631A-A65B-3D7E-2DE9-F4771CF306FF}"/>
          </ac:cxnSpMkLst>
        </pc:cxnChg>
        <pc:cxnChg chg="add mod">
          <ac:chgData name="Francesco Cruz Torres" userId="9e99a5c3-af8c-4bbe-ad6b-d98b646b01bf" providerId="ADAL" clId="{CFD4FF4C-3B2A-444F-8F51-D0205101C800}" dt="2023-12-01T09:55:36.553" v="755" actId="1076"/>
          <ac:cxnSpMkLst>
            <pc:docMk/>
            <pc:sldMk cId="3305571139" sldId="2147471522"/>
            <ac:cxnSpMk id="50" creationId="{56BC9ED0-AD1D-0237-3143-95F761E79BCA}"/>
          </ac:cxnSpMkLst>
        </pc:cxnChg>
        <pc:cxnChg chg="add mod">
          <ac:chgData name="Francesco Cruz Torres" userId="9e99a5c3-af8c-4bbe-ad6b-d98b646b01bf" providerId="ADAL" clId="{CFD4FF4C-3B2A-444F-8F51-D0205101C800}" dt="2023-11-23T08:42:39.598" v="682" actId="1076"/>
          <ac:cxnSpMkLst>
            <pc:docMk/>
            <pc:sldMk cId="3305571139" sldId="2147471522"/>
            <ac:cxnSpMk id="60" creationId="{34E2DB8F-C625-AB11-0D31-D44C2FED83D6}"/>
          </ac:cxnSpMkLst>
        </pc:cxnChg>
        <pc:cxnChg chg="add mod">
          <ac:chgData name="Francesco Cruz Torres" userId="9e99a5c3-af8c-4bbe-ad6b-d98b646b01bf" providerId="ADAL" clId="{CFD4FF4C-3B2A-444F-8F51-D0205101C800}" dt="2023-11-23T08:42:39.598" v="682" actId="1076"/>
          <ac:cxnSpMkLst>
            <pc:docMk/>
            <pc:sldMk cId="3305571139" sldId="2147471522"/>
            <ac:cxnSpMk id="61" creationId="{D23EB7E8-2C93-FAAE-8B02-65CBC43EAC18}"/>
          </ac:cxnSpMkLst>
        </pc:cxnChg>
      </pc:sldChg>
      <pc:sldChg chg="addSp modSp add del">
        <pc:chgData name="Francesco Cruz Torres" userId="9e99a5c3-af8c-4bbe-ad6b-d98b646b01bf" providerId="ADAL" clId="{CFD4FF4C-3B2A-444F-8F51-D0205101C800}" dt="2023-09-08T09:42:46.321" v="81" actId="47"/>
        <pc:sldMkLst>
          <pc:docMk/>
          <pc:sldMk cId="3703202404" sldId="2147471522"/>
        </pc:sldMkLst>
        <pc:spChg chg="add mod">
          <ac:chgData name="Francesco Cruz Torres" userId="9e99a5c3-af8c-4bbe-ad6b-d98b646b01bf" providerId="ADAL" clId="{CFD4FF4C-3B2A-444F-8F51-D0205101C800}" dt="2023-09-08T09:41:43.637" v="76"/>
          <ac:spMkLst>
            <pc:docMk/>
            <pc:sldMk cId="3703202404" sldId="2147471522"/>
            <ac:spMk id="41" creationId="{5C4DD8D9-FD6B-2559-CA54-90B31281FD54}"/>
          </ac:spMkLst>
        </pc:spChg>
        <pc:cxnChg chg="add mod">
          <ac:chgData name="Francesco Cruz Torres" userId="9e99a5c3-af8c-4bbe-ad6b-d98b646b01bf" providerId="ADAL" clId="{CFD4FF4C-3B2A-444F-8F51-D0205101C800}" dt="2023-09-08T09:41:43.637" v="76"/>
          <ac:cxnSpMkLst>
            <pc:docMk/>
            <pc:sldMk cId="3703202404" sldId="2147471522"/>
            <ac:cxnSpMk id="38" creationId="{9ABE8EBD-8872-51A9-FD3C-A6D46385ED2D}"/>
          </ac:cxnSpMkLst>
        </pc:cxnChg>
        <pc:cxnChg chg="add mod">
          <ac:chgData name="Francesco Cruz Torres" userId="9e99a5c3-af8c-4bbe-ad6b-d98b646b01bf" providerId="ADAL" clId="{CFD4FF4C-3B2A-444F-8F51-D0205101C800}" dt="2023-09-08T09:41:43.637" v="76"/>
          <ac:cxnSpMkLst>
            <pc:docMk/>
            <pc:sldMk cId="3703202404" sldId="2147471522"/>
            <ac:cxnSpMk id="39" creationId="{368CED10-B81D-83F3-01C2-10D21DDAECC0}"/>
          </ac:cxnSpMkLst>
        </pc:cxnChg>
        <pc:cxnChg chg="add mod">
          <ac:chgData name="Francesco Cruz Torres" userId="9e99a5c3-af8c-4bbe-ad6b-d98b646b01bf" providerId="ADAL" clId="{CFD4FF4C-3B2A-444F-8F51-D0205101C800}" dt="2023-09-08T09:41:43.637" v="76"/>
          <ac:cxnSpMkLst>
            <pc:docMk/>
            <pc:sldMk cId="3703202404" sldId="2147471522"/>
            <ac:cxnSpMk id="40" creationId="{84794DEA-984C-807A-AB90-75938401FC8A}"/>
          </ac:cxnSpMkLst>
        </pc:cxnChg>
      </pc:sldChg>
      <pc:sldChg chg="addSp delSp modSp new mod">
        <pc:chgData name="Francesco Cruz Torres" userId="9e99a5c3-af8c-4bbe-ad6b-d98b646b01bf" providerId="ADAL" clId="{CFD4FF4C-3B2A-444F-8F51-D0205101C800}" dt="2023-12-01T11:18:48.955" v="1658" actId="20577"/>
        <pc:sldMkLst>
          <pc:docMk/>
          <pc:sldMk cId="2402706008" sldId="2147471523"/>
        </pc:sldMkLst>
        <pc:spChg chg="add mo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2" creationId="{02411ECD-B2CF-71CF-D979-921F2113A1B3}"/>
          </ac:spMkLst>
        </pc:spChg>
        <pc:spChg chg="add mo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3" creationId="{5E5F0F34-0F0C-7081-4CDE-97958B9AD1DC}"/>
          </ac:spMkLst>
        </pc:spChg>
        <pc:spChg chg="add mo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4" creationId="{33441016-EBA4-BF91-A990-52D60ED12007}"/>
          </ac:spMkLst>
        </pc:spChg>
        <pc:spChg chg="add mo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5" creationId="{24EAEF9B-DB25-3322-7D21-BBB528DD568F}"/>
          </ac:spMkLst>
        </pc:spChg>
        <pc:spChg chg="add mo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6" creationId="{A597BEFF-24A8-E311-A3C6-1031D6E3913E}"/>
          </ac:spMkLst>
        </pc:spChg>
        <pc:spChg chg="add mod or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7" creationId="{C85D1CE4-6FD6-F54E-7470-5D2DF5C58EE6}"/>
          </ac:spMkLst>
        </pc:spChg>
        <pc:spChg chg="add mo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8" creationId="{026B35A6-B473-9945-9673-B71DF23BA1BE}"/>
          </ac:spMkLst>
        </pc:spChg>
        <pc:spChg chg="add mo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9" creationId="{BC3205F9-FC29-F7F7-D2E9-7EDE6E995EC0}"/>
          </ac:spMkLst>
        </pc:spChg>
        <pc:spChg chg="add mo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10" creationId="{217B1711-9D0D-C5FC-3DB0-C3ED8770C39A}"/>
          </ac:spMkLst>
        </pc:spChg>
        <pc:spChg chg="add mo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32" creationId="{225BC882-B42C-F642-AD76-D9165CC62358}"/>
          </ac:spMkLst>
        </pc:spChg>
        <pc:spChg chg="add mo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33" creationId="{39A84D00-F0F4-BF4B-66F5-83242CB62BBF}"/>
          </ac:spMkLst>
        </pc:spChg>
        <pc:spChg chg="add mo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36" creationId="{3E1E0928-141E-7176-58EB-ADF696717C8D}"/>
          </ac:spMkLst>
        </pc:spChg>
        <pc:spChg chg="add mo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41" creationId="{C526D1DF-24A3-7A19-CE37-08FBC3533013}"/>
          </ac:spMkLst>
        </pc:spChg>
        <pc:spChg chg="add mo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50" creationId="{E69473C1-353B-3E2D-7921-A93D0D3C44CD}"/>
          </ac:spMkLst>
        </pc:spChg>
        <pc:spChg chg="add mo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52" creationId="{F2ED85B6-787C-E97C-D07E-C257E8C928FE}"/>
          </ac:spMkLst>
        </pc:spChg>
        <pc:spChg chg="add mod">
          <ac:chgData name="Francesco Cruz Torres" userId="9e99a5c3-af8c-4bbe-ad6b-d98b646b01bf" providerId="ADAL" clId="{CFD4FF4C-3B2A-444F-8F51-D0205101C800}" dt="2023-12-01T11:18:48.955" v="1658" actId="20577"/>
          <ac:spMkLst>
            <pc:docMk/>
            <pc:sldMk cId="2402706008" sldId="2147471523"/>
            <ac:spMk id="53" creationId="{6B6776EF-A29C-5FE5-B843-1F7613860587}"/>
          </ac:spMkLst>
        </pc:spChg>
        <pc:spChg chg="add mo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57" creationId="{33A0DFEA-4F60-A5C9-5529-EC142E2BB87C}"/>
          </ac:spMkLst>
        </pc:spChg>
        <pc:spChg chg="add mod">
          <ac:chgData name="Francesco Cruz Torres" userId="9e99a5c3-af8c-4bbe-ad6b-d98b646b01bf" providerId="ADAL" clId="{CFD4FF4C-3B2A-444F-8F51-D0205101C800}" dt="2023-12-01T11:18:11.579" v="1657" actId="1076"/>
          <ac:spMkLst>
            <pc:docMk/>
            <pc:sldMk cId="2402706008" sldId="2147471523"/>
            <ac:spMk id="58" creationId="{176BF20E-E03F-556E-147C-C2E9BB53ECED}"/>
          </ac:spMkLst>
        </pc:spChg>
        <pc:cxnChg chg="add mod">
          <ac:chgData name="Francesco Cruz Torres" userId="9e99a5c3-af8c-4bbe-ad6b-d98b646b01bf" providerId="ADAL" clId="{CFD4FF4C-3B2A-444F-8F51-D0205101C800}" dt="2023-12-01T11:18:11.579" v="1657" actId="1076"/>
          <ac:cxnSpMkLst>
            <pc:docMk/>
            <pc:sldMk cId="2402706008" sldId="2147471523"/>
            <ac:cxnSpMk id="12" creationId="{778C2F67-9F81-45C9-F8FB-77BDFD0EA050}"/>
          </ac:cxnSpMkLst>
        </pc:cxnChg>
        <pc:cxnChg chg="add mod">
          <ac:chgData name="Francesco Cruz Torres" userId="9e99a5c3-af8c-4bbe-ad6b-d98b646b01bf" providerId="ADAL" clId="{CFD4FF4C-3B2A-444F-8F51-D0205101C800}" dt="2023-12-01T11:18:11.579" v="1657" actId="1076"/>
          <ac:cxnSpMkLst>
            <pc:docMk/>
            <pc:sldMk cId="2402706008" sldId="2147471523"/>
            <ac:cxnSpMk id="21" creationId="{BAAEF18B-0E7E-6FC4-CDE3-DF14248F577B}"/>
          </ac:cxnSpMkLst>
        </pc:cxnChg>
        <pc:cxnChg chg="add mod">
          <ac:chgData name="Francesco Cruz Torres" userId="9e99a5c3-af8c-4bbe-ad6b-d98b646b01bf" providerId="ADAL" clId="{CFD4FF4C-3B2A-444F-8F51-D0205101C800}" dt="2023-12-01T11:18:11.579" v="1657" actId="1076"/>
          <ac:cxnSpMkLst>
            <pc:docMk/>
            <pc:sldMk cId="2402706008" sldId="2147471523"/>
            <ac:cxnSpMk id="24" creationId="{E922C7CC-6C1E-997E-C9B2-D11D32AED41C}"/>
          </ac:cxnSpMkLst>
        </pc:cxnChg>
        <pc:cxnChg chg="add mod">
          <ac:chgData name="Francesco Cruz Torres" userId="9e99a5c3-af8c-4bbe-ad6b-d98b646b01bf" providerId="ADAL" clId="{CFD4FF4C-3B2A-444F-8F51-D0205101C800}" dt="2023-12-01T11:18:11.579" v="1657" actId="1076"/>
          <ac:cxnSpMkLst>
            <pc:docMk/>
            <pc:sldMk cId="2402706008" sldId="2147471523"/>
            <ac:cxnSpMk id="37" creationId="{97C76E2D-1CA7-1C69-4B7F-33111D8806BE}"/>
          </ac:cxnSpMkLst>
        </pc:cxnChg>
        <pc:cxnChg chg="add mod">
          <ac:chgData name="Francesco Cruz Torres" userId="9e99a5c3-af8c-4bbe-ad6b-d98b646b01bf" providerId="ADAL" clId="{CFD4FF4C-3B2A-444F-8F51-D0205101C800}" dt="2023-12-01T11:18:11.579" v="1657" actId="1076"/>
          <ac:cxnSpMkLst>
            <pc:docMk/>
            <pc:sldMk cId="2402706008" sldId="2147471523"/>
            <ac:cxnSpMk id="42" creationId="{C647AEF3-4D1C-225F-7BD9-E09E131302CC}"/>
          </ac:cxnSpMkLst>
        </pc:cxnChg>
        <pc:cxnChg chg="add mod">
          <ac:chgData name="Francesco Cruz Torres" userId="9e99a5c3-af8c-4bbe-ad6b-d98b646b01bf" providerId="ADAL" clId="{CFD4FF4C-3B2A-444F-8F51-D0205101C800}" dt="2023-12-01T11:18:11.579" v="1657" actId="1076"/>
          <ac:cxnSpMkLst>
            <pc:docMk/>
            <pc:sldMk cId="2402706008" sldId="2147471523"/>
            <ac:cxnSpMk id="59" creationId="{4F1A8692-4622-0BE7-AAA9-5887212F7904}"/>
          </ac:cxnSpMkLst>
        </pc:cxnChg>
        <pc:cxnChg chg="add mod">
          <ac:chgData name="Francesco Cruz Torres" userId="9e99a5c3-af8c-4bbe-ad6b-d98b646b01bf" providerId="ADAL" clId="{CFD4FF4C-3B2A-444F-8F51-D0205101C800}" dt="2023-12-01T11:18:11.579" v="1657" actId="1076"/>
          <ac:cxnSpMkLst>
            <pc:docMk/>
            <pc:sldMk cId="2402706008" sldId="2147471523"/>
            <ac:cxnSpMk id="80" creationId="{DC4FF7E4-DE9D-47E7-94C6-1D2739D1AFD4}"/>
          </ac:cxnSpMkLst>
        </pc:cxnChg>
        <pc:cxnChg chg="add mod">
          <ac:chgData name="Francesco Cruz Torres" userId="9e99a5c3-af8c-4bbe-ad6b-d98b646b01bf" providerId="ADAL" clId="{CFD4FF4C-3B2A-444F-8F51-D0205101C800}" dt="2023-12-01T11:18:11.579" v="1657" actId="1076"/>
          <ac:cxnSpMkLst>
            <pc:docMk/>
            <pc:sldMk cId="2402706008" sldId="2147471523"/>
            <ac:cxnSpMk id="85" creationId="{EB9B759D-2012-F619-7401-C03945F4CF26}"/>
          </ac:cxnSpMkLst>
        </pc:cxnChg>
        <pc:cxnChg chg="add del mod">
          <ac:chgData name="Francesco Cruz Torres" userId="9e99a5c3-af8c-4bbe-ad6b-d98b646b01bf" providerId="ADAL" clId="{CFD4FF4C-3B2A-444F-8F51-D0205101C800}" dt="2023-12-01T10:22:23.652" v="1633" actId="478"/>
          <ac:cxnSpMkLst>
            <pc:docMk/>
            <pc:sldMk cId="2402706008" sldId="2147471523"/>
            <ac:cxnSpMk id="102" creationId="{46C16219-5FA0-BF8C-6A48-66044FA09B16}"/>
          </ac:cxnSpMkLst>
        </pc:cxnChg>
        <pc:cxnChg chg="add mod">
          <ac:chgData name="Francesco Cruz Torres" userId="9e99a5c3-af8c-4bbe-ad6b-d98b646b01bf" providerId="ADAL" clId="{CFD4FF4C-3B2A-444F-8F51-D0205101C800}" dt="2023-12-01T11:18:11.579" v="1657" actId="1076"/>
          <ac:cxnSpMkLst>
            <pc:docMk/>
            <pc:sldMk cId="2402706008" sldId="2147471523"/>
            <ac:cxnSpMk id="120" creationId="{FEBB53F9-7C9F-59FE-9BCC-4E647F4EA835}"/>
          </ac:cxnSpMkLst>
        </pc:cxnChg>
        <pc:cxnChg chg="add mod">
          <ac:chgData name="Francesco Cruz Torres" userId="9e99a5c3-af8c-4bbe-ad6b-d98b646b01bf" providerId="ADAL" clId="{CFD4FF4C-3B2A-444F-8F51-D0205101C800}" dt="2023-12-01T11:18:11.579" v="1657" actId="1076"/>
          <ac:cxnSpMkLst>
            <pc:docMk/>
            <pc:sldMk cId="2402706008" sldId="2147471523"/>
            <ac:cxnSpMk id="126" creationId="{4DE5C68C-67CA-8C54-5598-ADB962B61696}"/>
          </ac:cxnSpMkLst>
        </pc:cxnChg>
      </pc:sldChg>
      <pc:sldChg chg="delSp modSp add mod">
        <pc:chgData name="Francesco Cruz Torres" userId="9e99a5c3-af8c-4bbe-ad6b-d98b646b01bf" providerId="ADAL" clId="{CFD4FF4C-3B2A-444F-8F51-D0205101C800}" dt="2024-05-29T14:27:57.437" v="1701" actId="6549"/>
        <pc:sldMkLst>
          <pc:docMk/>
          <pc:sldMk cId="2286986849" sldId="2147471524"/>
        </pc:sldMkLst>
        <pc:spChg chg="del">
          <ac:chgData name="Francesco Cruz Torres" userId="9e99a5c3-af8c-4bbe-ad6b-d98b646b01bf" providerId="ADAL" clId="{CFD4FF4C-3B2A-444F-8F51-D0205101C800}" dt="2024-05-29T14:26:12.488" v="1664" actId="478"/>
          <ac:spMkLst>
            <pc:docMk/>
            <pc:sldMk cId="2286986849" sldId="2147471524"/>
            <ac:spMk id="13" creationId="{543F2567-03BA-2816-E776-5E7BAB8ED8CA}"/>
          </ac:spMkLst>
        </pc:spChg>
        <pc:spChg chg="mod">
          <ac:chgData name="Francesco Cruz Torres" userId="9e99a5c3-af8c-4bbe-ad6b-d98b646b01bf" providerId="ADAL" clId="{CFD4FF4C-3B2A-444F-8F51-D0205101C800}" dt="2024-05-29T14:26:41.932" v="1700" actId="1035"/>
          <ac:spMkLst>
            <pc:docMk/>
            <pc:sldMk cId="2286986849" sldId="2147471524"/>
            <ac:spMk id="17" creationId="{E3C4DB1F-4B8D-4A6B-7443-986972975760}"/>
          </ac:spMkLst>
        </pc:spChg>
        <pc:spChg chg="mod">
          <ac:chgData name="Francesco Cruz Torres" userId="9e99a5c3-af8c-4bbe-ad6b-d98b646b01bf" providerId="ADAL" clId="{CFD4FF4C-3B2A-444F-8F51-D0205101C800}" dt="2024-05-29T14:26:05.920" v="1662" actId="108"/>
          <ac:spMkLst>
            <pc:docMk/>
            <pc:sldMk cId="2286986849" sldId="2147471524"/>
            <ac:spMk id="20" creationId="{3F9D80D3-890F-9F48-C554-95306A36E4B7}"/>
          </ac:spMkLst>
        </pc:spChg>
        <pc:spChg chg="mod">
          <ac:chgData name="Francesco Cruz Torres" userId="9e99a5c3-af8c-4bbe-ad6b-d98b646b01bf" providerId="ADAL" clId="{CFD4FF4C-3B2A-444F-8F51-D0205101C800}" dt="2024-05-29T14:26:37.987" v="1699" actId="1035"/>
          <ac:spMkLst>
            <pc:docMk/>
            <pc:sldMk cId="2286986849" sldId="2147471524"/>
            <ac:spMk id="87" creationId="{48FB9BF1-F9EC-4056-A1E2-C6B6D26AD6C6}"/>
          </ac:spMkLst>
        </pc:spChg>
        <pc:spChg chg="mod">
          <ac:chgData name="Francesco Cruz Torres" userId="9e99a5c3-af8c-4bbe-ad6b-d98b646b01bf" providerId="ADAL" clId="{CFD4FF4C-3B2A-444F-8F51-D0205101C800}" dt="2024-05-29T14:27:57.437" v="1701" actId="6549"/>
          <ac:spMkLst>
            <pc:docMk/>
            <pc:sldMk cId="2286986849" sldId="2147471524"/>
            <ac:spMk id="159" creationId="{FC78676C-A9C4-4B14-8289-899A11174345}"/>
          </ac:spMkLst>
        </pc:spChg>
        <pc:spChg chg="mod">
          <ac:chgData name="Francesco Cruz Torres" userId="9e99a5c3-af8c-4bbe-ad6b-d98b646b01bf" providerId="ADAL" clId="{CFD4FF4C-3B2A-444F-8F51-D0205101C800}" dt="2024-05-29T14:26:07.800" v="1663" actId="108"/>
          <ac:spMkLst>
            <pc:docMk/>
            <pc:sldMk cId="2286986849" sldId="2147471524"/>
            <ac:spMk id="396" creationId="{5FDF0724-C5D2-82D3-2FEA-FD2AE1EE1727}"/>
          </ac:spMkLst>
        </pc:spChg>
        <pc:cxnChg chg="del mod">
          <ac:chgData name="Francesco Cruz Torres" userId="9e99a5c3-af8c-4bbe-ad6b-d98b646b01bf" providerId="ADAL" clId="{CFD4FF4C-3B2A-444F-8F51-D0205101C800}" dt="2024-05-29T14:26:12.488" v="1664" actId="478"/>
          <ac:cxnSpMkLst>
            <pc:docMk/>
            <pc:sldMk cId="2286986849" sldId="2147471524"/>
            <ac:cxnSpMk id="12" creationId="{B6AD80B9-A5FE-4EF9-A901-D2700AA6B843}"/>
          </ac:cxnSpMkLst>
        </pc:cxnChg>
        <pc:cxnChg chg="del mod">
          <ac:chgData name="Francesco Cruz Torres" userId="9e99a5c3-af8c-4bbe-ad6b-d98b646b01bf" providerId="ADAL" clId="{CFD4FF4C-3B2A-444F-8F51-D0205101C800}" dt="2024-05-29T14:26:12.488" v="1664" actId="478"/>
          <ac:cxnSpMkLst>
            <pc:docMk/>
            <pc:sldMk cId="2286986849" sldId="2147471524"/>
            <ac:cxnSpMk id="14" creationId="{FA1BDE07-8238-4A85-108F-F485E10E2C19}"/>
          </ac:cxnSpMkLst>
        </pc:cxnChg>
        <pc:cxnChg chg="mod">
          <ac:chgData name="Francesco Cruz Torres" userId="9e99a5c3-af8c-4bbe-ad6b-d98b646b01bf" providerId="ADAL" clId="{CFD4FF4C-3B2A-444F-8F51-D0205101C800}" dt="2024-05-29T14:26:41.932" v="1700" actId="1035"/>
          <ac:cxnSpMkLst>
            <pc:docMk/>
            <pc:sldMk cId="2286986849" sldId="2147471524"/>
            <ac:cxnSpMk id="16" creationId="{5CC95324-7C1E-5B84-52A8-EF613A14E12B}"/>
          </ac:cxnSpMkLst>
        </pc:cxnChg>
        <pc:cxnChg chg="mod">
          <ac:chgData name="Francesco Cruz Torres" userId="9e99a5c3-af8c-4bbe-ad6b-d98b646b01bf" providerId="ADAL" clId="{CFD4FF4C-3B2A-444F-8F51-D0205101C800}" dt="2024-05-29T14:26:41.932" v="1700" actId="1035"/>
          <ac:cxnSpMkLst>
            <pc:docMk/>
            <pc:sldMk cId="2286986849" sldId="2147471524"/>
            <ac:cxnSpMk id="18" creationId="{8306C758-383F-D81C-AA45-4847439B0AC1}"/>
          </ac:cxnSpMkLst>
        </pc:cxnChg>
        <pc:cxnChg chg="mod">
          <ac:chgData name="Francesco Cruz Torres" userId="9e99a5c3-af8c-4bbe-ad6b-d98b646b01bf" providerId="ADAL" clId="{CFD4FF4C-3B2A-444F-8F51-D0205101C800}" dt="2024-05-29T14:26:37.987" v="1699" actId="1035"/>
          <ac:cxnSpMkLst>
            <pc:docMk/>
            <pc:sldMk cId="2286986849" sldId="2147471524"/>
            <ac:cxnSpMk id="86" creationId="{51FC6F84-5EA8-45CC-B6C8-FDDE1B795D2E}"/>
          </ac:cxnSpMkLst>
        </pc:cxnChg>
        <pc:cxnChg chg="mod">
          <ac:chgData name="Francesco Cruz Torres" userId="9e99a5c3-af8c-4bbe-ad6b-d98b646b01bf" providerId="ADAL" clId="{CFD4FF4C-3B2A-444F-8F51-D0205101C800}" dt="2024-05-29T14:26:37.987" v="1699" actId="1035"/>
          <ac:cxnSpMkLst>
            <pc:docMk/>
            <pc:sldMk cId="2286986849" sldId="2147471524"/>
            <ac:cxnSpMk id="284" creationId="{793119B4-2F2D-54FD-C8A2-B5163E6034D8}"/>
          </ac:cxnSpMkLst>
        </pc:cxnChg>
        <pc:cxnChg chg="mod">
          <ac:chgData name="Francesco Cruz Torres" userId="9e99a5c3-af8c-4bbe-ad6b-d98b646b01bf" providerId="ADAL" clId="{CFD4FF4C-3B2A-444F-8F51-D0205101C800}" dt="2024-05-29T14:26:04.758" v="1661" actId="108"/>
          <ac:cxnSpMkLst>
            <pc:docMk/>
            <pc:sldMk cId="2286986849" sldId="2147471524"/>
            <ac:cxnSpMk id="470" creationId="{6C97D28C-052E-1FE5-4A29-0AD0137647AF}"/>
          </ac:cxnSpMkLst>
        </pc:cxnChg>
      </pc:sldChg>
    </pc:docChg>
  </pc:docChgLst>
  <pc:docChgLst>
    <pc:chgData name="Francesco Cruz Torres" userId="9e99a5c3-af8c-4bbe-ad6b-d98b646b01bf" providerId="ADAL" clId="{B0519718-3BE7-4A4A-9012-13FEFDA47079}"/>
    <pc:docChg chg="undo redo custSel addSld modSld addSection modSection">
      <pc:chgData name="Francesco Cruz Torres" userId="9e99a5c3-af8c-4bbe-ad6b-d98b646b01bf" providerId="ADAL" clId="{B0519718-3BE7-4A4A-9012-13FEFDA47079}" dt="2024-09-27T14:28:55.717" v="4753" actId="1076"/>
      <pc:docMkLst>
        <pc:docMk/>
      </pc:docMkLst>
      <pc:sldChg chg="modSp mod">
        <pc:chgData name="Francesco Cruz Torres" userId="9e99a5c3-af8c-4bbe-ad6b-d98b646b01bf" providerId="ADAL" clId="{B0519718-3BE7-4A4A-9012-13FEFDA47079}" dt="2024-09-02T15:29:22.015" v="11" actId="20577"/>
        <pc:sldMkLst>
          <pc:docMk/>
          <pc:sldMk cId="3482408333" sldId="1739"/>
        </pc:sldMkLst>
        <pc:spChg chg="mod">
          <ac:chgData name="Francesco Cruz Torres" userId="9e99a5c3-af8c-4bbe-ad6b-d98b646b01bf" providerId="ADAL" clId="{B0519718-3BE7-4A4A-9012-13FEFDA47079}" dt="2024-09-02T15:29:22.015" v="11" actId="20577"/>
          <ac:spMkLst>
            <pc:docMk/>
            <pc:sldMk cId="3482408333" sldId="1739"/>
            <ac:spMk id="173" creationId="{8AED2F4D-FA62-FE78-59E9-FF12070E2CBC}"/>
          </ac:spMkLst>
        </pc:spChg>
      </pc:sldChg>
      <pc:sldChg chg="addSp delSp modSp mod">
        <pc:chgData name="Francesco Cruz Torres" userId="9e99a5c3-af8c-4bbe-ad6b-d98b646b01bf" providerId="ADAL" clId="{B0519718-3BE7-4A4A-9012-13FEFDA47079}" dt="2024-09-26T13:44:11.979" v="4197" actId="14100"/>
        <pc:sldMkLst>
          <pc:docMk/>
          <pc:sldMk cId="2286986849" sldId="2147471524"/>
        </pc:sldMkLst>
        <pc:spChg chg="mod">
          <ac:chgData name="Francesco Cruz Torres" userId="9e99a5c3-af8c-4bbe-ad6b-d98b646b01bf" providerId="ADAL" clId="{B0519718-3BE7-4A4A-9012-13FEFDA47079}" dt="2024-09-02T16:21:03.083" v="2737" actId="1035"/>
          <ac:spMkLst>
            <pc:docMk/>
            <pc:sldMk cId="2286986849" sldId="2147471524"/>
            <ac:spMk id="3" creationId="{54D8DB83-3DDD-54B9-7C3F-71D48C2D7C77}"/>
          </ac:spMkLst>
        </pc:spChg>
        <pc:spChg chg="mod">
          <ac:chgData name="Francesco Cruz Torres" userId="9e99a5c3-af8c-4bbe-ad6b-d98b646b01bf" providerId="ADAL" clId="{B0519718-3BE7-4A4A-9012-13FEFDA47079}" dt="2024-09-02T16:21:03.083" v="2737" actId="1035"/>
          <ac:spMkLst>
            <pc:docMk/>
            <pc:sldMk cId="2286986849" sldId="2147471524"/>
            <ac:spMk id="8" creationId="{29D81DAA-CB0A-4B3A-846F-ABB53E5DCFE8}"/>
          </ac:spMkLst>
        </pc:spChg>
        <pc:spChg chg="mod">
          <ac:chgData name="Francesco Cruz Torres" userId="9e99a5c3-af8c-4bbe-ad6b-d98b646b01bf" providerId="ADAL" clId="{B0519718-3BE7-4A4A-9012-13FEFDA47079}" dt="2024-09-02T17:21:53.998" v="3964" actId="1035"/>
          <ac:spMkLst>
            <pc:docMk/>
            <pc:sldMk cId="2286986849" sldId="2147471524"/>
            <ac:spMk id="11" creationId="{88BEFF88-480B-E128-B7C2-931C2A048E1E}"/>
          </ac:spMkLst>
        </pc:spChg>
        <pc:spChg chg="add del mod">
          <ac:chgData name="Francesco Cruz Torres" userId="9e99a5c3-af8c-4bbe-ad6b-d98b646b01bf" providerId="ADAL" clId="{B0519718-3BE7-4A4A-9012-13FEFDA47079}" dt="2024-09-24T10:30:06.463" v="4100" actId="478"/>
          <ac:spMkLst>
            <pc:docMk/>
            <pc:sldMk cId="2286986849" sldId="2147471524"/>
            <ac:spMk id="13" creationId="{2A5549D2-0D20-E48D-F299-64B493F91339}"/>
          </ac:spMkLst>
        </pc:spChg>
        <pc:spChg chg="mod">
          <ac:chgData name="Francesco Cruz Torres" userId="9e99a5c3-af8c-4bbe-ad6b-d98b646b01bf" providerId="ADAL" clId="{B0519718-3BE7-4A4A-9012-13FEFDA47079}" dt="2024-09-02T16:21:10.197" v="2750" actId="1038"/>
          <ac:spMkLst>
            <pc:docMk/>
            <pc:sldMk cId="2286986849" sldId="2147471524"/>
            <ac:spMk id="15" creationId="{E803A52C-8FF3-5AFD-9CDA-A2009ED1B950}"/>
          </ac:spMkLst>
        </pc:spChg>
        <pc:spChg chg="mod">
          <ac:chgData name="Francesco Cruz Torres" userId="9e99a5c3-af8c-4bbe-ad6b-d98b646b01bf" providerId="ADAL" clId="{B0519718-3BE7-4A4A-9012-13FEFDA47079}" dt="2024-09-24T10:34:08.759" v="4147" actId="1076"/>
          <ac:spMkLst>
            <pc:docMk/>
            <pc:sldMk cId="2286986849" sldId="2147471524"/>
            <ac:spMk id="17" creationId="{E3C4DB1F-4B8D-4A6B-7443-986972975760}"/>
          </ac:spMkLst>
        </pc:spChg>
        <pc:spChg chg="mod">
          <ac:chgData name="Francesco Cruz Torres" userId="9e99a5c3-af8c-4bbe-ad6b-d98b646b01bf" providerId="ADAL" clId="{B0519718-3BE7-4A4A-9012-13FEFDA47079}" dt="2024-09-02T16:57:14.827" v="3265" actId="14100"/>
          <ac:spMkLst>
            <pc:docMk/>
            <pc:sldMk cId="2286986849" sldId="2147471524"/>
            <ac:spMk id="20" creationId="{3F9D80D3-890F-9F48-C554-95306A36E4B7}"/>
          </ac:spMkLst>
        </pc:spChg>
        <pc:spChg chg="add mod">
          <ac:chgData name="Francesco Cruz Torres" userId="9e99a5c3-af8c-4bbe-ad6b-d98b646b01bf" providerId="ADAL" clId="{B0519718-3BE7-4A4A-9012-13FEFDA47079}" dt="2024-09-24T10:31:40.826" v="4135" actId="1035"/>
          <ac:spMkLst>
            <pc:docMk/>
            <pc:sldMk cId="2286986849" sldId="2147471524"/>
            <ac:spMk id="21" creationId="{0FA34CB2-920F-924B-0D84-AF68A69D8D28}"/>
          </ac:spMkLst>
        </pc:spChg>
        <pc:spChg chg="add del mod">
          <ac:chgData name="Francesco Cruz Torres" userId="9e99a5c3-af8c-4bbe-ad6b-d98b646b01bf" providerId="ADAL" clId="{B0519718-3BE7-4A4A-9012-13FEFDA47079}" dt="2024-09-24T10:30:33.376" v="4108" actId="478"/>
          <ac:spMkLst>
            <pc:docMk/>
            <pc:sldMk cId="2286986849" sldId="2147471524"/>
            <ac:spMk id="22" creationId="{C5C6239D-4864-73E5-2AEF-CBF09D280E75}"/>
          </ac:spMkLst>
        </pc:spChg>
        <pc:spChg chg="mod">
          <ac:chgData name="Francesco Cruz Torres" userId="9e99a5c3-af8c-4bbe-ad6b-d98b646b01bf" providerId="ADAL" clId="{B0519718-3BE7-4A4A-9012-13FEFDA47079}" dt="2024-09-02T16:21:03.083" v="2737" actId="1035"/>
          <ac:spMkLst>
            <pc:docMk/>
            <pc:sldMk cId="2286986849" sldId="2147471524"/>
            <ac:spMk id="35" creationId="{AEF7AA4E-C4DC-4472-A4AB-6D8DD97946A6}"/>
          </ac:spMkLst>
        </pc:spChg>
        <pc:spChg chg="mod">
          <ac:chgData name="Francesco Cruz Torres" userId="9e99a5c3-af8c-4bbe-ad6b-d98b646b01bf" providerId="ADAL" clId="{B0519718-3BE7-4A4A-9012-13FEFDA47079}" dt="2024-09-02T16:21:03.083" v="2737" actId="1035"/>
          <ac:spMkLst>
            <pc:docMk/>
            <pc:sldMk cId="2286986849" sldId="2147471524"/>
            <ac:spMk id="41" creationId="{AE4327F9-A05D-479D-8D89-4CCAD9B99AE8}"/>
          </ac:spMkLst>
        </pc:spChg>
        <pc:spChg chg="mod ord">
          <ac:chgData name="Francesco Cruz Torres" userId="9e99a5c3-af8c-4bbe-ad6b-d98b646b01bf" providerId="ADAL" clId="{B0519718-3BE7-4A4A-9012-13FEFDA47079}" dt="2024-09-24T10:34:26.132" v="4151" actId="166"/>
          <ac:spMkLst>
            <pc:docMk/>
            <pc:sldMk cId="2286986849" sldId="2147471524"/>
            <ac:spMk id="52" creationId="{F5516148-7D87-4406-A82E-BFAFBD4E73AC}"/>
          </ac:spMkLst>
        </pc:spChg>
        <pc:spChg chg="mod">
          <ac:chgData name="Francesco Cruz Torres" userId="9e99a5c3-af8c-4bbe-ad6b-d98b646b01bf" providerId="ADAL" clId="{B0519718-3BE7-4A4A-9012-13FEFDA47079}" dt="2024-09-26T13:43:04.918" v="4183" actId="1035"/>
          <ac:spMkLst>
            <pc:docMk/>
            <pc:sldMk cId="2286986849" sldId="2147471524"/>
            <ac:spMk id="57" creationId="{8CB7B0CD-7263-418F-9258-764B5C7E2C1F}"/>
          </ac:spMkLst>
        </pc:spChg>
        <pc:spChg chg="mod ord">
          <ac:chgData name="Francesco Cruz Torres" userId="9e99a5c3-af8c-4bbe-ad6b-d98b646b01bf" providerId="ADAL" clId="{B0519718-3BE7-4A4A-9012-13FEFDA47079}" dt="2024-09-24T10:33:52.844" v="4145" actId="166"/>
          <ac:spMkLst>
            <pc:docMk/>
            <pc:sldMk cId="2286986849" sldId="2147471524"/>
            <ac:spMk id="58" creationId="{ADB855BD-7EB7-42DF-8BEC-EF40AFC81939}"/>
          </ac:spMkLst>
        </pc:spChg>
        <pc:spChg chg="mod">
          <ac:chgData name="Francesco Cruz Torres" userId="9e99a5c3-af8c-4bbe-ad6b-d98b646b01bf" providerId="ADAL" clId="{B0519718-3BE7-4A4A-9012-13FEFDA47079}" dt="2024-09-26T13:43:04.918" v="4183" actId="1035"/>
          <ac:spMkLst>
            <pc:docMk/>
            <pc:sldMk cId="2286986849" sldId="2147471524"/>
            <ac:spMk id="63" creationId="{5EA3E080-C171-46B9-BD4A-90760AC24FA4}"/>
          </ac:spMkLst>
        </pc:spChg>
        <pc:spChg chg="mod">
          <ac:chgData name="Francesco Cruz Torres" userId="9e99a5c3-af8c-4bbe-ad6b-d98b646b01bf" providerId="ADAL" clId="{B0519718-3BE7-4A4A-9012-13FEFDA47079}" dt="2024-09-02T17:10:29.040" v="3414" actId="20577"/>
          <ac:spMkLst>
            <pc:docMk/>
            <pc:sldMk cId="2286986849" sldId="2147471524"/>
            <ac:spMk id="68" creationId="{D0021EA6-53D3-4880-9089-36AB954B2A06}"/>
          </ac:spMkLst>
        </pc:spChg>
        <pc:spChg chg="mod">
          <ac:chgData name="Francesco Cruz Torres" userId="9e99a5c3-af8c-4bbe-ad6b-d98b646b01bf" providerId="ADAL" clId="{B0519718-3BE7-4A4A-9012-13FEFDA47079}" dt="2024-09-24T10:34:39.228" v="4153" actId="1076"/>
          <ac:spMkLst>
            <pc:docMk/>
            <pc:sldMk cId="2286986849" sldId="2147471524"/>
            <ac:spMk id="72" creationId="{19CF4DC0-0376-47F6-81CC-A5DD34412ECE}"/>
          </ac:spMkLst>
        </pc:spChg>
        <pc:spChg chg="mod">
          <ac:chgData name="Francesco Cruz Torres" userId="9e99a5c3-af8c-4bbe-ad6b-d98b646b01bf" providerId="ADAL" clId="{B0519718-3BE7-4A4A-9012-13FEFDA47079}" dt="2024-09-02T17:19:58.905" v="3956" actId="20577"/>
          <ac:spMkLst>
            <pc:docMk/>
            <pc:sldMk cId="2286986849" sldId="2147471524"/>
            <ac:spMk id="78" creationId="{642700BC-7BE5-4412-BE35-3D547DE8E2D7}"/>
          </ac:spMkLst>
        </pc:spChg>
        <pc:spChg chg="mod">
          <ac:chgData name="Francesco Cruz Torres" userId="9e99a5c3-af8c-4bbe-ad6b-d98b646b01bf" providerId="ADAL" clId="{B0519718-3BE7-4A4A-9012-13FEFDA47079}" dt="2024-09-02T16:21:03.083" v="2737" actId="1035"/>
          <ac:spMkLst>
            <pc:docMk/>
            <pc:sldMk cId="2286986849" sldId="2147471524"/>
            <ac:spMk id="80" creationId="{45FB7BD4-FBC3-4AC0-8991-E9E70E7E2E7A}"/>
          </ac:spMkLst>
        </pc:spChg>
        <pc:spChg chg="mod">
          <ac:chgData name="Francesco Cruz Torres" userId="9e99a5c3-af8c-4bbe-ad6b-d98b646b01bf" providerId="ADAL" clId="{B0519718-3BE7-4A4A-9012-13FEFDA47079}" dt="2024-09-02T16:21:03.083" v="2737" actId="1035"/>
          <ac:spMkLst>
            <pc:docMk/>
            <pc:sldMk cId="2286986849" sldId="2147471524"/>
            <ac:spMk id="81" creationId="{6AE03FFC-26B4-42B0-B939-39364F1453B7}"/>
          </ac:spMkLst>
        </pc:spChg>
        <pc:spChg chg="mod">
          <ac:chgData name="Francesco Cruz Torres" userId="9e99a5c3-af8c-4bbe-ad6b-d98b646b01bf" providerId="ADAL" clId="{B0519718-3BE7-4A4A-9012-13FEFDA47079}" dt="2024-09-02T17:03:40.080" v="3370" actId="1036"/>
          <ac:spMkLst>
            <pc:docMk/>
            <pc:sldMk cId="2286986849" sldId="2147471524"/>
            <ac:spMk id="82" creationId="{2A9E3D0A-95C2-416B-90EB-035F607FC03A}"/>
          </ac:spMkLst>
        </pc:spChg>
        <pc:spChg chg="mod">
          <ac:chgData name="Francesco Cruz Torres" userId="9e99a5c3-af8c-4bbe-ad6b-d98b646b01bf" providerId="ADAL" clId="{B0519718-3BE7-4A4A-9012-13FEFDA47079}" dt="2024-09-02T16:57:07.073" v="3263" actId="14100"/>
          <ac:spMkLst>
            <pc:docMk/>
            <pc:sldMk cId="2286986849" sldId="2147471524"/>
            <ac:spMk id="87" creationId="{48FB9BF1-F9EC-4056-A1E2-C6B6D26AD6C6}"/>
          </ac:spMkLst>
        </pc:spChg>
        <pc:spChg chg="mod">
          <ac:chgData name="Francesco Cruz Torres" userId="9e99a5c3-af8c-4bbe-ad6b-d98b646b01bf" providerId="ADAL" clId="{B0519718-3BE7-4A4A-9012-13FEFDA47079}" dt="2024-09-02T17:03:40.080" v="3370" actId="1036"/>
          <ac:spMkLst>
            <pc:docMk/>
            <pc:sldMk cId="2286986849" sldId="2147471524"/>
            <ac:spMk id="88" creationId="{2EA38139-C489-4092-B44C-FE4DBB4CD574}"/>
          </ac:spMkLst>
        </pc:spChg>
        <pc:spChg chg="mod">
          <ac:chgData name="Francesco Cruz Torres" userId="9e99a5c3-af8c-4bbe-ad6b-d98b646b01bf" providerId="ADAL" clId="{B0519718-3BE7-4A4A-9012-13FEFDA47079}" dt="2024-09-02T17:03:40.080" v="3370" actId="1036"/>
          <ac:spMkLst>
            <pc:docMk/>
            <pc:sldMk cId="2286986849" sldId="2147471524"/>
            <ac:spMk id="89" creationId="{6A6EDCA6-5F65-4947-A32E-55CFEDEBADEC}"/>
          </ac:spMkLst>
        </pc:spChg>
        <pc:spChg chg="del mod">
          <ac:chgData name="Francesco Cruz Torres" userId="9e99a5c3-af8c-4bbe-ad6b-d98b646b01bf" providerId="ADAL" clId="{B0519718-3BE7-4A4A-9012-13FEFDA47079}" dt="2024-09-02T16:14:33.231" v="2382" actId="478"/>
          <ac:spMkLst>
            <pc:docMk/>
            <pc:sldMk cId="2286986849" sldId="2147471524"/>
            <ac:spMk id="94" creationId="{90624E30-A1B1-4847-8404-DC731FE1F426}"/>
          </ac:spMkLst>
        </pc:spChg>
        <pc:spChg chg="mod">
          <ac:chgData name="Francesco Cruz Torres" userId="9e99a5c3-af8c-4bbe-ad6b-d98b646b01bf" providerId="ADAL" clId="{B0519718-3BE7-4A4A-9012-13FEFDA47079}" dt="2024-09-02T16:21:03.083" v="2737" actId="1035"/>
          <ac:spMkLst>
            <pc:docMk/>
            <pc:sldMk cId="2286986849" sldId="2147471524"/>
            <ac:spMk id="96" creationId="{D8936D93-61B2-4D4C-9638-7723BCCE3526}"/>
          </ac:spMkLst>
        </pc:spChg>
        <pc:spChg chg="mod">
          <ac:chgData name="Francesco Cruz Torres" userId="9e99a5c3-af8c-4bbe-ad6b-d98b646b01bf" providerId="ADAL" clId="{B0519718-3BE7-4A4A-9012-13FEFDA47079}" dt="2024-09-02T17:17:43.394" v="3953" actId="20577"/>
          <ac:spMkLst>
            <pc:docMk/>
            <pc:sldMk cId="2286986849" sldId="2147471524"/>
            <ac:spMk id="100" creationId="{DF25D48A-0489-4D21-AE60-DB334D7B24F3}"/>
          </ac:spMkLst>
        </pc:spChg>
        <pc:spChg chg="mod">
          <ac:chgData name="Francesco Cruz Torres" userId="9e99a5c3-af8c-4bbe-ad6b-d98b646b01bf" providerId="ADAL" clId="{B0519718-3BE7-4A4A-9012-13FEFDA47079}" dt="2024-09-02T17:15:42.065" v="3747" actId="1036"/>
          <ac:spMkLst>
            <pc:docMk/>
            <pc:sldMk cId="2286986849" sldId="2147471524"/>
            <ac:spMk id="101" creationId="{4CAE38BE-3C6F-4E32-AD5C-41327CEEC5F7}"/>
          </ac:spMkLst>
        </pc:spChg>
        <pc:spChg chg="mod">
          <ac:chgData name="Francesco Cruz Torres" userId="9e99a5c3-af8c-4bbe-ad6b-d98b646b01bf" providerId="ADAL" clId="{B0519718-3BE7-4A4A-9012-13FEFDA47079}" dt="2024-09-02T17:15:42.065" v="3747" actId="1036"/>
          <ac:spMkLst>
            <pc:docMk/>
            <pc:sldMk cId="2286986849" sldId="2147471524"/>
            <ac:spMk id="102" creationId="{46FACE98-EC14-4D3E-BAAB-A8A2BF3D3BDD}"/>
          </ac:spMkLst>
        </pc:spChg>
        <pc:spChg chg="mod">
          <ac:chgData name="Francesco Cruz Torres" userId="9e99a5c3-af8c-4bbe-ad6b-d98b646b01bf" providerId="ADAL" clId="{B0519718-3BE7-4A4A-9012-13FEFDA47079}" dt="2024-09-02T17:15:30.996" v="3692" actId="1035"/>
          <ac:spMkLst>
            <pc:docMk/>
            <pc:sldMk cId="2286986849" sldId="2147471524"/>
            <ac:spMk id="104" creationId="{C087FC6C-CF39-4B9B-8350-7D69416269C1}"/>
          </ac:spMkLst>
        </pc:spChg>
        <pc:spChg chg="mod">
          <ac:chgData name="Francesco Cruz Torres" userId="9e99a5c3-af8c-4bbe-ad6b-d98b646b01bf" providerId="ADAL" clId="{B0519718-3BE7-4A4A-9012-13FEFDA47079}" dt="2024-09-02T17:15:30.996" v="3692" actId="1035"/>
          <ac:spMkLst>
            <pc:docMk/>
            <pc:sldMk cId="2286986849" sldId="2147471524"/>
            <ac:spMk id="105" creationId="{B70B0351-747A-4A0A-B6A6-AD0E1F633B51}"/>
          </ac:spMkLst>
        </pc:spChg>
        <pc:spChg chg="mod">
          <ac:chgData name="Francesco Cruz Torres" userId="9e99a5c3-af8c-4bbe-ad6b-d98b646b01bf" providerId="ADAL" clId="{B0519718-3BE7-4A4A-9012-13FEFDA47079}" dt="2024-09-02T16:21:03.083" v="2737" actId="1035"/>
          <ac:spMkLst>
            <pc:docMk/>
            <pc:sldMk cId="2286986849" sldId="2147471524"/>
            <ac:spMk id="107" creationId="{3C0EACCA-1560-4424-9103-1BA73B391927}"/>
          </ac:spMkLst>
        </pc:spChg>
        <pc:spChg chg="mod">
          <ac:chgData name="Francesco Cruz Torres" userId="9e99a5c3-af8c-4bbe-ad6b-d98b646b01bf" providerId="ADAL" clId="{B0519718-3BE7-4A4A-9012-13FEFDA47079}" dt="2024-09-02T17:15:30.996" v="3692" actId="1035"/>
          <ac:spMkLst>
            <pc:docMk/>
            <pc:sldMk cId="2286986849" sldId="2147471524"/>
            <ac:spMk id="122" creationId="{864D0E3E-D940-4F3A-9F8A-E81DF5A07E44}"/>
          </ac:spMkLst>
        </pc:spChg>
        <pc:spChg chg="mod">
          <ac:chgData name="Francesco Cruz Torres" userId="9e99a5c3-af8c-4bbe-ad6b-d98b646b01bf" providerId="ADAL" clId="{B0519718-3BE7-4A4A-9012-13FEFDA47079}" dt="2024-09-02T17:15:30.996" v="3692" actId="1035"/>
          <ac:spMkLst>
            <pc:docMk/>
            <pc:sldMk cId="2286986849" sldId="2147471524"/>
            <ac:spMk id="123" creationId="{FF8A60F8-1A13-40C0-B1F8-ECA60FD664C7}"/>
          </ac:spMkLst>
        </pc:spChg>
        <pc:spChg chg="del">
          <ac:chgData name="Francesco Cruz Torres" userId="9e99a5c3-af8c-4bbe-ad6b-d98b646b01bf" providerId="ADAL" clId="{B0519718-3BE7-4A4A-9012-13FEFDA47079}" dt="2024-09-02T15:32:24.771" v="136" actId="478"/>
          <ac:spMkLst>
            <pc:docMk/>
            <pc:sldMk cId="2286986849" sldId="2147471524"/>
            <ac:spMk id="133" creationId="{19B792FD-A91C-4CFC-BF02-5E8E6ED741F5}"/>
          </ac:spMkLst>
        </pc:spChg>
        <pc:spChg chg="add del">
          <ac:chgData name="Francesco Cruz Torres" userId="9e99a5c3-af8c-4bbe-ad6b-d98b646b01bf" providerId="ADAL" clId="{B0519718-3BE7-4A4A-9012-13FEFDA47079}" dt="2024-09-02T15:30:45.869" v="40" actId="478"/>
          <ac:spMkLst>
            <pc:docMk/>
            <pc:sldMk cId="2286986849" sldId="2147471524"/>
            <ac:spMk id="134" creationId="{DD596AB5-AD40-4510-80CD-B74538587495}"/>
          </ac:spMkLst>
        </pc:spChg>
        <pc:spChg chg="mod">
          <ac:chgData name="Francesco Cruz Torres" userId="9e99a5c3-af8c-4bbe-ad6b-d98b646b01bf" providerId="ADAL" clId="{B0519718-3BE7-4A4A-9012-13FEFDA47079}" dt="2024-09-03T10:02:25.560" v="4086" actId="313"/>
          <ac:spMkLst>
            <pc:docMk/>
            <pc:sldMk cId="2286986849" sldId="2147471524"/>
            <ac:spMk id="141" creationId="{5B19CC5F-07C3-4930-B46B-F969E6858C9C}"/>
          </ac:spMkLst>
        </pc:spChg>
        <pc:spChg chg="mod">
          <ac:chgData name="Francesco Cruz Torres" userId="9e99a5c3-af8c-4bbe-ad6b-d98b646b01bf" providerId="ADAL" clId="{B0519718-3BE7-4A4A-9012-13FEFDA47079}" dt="2024-09-03T10:01:48.374" v="4085" actId="5793"/>
          <ac:spMkLst>
            <pc:docMk/>
            <pc:sldMk cId="2286986849" sldId="2147471524"/>
            <ac:spMk id="142" creationId="{27C183ED-9DBF-4542-BDDE-BE63CC7CFB30}"/>
          </ac:spMkLst>
        </pc:spChg>
        <pc:spChg chg="mod">
          <ac:chgData name="Francesco Cruz Torres" userId="9e99a5c3-af8c-4bbe-ad6b-d98b646b01bf" providerId="ADAL" clId="{B0519718-3BE7-4A4A-9012-13FEFDA47079}" dt="2024-09-02T16:21:03.083" v="2737" actId="1035"/>
          <ac:spMkLst>
            <pc:docMk/>
            <pc:sldMk cId="2286986849" sldId="2147471524"/>
            <ac:spMk id="150" creationId="{045A0E20-3836-4A4F-ACB0-477A5AC8273A}"/>
          </ac:spMkLst>
        </pc:spChg>
        <pc:spChg chg="del">
          <ac:chgData name="Francesco Cruz Torres" userId="9e99a5c3-af8c-4bbe-ad6b-d98b646b01bf" providerId="ADAL" clId="{B0519718-3BE7-4A4A-9012-13FEFDA47079}" dt="2024-09-02T15:31:31.835" v="49" actId="478"/>
          <ac:spMkLst>
            <pc:docMk/>
            <pc:sldMk cId="2286986849" sldId="2147471524"/>
            <ac:spMk id="154" creationId="{EBA73DA4-41FF-4476-B723-53660655A17A}"/>
          </ac:spMkLst>
        </pc:spChg>
        <pc:spChg chg="del">
          <ac:chgData name="Francesco Cruz Torres" userId="9e99a5c3-af8c-4bbe-ad6b-d98b646b01bf" providerId="ADAL" clId="{B0519718-3BE7-4A4A-9012-13FEFDA47079}" dt="2024-09-02T15:31:42.156" v="54" actId="478"/>
          <ac:spMkLst>
            <pc:docMk/>
            <pc:sldMk cId="2286986849" sldId="2147471524"/>
            <ac:spMk id="155" creationId="{7DE68DEF-F2E4-43F1-87CA-9CFC91125C83}"/>
          </ac:spMkLst>
        </pc:spChg>
        <pc:spChg chg="del mod">
          <ac:chgData name="Francesco Cruz Torres" userId="9e99a5c3-af8c-4bbe-ad6b-d98b646b01bf" providerId="ADAL" clId="{B0519718-3BE7-4A4A-9012-13FEFDA47079}" dt="2024-09-02T16:20:52.722" v="2722" actId="478"/>
          <ac:spMkLst>
            <pc:docMk/>
            <pc:sldMk cId="2286986849" sldId="2147471524"/>
            <ac:spMk id="159" creationId="{FC78676C-A9C4-4B14-8289-899A11174345}"/>
          </ac:spMkLst>
        </pc:spChg>
        <pc:spChg chg="mod">
          <ac:chgData name="Francesco Cruz Torres" userId="9e99a5c3-af8c-4bbe-ad6b-d98b646b01bf" providerId="ADAL" clId="{B0519718-3BE7-4A4A-9012-13FEFDA47079}" dt="2024-09-02T17:16:01.608" v="3751" actId="1076"/>
          <ac:spMkLst>
            <pc:docMk/>
            <pc:sldMk cId="2286986849" sldId="2147471524"/>
            <ac:spMk id="162" creationId="{3CE53550-5C87-4951-81BD-EB6897FA3C52}"/>
          </ac:spMkLst>
        </pc:spChg>
        <pc:spChg chg="mod">
          <ac:chgData name="Francesco Cruz Torres" userId="9e99a5c3-af8c-4bbe-ad6b-d98b646b01bf" providerId="ADAL" clId="{B0519718-3BE7-4A4A-9012-13FEFDA47079}" dt="2024-09-02T17:15:54.383" v="3749" actId="1076"/>
          <ac:spMkLst>
            <pc:docMk/>
            <pc:sldMk cId="2286986849" sldId="2147471524"/>
            <ac:spMk id="163" creationId="{272CAC70-86E5-414C-822F-790FC25C0712}"/>
          </ac:spMkLst>
        </pc:spChg>
        <pc:spChg chg="mod">
          <ac:chgData name="Francesco Cruz Torres" userId="9e99a5c3-af8c-4bbe-ad6b-d98b646b01bf" providerId="ADAL" clId="{B0519718-3BE7-4A4A-9012-13FEFDA47079}" dt="2024-09-02T17:16:13.863" v="3755" actId="1076"/>
          <ac:spMkLst>
            <pc:docMk/>
            <pc:sldMk cId="2286986849" sldId="2147471524"/>
            <ac:spMk id="164" creationId="{AB5F52DB-955B-43B9-BE5A-DF9D6AA93F49}"/>
          </ac:spMkLst>
        </pc:spChg>
        <pc:spChg chg="mod">
          <ac:chgData name="Francesco Cruz Torres" userId="9e99a5c3-af8c-4bbe-ad6b-d98b646b01bf" providerId="ADAL" clId="{B0519718-3BE7-4A4A-9012-13FEFDA47079}" dt="2024-09-02T17:16:04.473" v="3752" actId="1076"/>
          <ac:spMkLst>
            <pc:docMk/>
            <pc:sldMk cId="2286986849" sldId="2147471524"/>
            <ac:spMk id="165" creationId="{F00E56E2-38F6-4A71-8907-D61FD08D8911}"/>
          </ac:spMkLst>
        </pc:spChg>
        <pc:spChg chg="del">
          <ac:chgData name="Francesco Cruz Torres" userId="9e99a5c3-af8c-4bbe-ad6b-d98b646b01bf" providerId="ADAL" clId="{B0519718-3BE7-4A4A-9012-13FEFDA47079}" dt="2024-09-02T15:31:44.744" v="55" actId="478"/>
          <ac:spMkLst>
            <pc:docMk/>
            <pc:sldMk cId="2286986849" sldId="2147471524"/>
            <ac:spMk id="166" creationId="{F417FB3A-7EC2-412D-B25F-1929C0290E34}"/>
          </ac:spMkLst>
        </pc:spChg>
        <pc:spChg chg="del">
          <ac:chgData name="Francesco Cruz Torres" userId="9e99a5c3-af8c-4bbe-ad6b-d98b646b01bf" providerId="ADAL" clId="{B0519718-3BE7-4A4A-9012-13FEFDA47079}" dt="2024-09-02T15:31:39.715" v="51" actId="478"/>
          <ac:spMkLst>
            <pc:docMk/>
            <pc:sldMk cId="2286986849" sldId="2147471524"/>
            <ac:spMk id="167" creationId="{96A59122-4156-4911-A547-9290E3A6D6D7}"/>
          </ac:spMkLst>
        </pc:spChg>
        <pc:spChg chg="mod">
          <ac:chgData name="Francesco Cruz Torres" userId="9e99a5c3-af8c-4bbe-ad6b-d98b646b01bf" providerId="ADAL" clId="{B0519718-3BE7-4A4A-9012-13FEFDA47079}" dt="2024-09-26T13:43:21.324" v="4185" actId="14100"/>
          <ac:spMkLst>
            <pc:docMk/>
            <pc:sldMk cId="2286986849" sldId="2147471524"/>
            <ac:spMk id="169" creationId="{BC5ABE2C-E525-45B6-8393-6C533F0D1149}"/>
          </ac:spMkLst>
        </pc:spChg>
        <pc:spChg chg="mod">
          <ac:chgData name="Francesco Cruz Torres" userId="9e99a5c3-af8c-4bbe-ad6b-d98b646b01bf" providerId="ADAL" clId="{B0519718-3BE7-4A4A-9012-13FEFDA47079}" dt="2024-09-02T16:21:03.083" v="2737" actId="1035"/>
          <ac:spMkLst>
            <pc:docMk/>
            <pc:sldMk cId="2286986849" sldId="2147471524"/>
            <ac:spMk id="170" creationId="{EEB033CB-BA2E-D828-4A33-F2CE97DBC6FD}"/>
          </ac:spMkLst>
        </pc:spChg>
        <pc:spChg chg="mod">
          <ac:chgData name="Francesco Cruz Torres" userId="9e99a5c3-af8c-4bbe-ad6b-d98b646b01bf" providerId="ADAL" clId="{B0519718-3BE7-4A4A-9012-13FEFDA47079}" dt="2024-09-02T17:13:09.402" v="3431" actId="20577"/>
          <ac:spMkLst>
            <pc:docMk/>
            <pc:sldMk cId="2286986849" sldId="2147471524"/>
            <ac:spMk id="171" creationId="{D91A55AF-78E3-BB27-23DD-69B7AE9331D0}"/>
          </ac:spMkLst>
        </pc:spChg>
        <pc:spChg chg="mod">
          <ac:chgData name="Francesco Cruz Torres" userId="9e99a5c3-af8c-4bbe-ad6b-d98b646b01bf" providerId="ADAL" clId="{B0519718-3BE7-4A4A-9012-13FEFDA47079}" dt="2024-09-02T16:21:03.083" v="2737" actId="1035"/>
          <ac:spMkLst>
            <pc:docMk/>
            <pc:sldMk cId="2286986849" sldId="2147471524"/>
            <ac:spMk id="173" creationId="{8AED2F4D-FA62-FE78-59E9-FF12070E2CBC}"/>
          </ac:spMkLst>
        </pc:spChg>
        <pc:spChg chg="add mod">
          <ac:chgData name="Francesco Cruz Torres" userId="9e99a5c3-af8c-4bbe-ad6b-d98b646b01bf" providerId="ADAL" clId="{B0519718-3BE7-4A4A-9012-13FEFDA47079}" dt="2024-09-02T17:00:19.561" v="3347" actId="1037"/>
          <ac:spMkLst>
            <pc:docMk/>
            <pc:sldMk cId="2286986849" sldId="2147471524"/>
            <ac:spMk id="179" creationId="{E1D103B3-3808-C3CE-6937-EB56501BFA01}"/>
          </ac:spMkLst>
        </pc:spChg>
        <pc:spChg chg="add mod">
          <ac:chgData name="Francesco Cruz Torres" userId="9e99a5c3-af8c-4bbe-ad6b-d98b646b01bf" providerId="ADAL" clId="{B0519718-3BE7-4A4A-9012-13FEFDA47079}" dt="2024-09-02T17:01:21.347" v="3364" actId="1076"/>
          <ac:spMkLst>
            <pc:docMk/>
            <pc:sldMk cId="2286986849" sldId="2147471524"/>
            <ac:spMk id="240" creationId="{A11CF238-7359-7F1F-886D-6AAD2284E7D1}"/>
          </ac:spMkLst>
        </pc:spChg>
        <pc:spChg chg="add mod">
          <ac:chgData name="Francesco Cruz Torres" userId="9e99a5c3-af8c-4bbe-ad6b-d98b646b01bf" providerId="ADAL" clId="{B0519718-3BE7-4A4A-9012-13FEFDA47079}" dt="2024-09-24T10:31:15.062" v="4121"/>
          <ac:spMkLst>
            <pc:docMk/>
            <pc:sldMk cId="2286986849" sldId="2147471524"/>
            <ac:spMk id="273" creationId="{42FC87D3-4DEC-B9B3-FE3D-E3247086395B}"/>
          </ac:spMkLst>
        </pc:spChg>
        <pc:spChg chg="mod">
          <ac:chgData name="Francesco Cruz Torres" userId="9e99a5c3-af8c-4bbe-ad6b-d98b646b01bf" providerId="ADAL" clId="{B0519718-3BE7-4A4A-9012-13FEFDA47079}" dt="2024-09-02T17:03:40.080" v="3370" actId="1036"/>
          <ac:spMkLst>
            <pc:docMk/>
            <pc:sldMk cId="2286986849" sldId="2147471524"/>
            <ac:spMk id="274" creationId="{6046A3B6-37BE-0FCB-CAF2-E1E6164D36FD}"/>
          </ac:spMkLst>
        </pc:spChg>
        <pc:spChg chg="mod">
          <ac:chgData name="Francesco Cruz Torres" userId="9e99a5c3-af8c-4bbe-ad6b-d98b646b01bf" providerId="ADAL" clId="{B0519718-3BE7-4A4A-9012-13FEFDA47079}" dt="2024-09-02T16:28:17.036" v="3018" actId="1036"/>
          <ac:spMkLst>
            <pc:docMk/>
            <pc:sldMk cId="2286986849" sldId="2147471524"/>
            <ac:spMk id="278" creationId="{D78CE8ED-4581-4362-1C7C-5BB7D64D3307}"/>
          </ac:spMkLst>
        </pc:spChg>
        <pc:spChg chg="mod">
          <ac:chgData name="Francesco Cruz Torres" userId="9e99a5c3-af8c-4bbe-ad6b-d98b646b01bf" providerId="ADAL" clId="{B0519718-3BE7-4A4A-9012-13FEFDA47079}" dt="2024-09-26T13:43:04.918" v="4183" actId="1035"/>
          <ac:spMkLst>
            <pc:docMk/>
            <pc:sldMk cId="2286986849" sldId="2147471524"/>
            <ac:spMk id="289" creationId="{EBDC7912-89D9-0639-B6D5-FC8C3527E2E3}"/>
          </ac:spMkLst>
        </pc:spChg>
        <pc:spChg chg="add mod">
          <ac:chgData name="Francesco Cruz Torres" userId="9e99a5c3-af8c-4bbe-ad6b-d98b646b01bf" providerId="ADAL" clId="{B0519718-3BE7-4A4A-9012-13FEFDA47079}" dt="2024-09-26T08:56:25.880" v="4161" actId="20577"/>
          <ac:spMkLst>
            <pc:docMk/>
            <pc:sldMk cId="2286986849" sldId="2147471524"/>
            <ac:spMk id="310" creationId="{DB8FA7A2-58E3-87E5-019E-3228A79A2F9D}"/>
          </ac:spMkLst>
        </pc:spChg>
        <pc:spChg chg="mod">
          <ac:chgData name="Francesco Cruz Torres" userId="9e99a5c3-af8c-4bbe-ad6b-d98b646b01bf" providerId="ADAL" clId="{B0519718-3BE7-4A4A-9012-13FEFDA47079}" dt="2024-09-02T16:21:03.083" v="2737" actId="1035"/>
          <ac:spMkLst>
            <pc:docMk/>
            <pc:sldMk cId="2286986849" sldId="2147471524"/>
            <ac:spMk id="392" creationId="{DCCDF5AD-26E5-6DB2-81AF-45F028FF4FEA}"/>
          </ac:spMkLst>
        </pc:spChg>
        <pc:spChg chg="mod">
          <ac:chgData name="Francesco Cruz Torres" userId="9e99a5c3-af8c-4bbe-ad6b-d98b646b01bf" providerId="ADAL" clId="{B0519718-3BE7-4A4A-9012-13FEFDA47079}" dt="2024-09-02T16:21:03.083" v="2737" actId="1035"/>
          <ac:spMkLst>
            <pc:docMk/>
            <pc:sldMk cId="2286986849" sldId="2147471524"/>
            <ac:spMk id="394" creationId="{AB1E9FBB-27C7-92EF-3CDB-03BEC930FF06}"/>
          </ac:spMkLst>
        </pc:spChg>
        <pc:spChg chg="mod">
          <ac:chgData name="Francesco Cruz Torres" userId="9e99a5c3-af8c-4bbe-ad6b-d98b646b01bf" providerId="ADAL" clId="{B0519718-3BE7-4A4A-9012-13FEFDA47079}" dt="2024-09-02T16:21:03.083" v="2737" actId="1035"/>
          <ac:spMkLst>
            <pc:docMk/>
            <pc:sldMk cId="2286986849" sldId="2147471524"/>
            <ac:spMk id="396" creationId="{5FDF0724-C5D2-82D3-2FEA-FD2AE1EE1727}"/>
          </ac:spMkLst>
        </pc:spChg>
        <pc:spChg chg="mod">
          <ac:chgData name="Francesco Cruz Torres" userId="9e99a5c3-af8c-4bbe-ad6b-d98b646b01bf" providerId="ADAL" clId="{B0519718-3BE7-4A4A-9012-13FEFDA47079}" dt="2024-09-02T16:21:03.083" v="2737" actId="1035"/>
          <ac:spMkLst>
            <pc:docMk/>
            <pc:sldMk cId="2286986849" sldId="2147471524"/>
            <ac:spMk id="401" creationId="{A648F936-4551-52BD-2A79-864841940573}"/>
          </ac:spMkLst>
        </pc:spChg>
        <pc:spChg chg="add del mod">
          <ac:chgData name="Francesco Cruz Torres" userId="9e99a5c3-af8c-4bbe-ad6b-d98b646b01bf" providerId="ADAL" clId="{B0519718-3BE7-4A4A-9012-13FEFDA47079}" dt="2024-09-02T16:07:42.798" v="2216" actId="478"/>
          <ac:spMkLst>
            <pc:docMk/>
            <pc:sldMk cId="2286986849" sldId="2147471524"/>
            <ac:spMk id="451" creationId="{18F5D35A-0755-B4D2-5405-D4B34CBEB48B}"/>
          </ac:spMkLst>
        </pc:spChg>
        <pc:spChg chg="mod">
          <ac:chgData name="Francesco Cruz Torres" userId="9e99a5c3-af8c-4bbe-ad6b-d98b646b01bf" providerId="ADAL" clId="{B0519718-3BE7-4A4A-9012-13FEFDA47079}" dt="2024-09-02T16:21:03.083" v="2737" actId="1035"/>
          <ac:spMkLst>
            <pc:docMk/>
            <pc:sldMk cId="2286986849" sldId="2147471524"/>
            <ac:spMk id="501" creationId="{C9379541-9445-F968-2FC7-E8812780A07F}"/>
          </ac:spMkLst>
        </pc:spChg>
        <pc:spChg chg="mod">
          <ac:chgData name="Francesco Cruz Torres" userId="9e99a5c3-af8c-4bbe-ad6b-d98b646b01bf" providerId="ADAL" clId="{B0519718-3BE7-4A4A-9012-13FEFDA47079}" dt="2024-09-02T17:03:40.080" v="3370" actId="1036"/>
          <ac:spMkLst>
            <pc:docMk/>
            <pc:sldMk cId="2286986849" sldId="2147471524"/>
            <ac:spMk id="511" creationId="{968773B2-783C-892E-3AE4-36A09419C368}"/>
          </ac:spMkLst>
        </pc:sp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2" creationId="{8BE10624-50CD-7B66-FEC3-BBD1389E9AB1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4" creationId="{4F9B1CA1-D801-B367-8BE7-9BDA0ACF3FBD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5" creationId="{1F5FF2F3-BCE4-E4CD-E47B-9C85F47AF89B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6" creationId="{1DF900FC-31CA-C9F8-FABA-E02CF2A5908F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7" creationId="{9730A8E8-5FA8-4FC5-F5B8-7536E637B429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9" creationId="{8E0854D8-CD0C-DCBD-E781-8E46FC09E850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10" creationId="{FE3236A3-1B56-C04F-C606-93464220D186}"/>
          </ac:cxnSpMkLst>
        </pc:cxnChg>
        <pc:cxnChg chg="add del mod">
          <ac:chgData name="Francesco Cruz Torres" userId="9e99a5c3-af8c-4bbe-ad6b-d98b646b01bf" providerId="ADAL" clId="{B0519718-3BE7-4A4A-9012-13FEFDA47079}" dt="2024-09-24T10:30:07.533" v="4101" actId="478"/>
          <ac:cxnSpMkLst>
            <pc:docMk/>
            <pc:sldMk cId="2286986849" sldId="2147471524"/>
            <ac:cxnSpMk id="12" creationId="{E529A2DE-F9BE-0F09-06B0-284E8E178AC1}"/>
          </ac:cxnSpMkLst>
        </pc:cxnChg>
        <pc:cxnChg chg="add 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14" creationId="{E3C2EF9E-9EA6-B032-FC31-71B37B3A50CC}"/>
          </ac:cxnSpMkLst>
        </pc:cxnChg>
        <pc:cxnChg chg="mod">
          <ac:chgData name="Francesco Cruz Torres" userId="9e99a5c3-af8c-4bbe-ad6b-d98b646b01bf" providerId="ADAL" clId="{B0519718-3BE7-4A4A-9012-13FEFDA47079}" dt="2024-09-24T10:34:08.759" v="4147" actId="1076"/>
          <ac:cxnSpMkLst>
            <pc:docMk/>
            <pc:sldMk cId="2286986849" sldId="2147471524"/>
            <ac:cxnSpMk id="16" creationId="{5CC95324-7C1E-5B84-52A8-EF613A14E12B}"/>
          </ac:cxnSpMkLst>
        </pc:cxnChg>
        <pc:cxnChg chg="mod">
          <ac:chgData name="Francesco Cruz Torres" userId="9e99a5c3-af8c-4bbe-ad6b-d98b646b01bf" providerId="ADAL" clId="{B0519718-3BE7-4A4A-9012-13FEFDA47079}" dt="2024-09-24T10:34:08.759" v="4147" actId="1076"/>
          <ac:cxnSpMkLst>
            <pc:docMk/>
            <pc:sldMk cId="2286986849" sldId="2147471524"/>
            <ac:cxnSpMk id="18" creationId="{8306C758-383F-D81C-AA45-4847439B0AC1}"/>
          </ac:cxnSpMkLst>
        </pc:cxnChg>
        <pc:cxnChg chg="mod">
          <ac:chgData name="Francesco Cruz Torres" userId="9e99a5c3-af8c-4bbe-ad6b-d98b646b01bf" providerId="ADAL" clId="{B0519718-3BE7-4A4A-9012-13FEFDA47079}" dt="2024-09-02T16:57:14.827" v="3265" actId="14100"/>
          <ac:cxnSpMkLst>
            <pc:docMk/>
            <pc:sldMk cId="2286986849" sldId="2147471524"/>
            <ac:cxnSpMk id="19" creationId="{05A89B79-A5B2-ECAC-C20C-56BCCDCF8583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26" creationId="{47AA7787-3B80-489A-859D-8FD56D415B89}"/>
          </ac:cxnSpMkLst>
        </pc:cxnChg>
        <pc:cxnChg chg="add del mod">
          <ac:chgData name="Francesco Cruz Torres" userId="9e99a5c3-af8c-4bbe-ad6b-d98b646b01bf" providerId="ADAL" clId="{B0519718-3BE7-4A4A-9012-13FEFDA47079}" dt="2024-09-26T13:43:54.243" v="4195" actId="478"/>
          <ac:cxnSpMkLst>
            <pc:docMk/>
            <pc:sldMk cId="2286986849" sldId="2147471524"/>
            <ac:cxnSpMk id="27" creationId="{09E94919-45EE-BE83-FA33-D38CA38D373F}"/>
          </ac:cxnSpMkLst>
        </pc:cxnChg>
        <pc:cxnChg chg="add mod">
          <ac:chgData name="Francesco Cruz Torres" userId="9e99a5c3-af8c-4bbe-ad6b-d98b646b01bf" providerId="ADAL" clId="{B0519718-3BE7-4A4A-9012-13FEFDA47079}" dt="2024-09-26T13:44:11.979" v="4197" actId="14100"/>
          <ac:cxnSpMkLst>
            <pc:docMk/>
            <pc:sldMk cId="2286986849" sldId="2147471524"/>
            <ac:cxnSpMk id="29" creationId="{5E5215DF-F9EC-D9B9-1C6F-597FB6C2DE58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31" creationId="{BB7CD7BE-3D43-48B3-A181-27561F4D4BA0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40" creationId="{CA5C56DF-958D-47FC-B6EF-28822340A426}"/>
          </ac:cxnSpMkLst>
        </pc:cxnChg>
        <pc:cxnChg chg="mod">
          <ac:chgData name="Francesco Cruz Torres" userId="9e99a5c3-af8c-4bbe-ad6b-d98b646b01bf" providerId="ADAL" clId="{B0519718-3BE7-4A4A-9012-13FEFDA47079}" dt="2024-09-26T13:43:04.918" v="4183" actId="1035"/>
          <ac:cxnSpMkLst>
            <pc:docMk/>
            <pc:sldMk cId="2286986849" sldId="2147471524"/>
            <ac:cxnSpMk id="55" creationId="{B26A9610-B0F6-4559-9004-E7B7ABDA332B}"/>
          </ac:cxnSpMkLst>
        </pc:cxnChg>
        <pc:cxnChg chg="mod ord">
          <ac:chgData name="Francesco Cruz Torres" userId="9e99a5c3-af8c-4bbe-ad6b-d98b646b01bf" providerId="ADAL" clId="{B0519718-3BE7-4A4A-9012-13FEFDA47079}" dt="2024-09-24T10:34:43.558" v="4154" actId="108"/>
          <ac:cxnSpMkLst>
            <pc:docMk/>
            <pc:sldMk cId="2286986849" sldId="2147471524"/>
            <ac:cxnSpMk id="56" creationId="{5A3C8269-F1D5-4E87-96BB-02B1D4F7A496}"/>
          </ac:cxnSpMkLst>
        </pc:cxnChg>
        <pc:cxnChg chg="mod">
          <ac:chgData name="Francesco Cruz Torres" userId="9e99a5c3-af8c-4bbe-ad6b-d98b646b01bf" providerId="ADAL" clId="{B0519718-3BE7-4A4A-9012-13FEFDA47079}" dt="2024-09-26T13:43:04.918" v="4183" actId="1035"/>
          <ac:cxnSpMkLst>
            <pc:docMk/>
            <pc:sldMk cId="2286986849" sldId="2147471524"/>
            <ac:cxnSpMk id="59" creationId="{DDF9F303-E2C3-47EB-BFD1-57ACCA29EF81}"/>
          </ac:cxnSpMkLst>
        </pc:cxnChg>
        <pc:cxnChg chg="mod ord">
          <ac:chgData name="Francesco Cruz Torres" userId="9e99a5c3-af8c-4bbe-ad6b-d98b646b01bf" providerId="ADAL" clId="{B0519718-3BE7-4A4A-9012-13FEFDA47079}" dt="2024-09-24T10:34:44.959" v="4155" actId="108"/>
          <ac:cxnSpMkLst>
            <pc:docMk/>
            <pc:sldMk cId="2286986849" sldId="2147471524"/>
            <ac:cxnSpMk id="60" creationId="{213FFFEA-59C1-4D11-9B77-08039CFDEF2F}"/>
          </ac:cxnSpMkLst>
        </pc:cxnChg>
        <pc:cxnChg chg="mod ord">
          <ac:chgData name="Francesco Cruz Torres" userId="9e99a5c3-af8c-4bbe-ad6b-d98b646b01bf" providerId="ADAL" clId="{B0519718-3BE7-4A4A-9012-13FEFDA47079}" dt="2024-09-26T13:43:31.182" v="4187" actId="14100"/>
          <ac:cxnSpMkLst>
            <pc:docMk/>
            <pc:sldMk cId="2286986849" sldId="2147471524"/>
            <ac:cxnSpMk id="64" creationId="{B677B550-1BFC-4FC7-B374-D4F6CBD0B421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65" creationId="{BF6E72AA-13DA-44D9-B3A3-AB9B69F4A4CB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66" creationId="{5B3E2103-C26E-83D7-F37B-7E912936338C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70" creationId="{D4FD488F-9D26-481B-8947-4EB1C7F0A649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71" creationId="{ACF377E4-2F80-433B-A9B7-D1D0E141E719}"/>
          </ac:cxnSpMkLst>
        </pc:cxnChg>
        <pc:cxnChg chg="mod ord">
          <ac:chgData name="Francesco Cruz Torres" userId="9e99a5c3-af8c-4bbe-ad6b-d98b646b01bf" providerId="ADAL" clId="{B0519718-3BE7-4A4A-9012-13FEFDA47079}" dt="2024-09-24T10:34:39.228" v="4153" actId="1076"/>
          <ac:cxnSpMkLst>
            <pc:docMk/>
            <pc:sldMk cId="2286986849" sldId="2147471524"/>
            <ac:cxnSpMk id="73" creationId="{904EDE02-0B47-4BAE-9A6D-5AFAD58C405A}"/>
          </ac:cxnSpMkLst>
        </pc:cxnChg>
        <pc:cxnChg chg="mod ord">
          <ac:chgData name="Francesco Cruz Torres" userId="9e99a5c3-af8c-4bbe-ad6b-d98b646b01bf" providerId="ADAL" clId="{B0519718-3BE7-4A4A-9012-13FEFDA47079}" dt="2024-09-26T13:43:21.324" v="4185" actId="14100"/>
          <ac:cxnSpMkLst>
            <pc:docMk/>
            <pc:sldMk cId="2286986849" sldId="2147471524"/>
            <ac:cxnSpMk id="74" creationId="{C516E08C-035F-4E38-9F3A-ADD80C93364D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76" creationId="{C7F4F223-0452-4EC8-B2B2-CAA504B48ECF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77" creationId="{C6C7229B-3C26-48DC-A2E5-4F58373A8BBF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79" creationId="{D0077AC6-963A-4481-928C-A721633F9FE6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84" creationId="{B7566BB7-9696-4E01-A7C7-67F058482A01}"/>
          </ac:cxnSpMkLst>
        </pc:cxnChg>
        <pc:cxnChg chg="mod">
          <ac:chgData name="Francesco Cruz Torres" userId="9e99a5c3-af8c-4bbe-ad6b-d98b646b01bf" providerId="ADAL" clId="{B0519718-3BE7-4A4A-9012-13FEFDA47079}" dt="2024-09-02T16:57:07.073" v="3263" actId="14100"/>
          <ac:cxnSpMkLst>
            <pc:docMk/>
            <pc:sldMk cId="2286986849" sldId="2147471524"/>
            <ac:cxnSpMk id="86" creationId="{51FC6F84-5EA8-45CC-B6C8-FDDE1B795D2E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90" creationId="{EA20E750-9E56-47C0-B6BC-38D26F3C2580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91" creationId="{1B8B2727-E6DD-409B-85F1-02AB67955F51}"/>
          </ac:cxnSpMkLst>
        </pc:cxnChg>
        <pc:cxnChg chg="del mod">
          <ac:chgData name="Francesco Cruz Torres" userId="9e99a5c3-af8c-4bbe-ad6b-d98b646b01bf" providerId="ADAL" clId="{B0519718-3BE7-4A4A-9012-13FEFDA47079}" dt="2024-09-02T16:14:33.231" v="2382" actId="478"/>
          <ac:cxnSpMkLst>
            <pc:docMk/>
            <pc:sldMk cId="2286986849" sldId="2147471524"/>
            <ac:cxnSpMk id="95" creationId="{A4C80475-2323-4024-8323-1CB60E02567B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97" creationId="{2921DBD5-2654-418E-9AB7-3084E815CC9A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98" creationId="{798F9768-96C5-4553-980E-04DC2044E32A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99" creationId="{F952B24C-3628-4673-A4BC-3BF09DFADB36}"/>
          </ac:cxnSpMkLst>
        </pc:cxnChg>
        <pc:cxnChg chg="mod">
          <ac:chgData name="Francesco Cruz Torres" userId="9e99a5c3-af8c-4bbe-ad6b-d98b646b01bf" providerId="ADAL" clId="{B0519718-3BE7-4A4A-9012-13FEFDA47079}" dt="2024-09-02T17:15:42.065" v="3747" actId="1036"/>
          <ac:cxnSpMkLst>
            <pc:docMk/>
            <pc:sldMk cId="2286986849" sldId="2147471524"/>
            <ac:cxnSpMk id="103" creationId="{96415AA7-463B-4598-88F2-4DB86106E7F8}"/>
          </ac:cxnSpMkLst>
        </pc:cxnChg>
        <pc:cxnChg chg="mod">
          <ac:chgData name="Francesco Cruz Torres" userId="9e99a5c3-af8c-4bbe-ad6b-d98b646b01bf" providerId="ADAL" clId="{B0519718-3BE7-4A4A-9012-13FEFDA47079}" dt="2024-09-02T17:16:55.107" v="3898" actId="1035"/>
          <ac:cxnSpMkLst>
            <pc:docMk/>
            <pc:sldMk cId="2286986849" sldId="2147471524"/>
            <ac:cxnSpMk id="106" creationId="{C52AD05D-687D-4F9B-AEC7-0CA3E25F27AB}"/>
          </ac:cxnSpMkLst>
        </pc:cxnChg>
        <pc:cxnChg chg="mod">
          <ac:chgData name="Francesco Cruz Torres" userId="9e99a5c3-af8c-4bbe-ad6b-d98b646b01bf" providerId="ADAL" clId="{B0519718-3BE7-4A4A-9012-13FEFDA47079}" dt="2024-09-02T17:15:30.996" v="3692" actId="1035"/>
          <ac:cxnSpMkLst>
            <pc:docMk/>
            <pc:sldMk cId="2286986849" sldId="2147471524"/>
            <ac:cxnSpMk id="108" creationId="{377AEF9C-0631-434C-BDFF-E2A7B43981E8}"/>
          </ac:cxnSpMkLst>
        </pc:cxnChg>
        <pc:cxnChg chg="mod">
          <ac:chgData name="Francesco Cruz Torres" userId="9e99a5c3-af8c-4bbe-ad6b-d98b646b01bf" providerId="ADAL" clId="{B0519718-3BE7-4A4A-9012-13FEFDA47079}" dt="2024-09-02T17:15:30.996" v="3692" actId="1035"/>
          <ac:cxnSpMkLst>
            <pc:docMk/>
            <pc:sldMk cId="2286986849" sldId="2147471524"/>
            <ac:cxnSpMk id="109" creationId="{EB293CA5-332C-4125-9EFC-124E15F2A02D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110" creationId="{31352539-DDD2-4281-9F32-C9877B72189D}"/>
          </ac:cxnSpMkLst>
        </pc:cxnChg>
        <pc:cxnChg chg="mod">
          <ac:chgData name="Francesco Cruz Torres" userId="9e99a5c3-af8c-4bbe-ad6b-d98b646b01bf" providerId="ADAL" clId="{B0519718-3BE7-4A4A-9012-13FEFDA47079}" dt="2024-09-02T17:16:55.107" v="3898" actId="1035"/>
          <ac:cxnSpMkLst>
            <pc:docMk/>
            <pc:sldMk cId="2286986849" sldId="2147471524"/>
            <ac:cxnSpMk id="111" creationId="{1C4F4E2C-2C8A-47AE-BDAC-C6B761F359E7}"/>
          </ac:cxnSpMkLst>
        </pc:cxnChg>
        <pc:cxnChg chg="mod">
          <ac:chgData name="Francesco Cruz Torres" userId="9e99a5c3-af8c-4bbe-ad6b-d98b646b01bf" providerId="ADAL" clId="{B0519718-3BE7-4A4A-9012-13FEFDA47079}" dt="2024-09-02T17:16:43.716" v="3856" actId="1036"/>
          <ac:cxnSpMkLst>
            <pc:docMk/>
            <pc:sldMk cId="2286986849" sldId="2147471524"/>
            <ac:cxnSpMk id="112" creationId="{A1360650-70CF-410A-82D2-60DC5AA9B0DA}"/>
          </ac:cxnSpMkLst>
        </pc:cxnChg>
        <pc:cxnChg chg="mod">
          <ac:chgData name="Francesco Cruz Torres" userId="9e99a5c3-af8c-4bbe-ad6b-d98b646b01bf" providerId="ADAL" clId="{B0519718-3BE7-4A4A-9012-13FEFDA47079}" dt="2024-09-02T17:15:42.065" v="3747" actId="1036"/>
          <ac:cxnSpMkLst>
            <pc:docMk/>
            <pc:sldMk cId="2286986849" sldId="2147471524"/>
            <ac:cxnSpMk id="113" creationId="{0C580913-45D1-43F2-8194-F46DBEFF33E1}"/>
          </ac:cxnSpMkLst>
        </pc:cxnChg>
        <pc:cxnChg chg="mod">
          <ac:chgData name="Francesco Cruz Torres" userId="9e99a5c3-af8c-4bbe-ad6b-d98b646b01bf" providerId="ADAL" clId="{B0519718-3BE7-4A4A-9012-13FEFDA47079}" dt="2024-09-02T17:15:42.065" v="3747" actId="1036"/>
          <ac:cxnSpMkLst>
            <pc:docMk/>
            <pc:sldMk cId="2286986849" sldId="2147471524"/>
            <ac:cxnSpMk id="114" creationId="{23CAF25D-EEB6-4E62-90FD-7A2C7AECD922}"/>
          </ac:cxnSpMkLst>
        </pc:cxnChg>
        <pc:cxnChg chg="mod">
          <ac:chgData name="Francesco Cruz Torres" userId="9e99a5c3-af8c-4bbe-ad6b-d98b646b01bf" providerId="ADAL" clId="{B0519718-3BE7-4A4A-9012-13FEFDA47079}" dt="2024-09-02T17:15:42.065" v="3747" actId="1036"/>
          <ac:cxnSpMkLst>
            <pc:docMk/>
            <pc:sldMk cId="2286986849" sldId="2147471524"/>
            <ac:cxnSpMk id="115" creationId="{963E5641-C13F-407E-B7BE-E7238492976C}"/>
          </ac:cxnSpMkLst>
        </pc:cxnChg>
        <pc:cxnChg chg="mod">
          <ac:chgData name="Francesco Cruz Torres" userId="9e99a5c3-af8c-4bbe-ad6b-d98b646b01bf" providerId="ADAL" clId="{B0519718-3BE7-4A4A-9012-13FEFDA47079}" dt="2024-09-02T17:15:42.065" v="3747" actId="1036"/>
          <ac:cxnSpMkLst>
            <pc:docMk/>
            <pc:sldMk cId="2286986849" sldId="2147471524"/>
            <ac:cxnSpMk id="116" creationId="{E11884DD-427C-406E-B43C-81FC898154D8}"/>
          </ac:cxnSpMkLst>
        </pc:cxnChg>
        <pc:cxnChg chg="mod">
          <ac:chgData name="Francesco Cruz Torres" userId="9e99a5c3-af8c-4bbe-ad6b-d98b646b01bf" providerId="ADAL" clId="{B0519718-3BE7-4A4A-9012-13FEFDA47079}" dt="2024-09-02T17:16:43.716" v="3856" actId="1036"/>
          <ac:cxnSpMkLst>
            <pc:docMk/>
            <pc:sldMk cId="2286986849" sldId="2147471524"/>
            <ac:cxnSpMk id="117" creationId="{B9E29360-B318-427D-8405-930813F1B445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118" creationId="{A5A994F8-EF00-4F01-A7E7-4CEB7362A47B}"/>
          </ac:cxnSpMkLst>
        </pc:cxnChg>
        <pc:cxnChg chg="mod">
          <ac:chgData name="Francesco Cruz Torres" userId="9e99a5c3-af8c-4bbe-ad6b-d98b646b01bf" providerId="ADAL" clId="{B0519718-3BE7-4A4A-9012-13FEFDA47079}" dt="2024-09-02T17:15:30.996" v="3692" actId="1035"/>
          <ac:cxnSpMkLst>
            <pc:docMk/>
            <pc:sldMk cId="2286986849" sldId="2147471524"/>
            <ac:cxnSpMk id="119" creationId="{13194CC1-8703-4526-A7CE-03E605FBC2DF}"/>
          </ac:cxnSpMkLst>
        </pc:cxnChg>
        <pc:cxnChg chg="mod">
          <ac:chgData name="Francesco Cruz Torres" userId="9e99a5c3-af8c-4bbe-ad6b-d98b646b01bf" providerId="ADAL" clId="{B0519718-3BE7-4A4A-9012-13FEFDA47079}" dt="2024-09-02T17:15:30.996" v="3692" actId="1035"/>
          <ac:cxnSpMkLst>
            <pc:docMk/>
            <pc:sldMk cId="2286986849" sldId="2147471524"/>
            <ac:cxnSpMk id="120" creationId="{A5B7815D-5B3A-40FF-8191-11264A76BE81}"/>
          </ac:cxnSpMkLst>
        </pc:cxnChg>
        <pc:cxnChg chg="mod">
          <ac:chgData name="Francesco Cruz Torres" userId="9e99a5c3-af8c-4bbe-ad6b-d98b646b01bf" providerId="ADAL" clId="{B0519718-3BE7-4A4A-9012-13FEFDA47079}" dt="2024-09-02T17:15:30.996" v="3692" actId="1035"/>
          <ac:cxnSpMkLst>
            <pc:docMk/>
            <pc:sldMk cId="2286986849" sldId="2147471524"/>
            <ac:cxnSpMk id="121" creationId="{14FAD5BC-B615-43E5-8950-B8872E89EE4C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124" creationId="{D6633A08-CEC0-418E-9DE8-46AD18A33C9B}"/>
          </ac:cxnSpMkLst>
        </pc:cxnChg>
        <pc:cxnChg chg="mod">
          <ac:chgData name="Francesco Cruz Torres" userId="9e99a5c3-af8c-4bbe-ad6b-d98b646b01bf" providerId="ADAL" clId="{B0519718-3BE7-4A4A-9012-13FEFDA47079}" dt="2024-09-02T17:15:30.996" v="3692" actId="1035"/>
          <ac:cxnSpMkLst>
            <pc:docMk/>
            <pc:sldMk cId="2286986849" sldId="2147471524"/>
            <ac:cxnSpMk id="125" creationId="{AD7BC0DE-0D53-47E0-89F8-CF472AD2A113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126" creationId="{ED235D31-5CD5-4427-AE4C-624F142E0DDA}"/>
          </ac:cxnSpMkLst>
        </pc:cxnChg>
        <pc:cxnChg chg="mod">
          <ac:chgData name="Francesco Cruz Torres" userId="9e99a5c3-af8c-4bbe-ad6b-d98b646b01bf" providerId="ADAL" clId="{B0519718-3BE7-4A4A-9012-13FEFDA47079}" dt="2024-09-02T17:15:30.996" v="3692" actId="1035"/>
          <ac:cxnSpMkLst>
            <pc:docMk/>
            <pc:sldMk cId="2286986849" sldId="2147471524"/>
            <ac:cxnSpMk id="127" creationId="{1651A4B3-9FC5-4A4B-BD2C-486271D88728}"/>
          </ac:cxnSpMkLst>
        </pc:cxnChg>
        <pc:cxnChg chg="mod">
          <ac:chgData name="Francesco Cruz Torres" userId="9e99a5c3-af8c-4bbe-ad6b-d98b646b01bf" providerId="ADAL" clId="{B0519718-3BE7-4A4A-9012-13FEFDA47079}" dt="2024-09-02T17:17:01.359" v="3931" actId="1036"/>
          <ac:cxnSpMkLst>
            <pc:docMk/>
            <pc:sldMk cId="2286986849" sldId="2147471524"/>
            <ac:cxnSpMk id="128" creationId="{F42F3875-05FC-4034-B164-506033DC012D}"/>
          </ac:cxnSpMkLst>
        </pc:cxnChg>
        <pc:cxnChg chg="mod">
          <ac:chgData name="Francesco Cruz Torres" userId="9e99a5c3-af8c-4bbe-ad6b-d98b646b01bf" providerId="ADAL" clId="{B0519718-3BE7-4A4A-9012-13FEFDA47079}" dt="2024-09-02T17:15:30.996" v="3692" actId="1035"/>
          <ac:cxnSpMkLst>
            <pc:docMk/>
            <pc:sldMk cId="2286986849" sldId="2147471524"/>
            <ac:cxnSpMk id="129" creationId="{3375FDEB-3662-4C13-8C7A-9E6001F276C5}"/>
          </ac:cxnSpMkLst>
        </pc:cxnChg>
        <pc:cxnChg chg="mod">
          <ac:chgData name="Francesco Cruz Torres" userId="9e99a5c3-af8c-4bbe-ad6b-d98b646b01bf" providerId="ADAL" clId="{B0519718-3BE7-4A4A-9012-13FEFDA47079}" dt="2024-09-02T17:15:30.996" v="3692" actId="1035"/>
          <ac:cxnSpMkLst>
            <pc:docMk/>
            <pc:sldMk cId="2286986849" sldId="2147471524"/>
            <ac:cxnSpMk id="130" creationId="{D988CC4C-4179-4982-9334-318F432091AD}"/>
          </ac:cxnSpMkLst>
        </pc:cxnChg>
        <pc:cxnChg chg="mod or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131" creationId="{F61E209C-12E6-4D67-B459-4E4E9591B5AC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132" creationId="{B9FEF989-EBD5-4BF0-88A6-99C45F0F43B1}"/>
          </ac:cxnSpMkLst>
        </pc:cxnChg>
        <pc:cxnChg chg="add del">
          <ac:chgData name="Francesco Cruz Torres" userId="9e99a5c3-af8c-4bbe-ad6b-d98b646b01bf" providerId="ADAL" clId="{B0519718-3BE7-4A4A-9012-13FEFDA47079}" dt="2024-09-02T15:30:45.869" v="40" actId="478"/>
          <ac:cxnSpMkLst>
            <pc:docMk/>
            <pc:sldMk cId="2286986849" sldId="2147471524"/>
            <ac:cxnSpMk id="135" creationId="{007CB226-3731-49C3-8262-68B0EC123162}"/>
          </ac:cxnSpMkLst>
        </pc:cxnChg>
        <pc:cxnChg chg="del mod">
          <ac:chgData name="Francesco Cruz Torres" userId="9e99a5c3-af8c-4bbe-ad6b-d98b646b01bf" providerId="ADAL" clId="{B0519718-3BE7-4A4A-9012-13FEFDA47079}" dt="2024-09-02T15:30:49.053" v="41" actId="478"/>
          <ac:cxnSpMkLst>
            <pc:docMk/>
            <pc:sldMk cId="2286986849" sldId="2147471524"/>
            <ac:cxnSpMk id="137" creationId="{74F99E56-AADF-43BD-A2C7-045433572CCB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143" creationId="{0C351F47-CFAA-4A94-AAE2-ACFF0457542C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144" creationId="{335F2FCC-D53B-4780-A1C2-422BE39E1DCC}"/>
          </ac:cxnSpMkLst>
        </pc:cxnChg>
        <pc:cxnChg chg="mod">
          <ac:chgData name="Francesco Cruz Torres" userId="9e99a5c3-af8c-4bbe-ad6b-d98b646b01bf" providerId="ADAL" clId="{B0519718-3BE7-4A4A-9012-13FEFDA47079}" dt="2024-09-02T17:37:34.363" v="4048" actId="1035"/>
          <ac:cxnSpMkLst>
            <pc:docMk/>
            <pc:sldMk cId="2286986849" sldId="2147471524"/>
            <ac:cxnSpMk id="145" creationId="{2C830BEF-E10C-45AF-8B75-785C4DE95377}"/>
          </ac:cxnSpMkLst>
        </pc:cxnChg>
        <pc:cxnChg chg="mod">
          <ac:chgData name="Francesco Cruz Torres" userId="9e99a5c3-af8c-4bbe-ad6b-d98b646b01bf" providerId="ADAL" clId="{B0519718-3BE7-4A4A-9012-13FEFDA47079}" dt="2024-09-02T17:16:34.890" v="3810" actId="1035"/>
          <ac:cxnSpMkLst>
            <pc:docMk/>
            <pc:sldMk cId="2286986849" sldId="2147471524"/>
            <ac:cxnSpMk id="146" creationId="{59CA8F2A-FB98-4AA2-8332-3C6B36D05F3C}"/>
          </ac:cxnSpMkLst>
        </pc:cxnChg>
        <pc:cxnChg chg="mod">
          <ac:chgData name="Francesco Cruz Torres" userId="9e99a5c3-af8c-4bbe-ad6b-d98b646b01bf" providerId="ADAL" clId="{B0519718-3BE7-4A4A-9012-13FEFDA47079}" dt="2024-09-02T17:37:59.750" v="4052" actId="1035"/>
          <ac:cxnSpMkLst>
            <pc:docMk/>
            <pc:sldMk cId="2286986849" sldId="2147471524"/>
            <ac:cxnSpMk id="147" creationId="{DF586A80-7479-4E5E-8A21-E8BF4BF6BCDA}"/>
          </ac:cxnSpMkLst>
        </pc:cxnChg>
        <pc:cxnChg chg="mod">
          <ac:chgData name="Francesco Cruz Torres" userId="9e99a5c3-af8c-4bbe-ad6b-d98b646b01bf" providerId="ADAL" clId="{B0519718-3BE7-4A4A-9012-13FEFDA47079}" dt="2024-09-02T17:37:55.142" v="4051" actId="1036"/>
          <ac:cxnSpMkLst>
            <pc:docMk/>
            <pc:sldMk cId="2286986849" sldId="2147471524"/>
            <ac:cxnSpMk id="148" creationId="{BE337CD2-300B-464B-9280-A64AF309A25F}"/>
          </ac:cxnSpMkLst>
        </pc:cxnChg>
        <pc:cxnChg chg="del">
          <ac:chgData name="Francesco Cruz Torres" userId="9e99a5c3-af8c-4bbe-ad6b-d98b646b01bf" providerId="ADAL" clId="{B0519718-3BE7-4A4A-9012-13FEFDA47079}" dt="2024-09-02T15:31:13.509" v="45" actId="478"/>
          <ac:cxnSpMkLst>
            <pc:docMk/>
            <pc:sldMk cId="2286986849" sldId="2147471524"/>
            <ac:cxnSpMk id="151" creationId="{6171D71D-547B-4BCC-B334-9BEE493D89AD}"/>
          </ac:cxnSpMkLst>
        </pc:cxnChg>
        <pc:cxnChg chg="add del">
          <ac:chgData name="Francesco Cruz Torres" userId="9e99a5c3-af8c-4bbe-ad6b-d98b646b01bf" providerId="ADAL" clId="{B0519718-3BE7-4A4A-9012-13FEFDA47079}" dt="2024-09-02T15:30:45.869" v="40" actId="478"/>
          <ac:cxnSpMkLst>
            <pc:docMk/>
            <pc:sldMk cId="2286986849" sldId="2147471524"/>
            <ac:cxnSpMk id="152" creationId="{1954B36E-0F06-4915-B151-7BDD5F1ABDA6}"/>
          </ac:cxnSpMkLst>
        </pc:cxnChg>
        <pc:cxnChg chg="mod">
          <ac:chgData name="Francesco Cruz Torres" userId="9e99a5c3-af8c-4bbe-ad6b-d98b646b01bf" providerId="ADAL" clId="{B0519718-3BE7-4A4A-9012-13FEFDA47079}" dt="2024-09-02T17:15:30.996" v="3692" actId="1035"/>
          <ac:cxnSpMkLst>
            <pc:docMk/>
            <pc:sldMk cId="2286986849" sldId="2147471524"/>
            <ac:cxnSpMk id="153" creationId="{FC22B1D8-998F-AED5-5A51-36BCA5B68731}"/>
          </ac:cxnSpMkLst>
        </pc:cxnChg>
        <pc:cxnChg chg="del mod">
          <ac:chgData name="Francesco Cruz Torres" userId="9e99a5c3-af8c-4bbe-ad6b-d98b646b01bf" providerId="ADAL" clId="{B0519718-3BE7-4A4A-9012-13FEFDA47079}" dt="2024-09-02T15:31:35.728" v="50" actId="478"/>
          <ac:cxnSpMkLst>
            <pc:docMk/>
            <pc:sldMk cId="2286986849" sldId="2147471524"/>
            <ac:cxnSpMk id="156" creationId="{A9A711F9-A74E-4590-B32E-963C3D36D109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157" creationId="{30F7513E-BF00-AC10-FBF1-0AC388E7A012}"/>
          </ac:cxnSpMkLst>
        </pc:cxnChg>
        <pc:cxnChg chg="del">
          <ac:chgData name="Francesco Cruz Torres" userId="9e99a5c3-af8c-4bbe-ad6b-d98b646b01bf" providerId="ADAL" clId="{B0519718-3BE7-4A4A-9012-13FEFDA47079}" dt="2024-09-02T15:30:59.833" v="43" actId="478"/>
          <ac:cxnSpMkLst>
            <pc:docMk/>
            <pc:sldMk cId="2286986849" sldId="2147471524"/>
            <ac:cxnSpMk id="158" creationId="{6B1E3D8F-C79A-4B99-8402-9EB92FEBE567}"/>
          </ac:cxnSpMkLst>
        </pc:cxnChg>
        <pc:cxnChg chg="del">
          <ac:chgData name="Francesco Cruz Torres" userId="9e99a5c3-af8c-4bbe-ad6b-d98b646b01bf" providerId="ADAL" clId="{B0519718-3BE7-4A4A-9012-13FEFDA47079}" dt="2024-09-02T15:31:15.366" v="46" actId="478"/>
          <ac:cxnSpMkLst>
            <pc:docMk/>
            <pc:sldMk cId="2286986849" sldId="2147471524"/>
            <ac:cxnSpMk id="160" creationId="{FFB95F82-FCB0-4909-8E46-F4EC291A1F1A}"/>
          </ac:cxnSpMkLst>
        </pc:cxnChg>
        <pc:cxnChg chg="del">
          <ac:chgData name="Francesco Cruz Torres" userId="9e99a5c3-af8c-4bbe-ad6b-d98b646b01bf" providerId="ADAL" clId="{B0519718-3BE7-4A4A-9012-13FEFDA47079}" dt="2024-09-02T15:31:30.764" v="48" actId="478"/>
          <ac:cxnSpMkLst>
            <pc:docMk/>
            <pc:sldMk cId="2286986849" sldId="2147471524"/>
            <ac:cxnSpMk id="161" creationId="{ABDA0C5C-9F15-4258-96CB-CDAD78F59016}"/>
          </ac:cxnSpMkLst>
        </pc:cxnChg>
        <pc:cxnChg chg="mod">
          <ac:chgData name="Francesco Cruz Torres" userId="9e99a5c3-af8c-4bbe-ad6b-d98b646b01bf" providerId="ADAL" clId="{B0519718-3BE7-4A4A-9012-13FEFDA47079}" dt="2024-09-02T17:15:30.996" v="3692" actId="1035"/>
          <ac:cxnSpMkLst>
            <pc:docMk/>
            <pc:sldMk cId="2286986849" sldId="2147471524"/>
            <ac:cxnSpMk id="168" creationId="{AE247AC5-FC30-46EA-AED0-4E7997BAC91F}"/>
          </ac:cxnSpMkLst>
        </pc:cxnChg>
        <pc:cxnChg chg="mod ord">
          <ac:chgData name="Francesco Cruz Torres" userId="9e99a5c3-af8c-4bbe-ad6b-d98b646b01bf" providerId="ADAL" clId="{B0519718-3BE7-4A4A-9012-13FEFDA47079}" dt="2024-09-02T16:31:36.639" v="3090" actId="167"/>
          <ac:cxnSpMkLst>
            <pc:docMk/>
            <pc:sldMk cId="2286986849" sldId="2147471524"/>
            <ac:cxnSpMk id="172" creationId="{C5F919BB-3058-8150-6188-2513A60B4AE0}"/>
          </ac:cxnSpMkLst>
        </pc:cxnChg>
        <pc:cxnChg chg="del">
          <ac:chgData name="Francesco Cruz Torres" userId="9e99a5c3-af8c-4bbe-ad6b-d98b646b01bf" providerId="ADAL" clId="{B0519718-3BE7-4A4A-9012-13FEFDA47079}" dt="2024-09-02T15:31:40.735" v="52" actId="478"/>
          <ac:cxnSpMkLst>
            <pc:docMk/>
            <pc:sldMk cId="2286986849" sldId="2147471524"/>
            <ac:cxnSpMk id="214" creationId="{92C8EFC0-E40A-4DB5-BCBA-17B6A83BBC3F}"/>
          </ac:cxnSpMkLst>
        </pc:cxnChg>
        <pc:cxnChg chg="del">
          <ac:chgData name="Francesco Cruz Torres" userId="9e99a5c3-af8c-4bbe-ad6b-d98b646b01bf" providerId="ADAL" clId="{B0519718-3BE7-4A4A-9012-13FEFDA47079}" dt="2024-09-02T15:31:41.581" v="53" actId="478"/>
          <ac:cxnSpMkLst>
            <pc:docMk/>
            <pc:sldMk cId="2286986849" sldId="2147471524"/>
            <ac:cxnSpMk id="215" creationId="{B994F065-E6FD-4FF9-9687-D9A9B2EBA07E}"/>
          </ac:cxnSpMkLst>
        </pc:cxnChg>
        <pc:cxnChg chg="add mod">
          <ac:chgData name="Francesco Cruz Torres" userId="9e99a5c3-af8c-4bbe-ad6b-d98b646b01bf" providerId="ADAL" clId="{B0519718-3BE7-4A4A-9012-13FEFDA47079}" dt="2024-09-02T17:00:22.756" v="3348" actId="14100"/>
          <ac:cxnSpMkLst>
            <pc:docMk/>
            <pc:sldMk cId="2286986849" sldId="2147471524"/>
            <ac:cxnSpMk id="230" creationId="{F1D3E165-1738-A124-6297-849AB883F5BD}"/>
          </ac:cxnSpMkLst>
        </pc:cxnChg>
        <pc:cxnChg chg="add mod ord">
          <ac:chgData name="Francesco Cruz Torres" userId="9e99a5c3-af8c-4bbe-ad6b-d98b646b01bf" providerId="ADAL" clId="{B0519718-3BE7-4A4A-9012-13FEFDA47079}" dt="2024-09-02T17:01:18.057" v="3363" actId="14100"/>
          <ac:cxnSpMkLst>
            <pc:docMk/>
            <pc:sldMk cId="2286986849" sldId="2147471524"/>
            <ac:cxnSpMk id="233" creationId="{99BF4991-57F5-357F-0DE6-C920DF076D92}"/>
          </ac:cxnSpMkLst>
        </pc:cxnChg>
        <pc:cxnChg chg="add mod ord">
          <ac:chgData name="Francesco Cruz Torres" userId="9e99a5c3-af8c-4bbe-ad6b-d98b646b01bf" providerId="ADAL" clId="{B0519718-3BE7-4A4A-9012-13FEFDA47079}" dt="2024-09-24T10:33:21.740" v="4141" actId="167"/>
          <ac:cxnSpMkLst>
            <pc:docMk/>
            <pc:sldMk cId="2286986849" sldId="2147471524"/>
            <ac:cxnSpMk id="238" creationId="{E4E1DC58-4D88-1391-ECB4-5F25A02FD974}"/>
          </ac:cxnSpMkLst>
        </pc:cxnChg>
        <pc:cxnChg chg="mod">
          <ac:chgData name="Francesco Cruz Torres" userId="9e99a5c3-af8c-4bbe-ad6b-d98b646b01bf" providerId="ADAL" clId="{B0519718-3BE7-4A4A-9012-13FEFDA47079}" dt="2024-09-26T13:43:04.918" v="4183" actId="1035"/>
          <ac:cxnSpMkLst>
            <pc:docMk/>
            <pc:sldMk cId="2286986849" sldId="2147471524"/>
            <ac:cxnSpMk id="249" creationId="{41302B56-8AC4-82E2-D2F7-20E92D48F077}"/>
          </ac:cxnSpMkLst>
        </pc:cxnChg>
        <pc:cxnChg chg="add mod">
          <ac:chgData name="Francesco Cruz Torres" userId="9e99a5c3-af8c-4bbe-ad6b-d98b646b01bf" providerId="ADAL" clId="{B0519718-3BE7-4A4A-9012-13FEFDA47079}" dt="2024-09-02T17:15:30.996" v="3692" actId="1035"/>
          <ac:cxnSpMkLst>
            <pc:docMk/>
            <pc:sldMk cId="2286986849" sldId="2147471524"/>
            <ac:cxnSpMk id="255" creationId="{D11029CB-6FB4-6B0F-5F35-28CF9BD59487}"/>
          </ac:cxnSpMkLst>
        </pc:cxnChg>
        <pc:cxnChg chg="del mod">
          <ac:chgData name="Francesco Cruz Torres" userId="9e99a5c3-af8c-4bbe-ad6b-d98b646b01bf" providerId="ADAL" clId="{B0519718-3BE7-4A4A-9012-13FEFDA47079}" dt="2024-09-02T16:14:33.231" v="2382" actId="478"/>
          <ac:cxnSpMkLst>
            <pc:docMk/>
            <pc:sldMk cId="2286986849" sldId="2147471524"/>
            <ac:cxnSpMk id="264" creationId="{106E4ADE-B9CB-FE24-FCF5-5F6366959388}"/>
          </ac:cxnSpMkLst>
        </pc:cxnChg>
        <pc:cxnChg chg="add 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275" creationId="{33A7F1F9-3FC7-2273-D375-2FC0CE3A5960}"/>
          </ac:cxnSpMkLst>
        </pc:cxnChg>
        <pc:cxnChg chg="add mod">
          <ac:chgData name="Francesco Cruz Torres" userId="9e99a5c3-af8c-4bbe-ad6b-d98b646b01bf" providerId="ADAL" clId="{B0519718-3BE7-4A4A-9012-13FEFDA47079}" dt="2024-09-02T16:57:41.760" v="3284" actId="1035"/>
          <ac:cxnSpMkLst>
            <pc:docMk/>
            <pc:sldMk cId="2286986849" sldId="2147471524"/>
            <ac:cxnSpMk id="276" creationId="{4E0A7D2F-2AE8-8AC6-6E13-49173FFF3E78}"/>
          </ac:cxnSpMkLst>
        </pc:cxnChg>
        <pc:cxnChg chg="mod">
          <ac:chgData name="Francesco Cruz Torres" userId="9e99a5c3-af8c-4bbe-ad6b-d98b646b01bf" providerId="ADAL" clId="{B0519718-3BE7-4A4A-9012-13FEFDA47079}" dt="2024-09-02T16:22:58.400" v="2820" actId="1038"/>
          <ac:cxnSpMkLst>
            <pc:docMk/>
            <pc:sldMk cId="2286986849" sldId="2147471524"/>
            <ac:cxnSpMk id="277" creationId="{B4D7CB03-A39A-1E59-4F96-9D693B36307D}"/>
          </ac:cxnSpMkLst>
        </pc:cxnChg>
        <pc:cxnChg chg="mod">
          <ac:chgData name="Francesco Cruz Torres" userId="9e99a5c3-af8c-4bbe-ad6b-d98b646b01bf" providerId="ADAL" clId="{B0519718-3BE7-4A4A-9012-13FEFDA47079}" dt="2024-09-26T13:43:04.918" v="4183" actId="1035"/>
          <ac:cxnSpMkLst>
            <pc:docMk/>
            <pc:sldMk cId="2286986849" sldId="2147471524"/>
            <ac:cxnSpMk id="280" creationId="{3EDEB915-F8F7-7C1D-5680-97F0E420B285}"/>
          </ac:cxnSpMkLst>
        </pc:cxnChg>
        <pc:cxnChg chg="mod">
          <ac:chgData name="Francesco Cruz Torres" userId="9e99a5c3-af8c-4bbe-ad6b-d98b646b01bf" providerId="ADAL" clId="{B0519718-3BE7-4A4A-9012-13FEFDA47079}" dt="2024-09-02T16:57:07.073" v="3263" actId="14100"/>
          <ac:cxnSpMkLst>
            <pc:docMk/>
            <pc:sldMk cId="2286986849" sldId="2147471524"/>
            <ac:cxnSpMk id="284" creationId="{793119B4-2F2D-54FD-C8A2-B5163E6034D8}"/>
          </ac:cxnSpMkLst>
        </pc:cxnChg>
        <pc:cxnChg chg="mod">
          <ac:chgData name="Francesco Cruz Torres" userId="9e99a5c3-af8c-4bbe-ad6b-d98b646b01bf" providerId="ADAL" clId="{B0519718-3BE7-4A4A-9012-13FEFDA47079}" dt="2024-09-26T13:43:04.918" v="4183" actId="1035"/>
          <ac:cxnSpMkLst>
            <pc:docMk/>
            <pc:sldMk cId="2286986849" sldId="2147471524"/>
            <ac:cxnSpMk id="288" creationId="{3865C5C9-2A72-825C-3EAA-FB9ACCF52924}"/>
          </ac:cxnSpMkLst>
        </pc:cxnChg>
        <pc:cxnChg chg="mod">
          <ac:chgData name="Francesco Cruz Torres" userId="9e99a5c3-af8c-4bbe-ad6b-d98b646b01bf" providerId="ADAL" clId="{B0519718-3BE7-4A4A-9012-13FEFDA47079}" dt="2024-09-26T13:43:04.918" v="4183" actId="1035"/>
          <ac:cxnSpMkLst>
            <pc:docMk/>
            <pc:sldMk cId="2286986849" sldId="2147471524"/>
            <ac:cxnSpMk id="290" creationId="{E01DD8A3-F9CC-780C-453A-1F1912C78634}"/>
          </ac:cxnSpMkLst>
        </pc:cxnChg>
        <pc:cxnChg chg="mod">
          <ac:chgData name="Francesco Cruz Torres" userId="9e99a5c3-af8c-4bbe-ad6b-d98b646b01bf" providerId="ADAL" clId="{B0519718-3BE7-4A4A-9012-13FEFDA47079}" dt="2024-09-26T13:43:04.918" v="4183" actId="1035"/>
          <ac:cxnSpMkLst>
            <pc:docMk/>
            <pc:sldMk cId="2286986849" sldId="2147471524"/>
            <ac:cxnSpMk id="291" creationId="{964A04BE-C281-D7AC-22C2-76BCE2FC8D73}"/>
          </ac:cxnSpMkLst>
        </pc:cxnChg>
        <pc:cxnChg chg="mod">
          <ac:chgData name="Francesco Cruz Torres" userId="9e99a5c3-af8c-4bbe-ad6b-d98b646b01bf" providerId="ADAL" clId="{B0519718-3BE7-4A4A-9012-13FEFDA47079}" dt="2024-09-26T13:43:04.918" v="4183" actId="1035"/>
          <ac:cxnSpMkLst>
            <pc:docMk/>
            <pc:sldMk cId="2286986849" sldId="2147471524"/>
            <ac:cxnSpMk id="293" creationId="{88295F2E-262C-DAB6-86A1-51D2FB64BA16}"/>
          </ac:cxnSpMkLst>
        </pc:cxnChg>
        <pc:cxnChg chg="add 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311" creationId="{97250220-6552-BEBA-AAE8-31496B1DCCB9}"/>
          </ac:cxnSpMkLst>
        </pc:cxnChg>
        <pc:cxnChg chg="add mod">
          <ac:chgData name="Francesco Cruz Torres" userId="9e99a5c3-af8c-4bbe-ad6b-d98b646b01bf" providerId="ADAL" clId="{B0519718-3BE7-4A4A-9012-13FEFDA47079}" dt="2024-09-26T13:43:04.918" v="4183" actId="1035"/>
          <ac:cxnSpMkLst>
            <pc:docMk/>
            <pc:sldMk cId="2286986849" sldId="2147471524"/>
            <ac:cxnSpMk id="317" creationId="{1961BC1E-6404-6FBD-84BD-D7B34412ED8A}"/>
          </ac:cxnSpMkLst>
        </pc:cxnChg>
        <pc:cxnChg chg="mod or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322" creationId="{B76BD959-F2D5-E9CD-FA28-95C1D243BEA8}"/>
          </ac:cxnSpMkLst>
        </pc:cxnChg>
        <pc:cxnChg chg="add mod">
          <ac:chgData name="Francesco Cruz Torres" userId="9e99a5c3-af8c-4bbe-ad6b-d98b646b01bf" providerId="ADAL" clId="{B0519718-3BE7-4A4A-9012-13FEFDA47079}" dt="2024-09-02T17:37:27.980" v="4046" actId="1036"/>
          <ac:cxnSpMkLst>
            <pc:docMk/>
            <pc:sldMk cId="2286986849" sldId="2147471524"/>
            <ac:cxnSpMk id="325" creationId="{3D2959CC-7632-C93F-8411-CD41B3B658D1}"/>
          </ac:cxnSpMkLst>
        </pc:cxnChg>
        <pc:cxnChg chg="mod">
          <ac:chgData name="Francesco Cruz Torres" userId="9e99a5c3-af8c-4bbe-ad6b-d98b646b01bf" providerId="ADAL" clId="{B0519718-3BE7-4A4A-9012-13FEFDA47079}" dt="2024-09-26T13:43:04.918" v="4183" actId="1035"/>
          <ac:cxnSpMkLst>
            <pc:docMk/>
            <pc:sldMk cId="2286986849" sldId="2147471524"/>
            <ac:cxnSpMk id="344" creationId="{BEE7DE55-1C14-2EAF-4BB5-D1B5020B47E4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393" creationId="{262BF1E8-70E2-595A-6E1C-7D2A3C9084DF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395" creationId="{B537D82B-F440-29A0-7491-3E47D4B5B4BC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397" creationId="{9603340C-BDD8-B755-D9B7-C33DEA11B506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398" creationId="{47B91D2D-5CC5-B6C5-509F-8387745248B7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399" creationId="{D5E1A93A-9DA8-9EF7-E315-C20120E8163E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400" creationId="{684F8DBC-EF33-7D67-0EB5-8099EEFB1906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402" creationId="{93709123-E746-49FA-9304-81EACF5DCC57}"/>
          </ac:cxnSpMkLst>
        </pc:cxnChg>
        <pc:cxnChg chg="mod">
          <ac:chgData name="Francesco Cruz Torres" userId="9e99a5c3-af8c-4bbe-ad6b-d98b646b01bf" providerId="ADAL" clId="{B0519718-3BE7-4A4A-9012-13FEFDA47079}" dt="2024-09-02T16:31:11.266" v="3085" actId="14100"/>
          <ac:cxnSpMkLst>
            <pc:docMk/>
            <pc:sldMk cId="2286986849" sldId="2147471524"/>
            <ac:cxnSpMk id="403" creationId="{05E78E0B-CA8A-D6DD-3E1B-6EC37C2D385E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437" creationId="{3E75B65F-9559-86F6-6104-8E3198E32E61}"/>
          </ac:cxnSpMkLst>
        </pc:cxnChg>
        <pc:cxnChg chg="del">
          <ac:chgData name="Francesco Cruz Torres" userId="9e99a5c3-af8c-4bbe-ad6b-d98b646b01bf" providerId="ADAL" clId="{B0519718-3BE7-4A4A-9012-13FEFDA47079}" dt="2024-09-02T15:31:05.196" v="44" actId="478"/>
          <ac:cxnSpMkLst>
            <pc:docMk/>
            <pc:sldMk cId="2286986849" sldId="2147471524"/>
            <ac:cxnSpMk id="455" creationId="{F7AD257A-A448-B188-832B-51057115E1ED}"/>
          </ac:cxnSpMkLst>
        </pc:cxnChg>
        <pc:cxnChg chg="del">
          <ac:chgData name="Francesco Cruz Torres" userId="9e99a5c3-af8c-4bbe-ad6b-d98b646b01bf" providerId="ADAL" clId="{B0519718-3BE7-4A4A-9012-13FEFDA47079}" dt="2024-09-02T15:30:57.729" v="42" actId="478"/>
          <ac:cxnSpMkLst>
            <pc:docMk/>
            <pc:sldMk cId="2286986849" sldId="2147471524"/>
            <ac:cxnSpMk id="457" creationId="{F380653A-C9B2-7174-4814-4C038050D5BB}"/>
          </ac:cxnSpMkLst>
        </pc:cxnChg>
        <pc:cxnChg chg="mod">
          <ac:chgData name="Francesco Cruz Torres" userId="9e99a5c3-af8c-4bbe-ad6b-d98b646b01bf" providerId="ADAL" clId="{B0519718-3BE7-4A4A-9012-13FEFDA47079}" dt="2024-09-02T17:36:13.481" v="4014" actId="1035"/>
          <ac:cxnSpMkLst>
            <pc:docMk/>
            <pc:sldMk cId="2286986849" sldId="2147471524"/>
            <ac:cxnSpMk id="462" creationId="{5B0BD220-FD67-1521-65B5-C3200660EB02}"/>
          </ac:cxnSpMkLst>
        </pc:cxnChg>
        <pc:cxnChg chg="mod">
          <ac:chgData name="Francesco Cruz Torres" userId="9e99a5c3-af8c-4bbe-ad6b-d98b646b01bf" providerId="ADAL" clId="{B0519718-3BE7-4A4A-9012-13FEFDA47079}" dt="2024-09-02T17:37:44.865" v="4050" actId="1036"/>
          <ac:cxnSpMkLst>
            <pc:docMk/>
            <pc:sldMk cId="2286986849" sldId="2147471524"/>
            <ac:cxnSpMk id="464" creationId="{CE76EDD1-D3B6-4927-4CB8-7922D45598E1}"/>
          </ac:cxnSpMkLst>
        </pc:cxnChg>
        <pc:cxnChg chg="del">
          <ac:chgData name="Francesco Cruz Torres" userId="9e99a5c3-af8c-4bbe-ad6b-d98b646b01bf" providerId="ADAL" clId="{B0519718-3BE7-4A4A-9012-13FEFDA47079}" dt="2024-09-02T15:31:28.260" v="47" actId="478"/>
          <ac:cxnSpMkLst>
            <pc:docMk/>
            <pc:sldMk cId="2286986849" sldId="2147471524"/>
            <ac:cxnSpMk id="467" creationId="{971B9EC8-6775-80B1-65FD-7FB0961BA11C}"/>
          </ac:cxnSpMkLst>
        </pc:cxnChg>
        <pc:cxnChg chg="mod">
          <ac:chgData name="Francesco Cruz Torres" userId="9e99a5c3-af8c-4bbe-ad6b-d98b646b01bf" providerId="ADAL" clId="{B0519718-3BE7-4A4A-9012-13FEFDA47079}" dt="2024-09-02T16:22:36.987" v="2795" actId="1037"/>
          <ac:cxnSpMkLst>
            <pc:docMk/>
            <pc:sldMk cId="2286986849" sldId="2147471524"/>
            <ac:cxnSpMk id="470" creationId="{6C97D28C-052E-1FE5-4A29-0AD0137647AF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502" creationId="{29FD6C92-BFE1-F5BE-4FA7-310E94E2B7C8}"/>
          </ac:cxnSpMkLst>
        </pc:cxnChg>
        <pc:cxnChg chg="mod">
          <ac:chgData name="Francesco Cruz Torres" userId="9e99a5c3-af8c-4bbe-ad6b-d98b646b01bf" providerId="ADAL" clId="{B0519718-3BE7-4A4A-9012-13FEFDA47079}" dt="2024-09-02T16:21:03.083" v="2737" actId="1035"/>
          <ac:cxnSpMkLst>
            <pc:docMk/>
            <pc:sldMk cId="2286986849" sldId="2147471524"/>
            <ac:cxnSpMk id="503" creationId="{C07C5E60-757B-D56B-C408-75942D7BBEB7}"/>
          </ac:cxnSpMkLst>
        </pc:cxnChg>
        <pc:cxnChg chg="mod ord">
          <ac:chgData name="Francesco Cruz Torres" userId="9e99a5c3-af8c-4bbe-ad6b-d98b646b01bf" providerId="ADAL" clId="{B0519718-3BE7-4A4A-9012-13FEFDA47079}" dt="2024-09-24T10:33:15.080" v="4140" actId="171"/>
          <ac:cxnSpMkLst>
            <pc:docMk/>
            <pc:sldMk cId="2286986849" sldId="2147471524"/>
            <ac:cxnSpMk id="504" creationId="{396A4F3A-5ACC-5C01-730E-6E7E58F34727}"/>
          </ac:cxnSpMkLst>
        </pc:cxnChg>
      </pc:sldChg>
      <pc:sldChg chg="addSp delSp modSp add mod">
        <pc:chgData name="Francesco Cruz Torres" userId="9e99a5c3-af8c-4bbe-ad6b-d98b646b01bf" providerId="ADAL" clId="{B0519718-3BE7-4A4A-9012-13FEFDA47079}" dt="2024-09-27T14:28:55.717" v="4753" actId="1076"/>
        <pc:sldMkLst>
          <pc:docMk/>
          <pc:sldMk cId="1242444163" sldId="2147471525"/>
        </pc:sldMkLst>
        <pc:spChg chg="mod">
          <ac:chgData name="Francesco Cruz Torres" userId="9e99a5c3-af8c-4bbe-ad6b-d98b646b01bf" providerId="ADAL" clId="{B0519718-3BE7-4A4A-9012-13FEFDA47079}" dt="2024-09-27T14:27:12.658" v="4706" actId="1036"/>
          <ac:spMkLst>
            <pc:docMk/>
            <pc:sldMk cId="1242444163" sldId="2147471525"/>
            <ac:spMk id="3" creationId="{54D8DB83-3DDD-54B9-7C3F-71D48C2D7C77}"/>
          </ac:spMkLst>
        </pc:spChg>
        <pc:spChg chg="mod">
          <ac:chgData name="Francesco Cruz Torres" userId="9e99a5c3-af8c-4bbe-ad6b-d98b646b01bf" providerId="ADAL" clId="{B0519718-3BE7-4A4A-9012-13FEFDA47079}" dt="2024-09-27T14:27:12.658" v="4706" actId="1036"/>
          <ac:spMkLst>
            <pc:docMk/>
            <pc:sldMk cId="1242444163" sldId="2147471525"/>
            <ac:spMk id="8" creationId="{29D81DAA-CB0A-4B3A-846F-ABB53E5DCFE8}"/>
          </ac:spMkLst>
        </pc:spChg>
        <pc:spChg chg="mod">
          <ac:chgData name="Francesco Cruz Torres" userId="9e99a5c3-af8c-4bbe-ad6b-d98b646b01bf" providerId="ADAL" clId="{B0519718-3BE7-4A4A-9012-13FEFDA47079}" dt="2024-09-27T14:28:55.717" v="4753" actId="1076"/>
          <ac:spMkLst>
            <pc:docMk/>
            <pc:sldMk cId="1242444163" sldId="2147471525"/>
            <ac:spMk id="11" creationId="{88BEFF88-480B-E128-B7C2-931C2A048E1E}"/>
          </ac:spMkLst>
        </pc:spChg>
        <pc:spChg chg="mod">
          <ac:chgData name="Francesco Cruz Torres" userId="9e99a5c3-af8c-4bbe-ad6b-d98b646b01bf" providerId="ADAL" clId="{B0519718-3BE7-4A4A-9012-13FEFDA47079}" dt="2024-09-27T14:28:01.092" v="4719" actId="1076"/>
          <ac:spMkLst>
            <pc:docMk/>
            <pc:sldMk cId="1242444163" sldId="2147471525"/>
            <ac:spMk id="15" creationId="{E803A52C-8FF3-5AFD-9CDA-A2009ED1B950}"/>
          </ac:spMkLst>
        </pc:spChg>
        <pc:spChg chg="mod">
          <ac:chgData name="Francesco Cruz Torres" userId="9e99a5c3-af8c-4bbe-ad6b-d98b646b01bf" providerId="ADAL" clId="{B0519718-3BE7-4A4A-9012-13FEFDA47079}" dt="2024-09-27T14:25:38.058" v="4655" actId="1035"/>
          <ac:spMkLst>
            <pc:docMk/>
            <pc:sldMk cId="1242444163" sldId="2147471525"/>
            <ac:spMk id="17" creationId="{E3C4DB1F-4B8D-4A6B-7443-986972975760}"/>
          </ac:spMkLst>
        </pc:spChg>
        <pc:spChg chg="mod">
          <ac:chgData name="Francesco Cruz Torres" userId="9e99a5c3-af8c-4bbe-ad6b-d98b646b01bf" providerId="ADAL" clId="{B0519718-3BE7-4A4A-9012-13FEFDA47079}" dt="2024-09-27T14:25:38.058" v="4655" actId="1035"/>
          <ac:spMkLst>
            <pc:docMk/>
            <pc:sldMk cId="1242444163" sldId="2147471525"/>
            <ac:spMk id="20" creationId="{3F9D80D3-890F-9F48-C554-95306A36E4B7}"/>
          </ac:spMkLst>
        </pc:spChg>
        <pc:spChg chg="mod">
          <ac:chgData name="Francesco Cruz Torres" userId="9e99a5c3-af8c-4bbe-ad6b-d98b646b01bf" providerId="ADAL" clId="{B0519718-3BE7-4A4A-9012-13FEFDA47079}" dt="2024-09-27T14:25:46.658" v="4656" actId="1036"/>
          <ac:spMkLst>
            <pc:docMk/>
            <pc:sldMk cId="1242444163" sldId="2147471525"/>
            <ac:spMk id="21" creationId="{0FA34CB2-920F-924B-0D84-AF68A69D8D28}"/>
          </ac:spMkLst>
        </pc:spChg>
        <pc:spChg chg="mod">
          <ac:chgData name="Francesco Cruz Torres" userId="9e99a5c3-af8c-4bbe-ad6b-d98b646b01bf" providerId="ADAL" clId="{B0519718-3BE7-4A4A-9012-13FEFDA47079}" dt="2024-09-27T14:27:12.658" v="4706" actId="1036"/>
          <ac:spMkLst>
            <pc:docMk/>
            <pc:sldMk cId="1242444163" sldId="2147471525"/>
            <ac:spMk id="52" creationId="{F5516148-7D87-4406-A82E-BFAFBD4E73AC}"/>
          </ac:spMkLst>
        </pc:spChg>
        <pc:spChg chg="mod">
          <ac:chgData name="Francesco Cruz Torres" userId="9e99a5c3-af8c-4bbe-ad6b-d98b646b01bf" providerId="ADAL" clId="{B0519718-3BE7-4A4A-9012-13FEFDA47079}" dt="2024-09-27T14:18:52.611" v="4391" actId="14100"/>
          <ac:spMkLst>
            <pc:docMk/>
            <pc:sldMk cId="1242444163" sldId="2147471525"/>
            <ac:spMk id="57" creationId="{8CB7B0CD-7263-418F-9258-764B5C7E2C1F}"/>
          </ac:spMkLst>
        </pc:spChg>
        <pc:spChg chg="mod">
          <ac:chgData name="Francesco Cruz Torres" userId="9e99a5c3-af8c-4bbe-ad6b-d98b646b01bf" providerId="ADAL" clId="{B0519718-3BE7-4A4A-9012-13FEFDA47079}" dt="2024-09-27T14:27:12.658" v="4706" actId="1036"/>
          <ac:spMkLst>
            <pc:docMk/>
            <pc:sldMk cId="1242444163" sldId="2147471525"/>
            <ac:spMk id="58" creationId="{ADB855BD-7EB7-42DF-8BEC-EF40AFC81939}"/>
          </ac:spMkLst>
        </pc:spChg>
        <pc:spChg chg="mod">
          <ac:chgData name="Francesco Cruz Torres" userId="9e99a5c3-af8c-4bbe-ad6b-d98b646b01bf" providerId="ADAL" clId="{B0519718-3BE7-4A4A-9012-13FEFDA47079}" dt="2024-09-27T14:26:33.548" v="4679" actId="1035"/>
          <ac:spMkLst>
            <pc:docMk/>
            <pc:sldMk cId="1242444163" sldId="2147471525"/>
            <ac:spMk id="63" creationId="{5EA3E080-C171-46B9-BD4A-90760AC24FA4}"/>
          </ac:spMkLst>
        </pc:spChg>
        <pc:spChg chg="mod">
          <ac:chgData name="Francesco Cruz Torres" userId="9e99a5c3-af8c-4bbe-ad6b-d98b646b01bf" providerId="ADAL" clId="{B0519718-3BE7-4A4A-9012-13FEFDA47079}" dt="2024-09-27T14:27:12.658" v="4706" actId="1036"/>
          <ac:spMkLst>
            <pc:docMk/>
            <pc:sldMk cId="1242444163" sldId="2147471525"/>
            <ac:spMk id="68" creationId="{D0021EA6-53D3-4880-9089-36AB954B2A06}"/>
          </ac:spMkLst>
        </pc:spChg>
        <pc:spChg chg="mod">
          <ac:chgData name="Francesco Cruz Torres" userId="9e99a5c3-af8c-4bbe-ad6b-d98b646b01bf" providerId="ADAL" clId="{B0519718-3BE7-4A4A-9012-13FEFDA47079}" dt="2024-09-27T14:27:12.658" v="4706" actId="1036"/>
          <ac:spMkLst>
            <pc:docMk/>
            <pc:sldMk cId="1242444163" sldId="2147471525"/>
            <ac:spMk id="72" creationId="{19CF4DC0-0376-47F6-81CC-A5DD34412ECE}"/>
          </ac:spMkLst>
        </pc:spChg>
        <pc:spChg chg="mod">
          <ac:chgData name="Francesco Cruz Torres" userId="9e99a5c3-af8c-4bbe-ad6b-d98b646b01bf" providerId="ADAL" clId="{B0519718-3BE7-4A4A-9012-13FEFDA47079}" dt="2024-09-27T14:25:38.058" v="4655" actId="1035"/>
          <ac:spMkLst>
            <pc:docMk/>
            <pc:sldMk cId="1242444163" sldId="2147471525"/>
            <ac:spMk id="87" creationId="{48FB9BF1-F9EC-4056-A1E2-C6B6D26AD6C6}"/>
          </ac:spMkLst>
        </pc:spChg>
        <pc:spChg chg="mod">
          <ac:chgData name="Francesco Cruz Torres" userId="9e99a5c3-af8c-4bbe-ad6b-d98b646b01bf" providerId="ADAL" clId="{B0519718-3BE7-4A4A-9012-13FEFDA47079}" dt="2024-09-27T14:27:12.658" v="4706" actId="1036"/>
          <ac:spMkLst>
            <pc:docMk/>
            <pc:sldMk cId="1242444163" sldId="2147471525"/>
            <ac:spMk id="107" creationId="{3C0EACCA-1560-4424-9103-1BA73B391927}"/>
          </ac:spMkLst>
        </pc:spChg>
        <pc:spChg chg="del">
          <ac:chgData name="Francesco Cruz Torres" userId="9e99a5c3-af8c-4bbe-ad6b-d98b646b01bf" providerId="ADAL" clId="{B0519718-3BE7-4A4A-9012-13FEFDA47079}" dt="2024-09-27T14:14:56.419" v="4199" actId="478"/>
          <ac:spMkLst>
            <pc:docMk/>
            <pc:sldMk cId="1242444163" sldId="2147471525"/>
            <ac:spMk id="171" creationId="{D91A55AF-78E3-BB27-23DD-69B7AE9331D0}"/>
          </ac:spMkLst>
        </pc:spChg>
        <pc:spChg chg="mod">
          <ac:chgData name="Francesco Cruz Torres" userId="9e99a5c3-af8c-4bbe-ad6b-d98b646b01bf" providerId="ADAL" clId="{B0519718-3BE7-4A4A-9012-13FEFDA47079}" dt="2024-09-27T14:28:30.764" v="4751" actId="20577"/>
          <ac:spMkLst>
            <pc:docMk/>
            <pc:sldMk cId="1242444163" sldId="2147471525"/>
            <ac:spMk id="173" creationId="{8AED2F4D-FA62-FE78-59E9-FF12070E2CBC}"/>
          </ac:spMkLst>
        </pc:spChg>
        <pc:spChg chg="mod">
          <ac:chgData name="Francesco Cruz Torres" userId="9e99a5c3-af8c-4bbe-ad6b-d98b646b01bf" providerId="ADAL" clId="{B0519718-3BE7-4A4A-9012-13FEFDA47079}" dt="2024-09-27T14:25:58.809" v="4670" actId="1035"/>
          <ac:spMkLst>
            <pc:docMk/>
            <pc:sldMk cId="1242444163" sldId="2147471525"/>
            <ac:spMk id="179" creationId="{E1D103B3-3808-C3CE-6937-EB56501BFA01}"/>
          </ac:spMkLst>
        </pc:spChg>
        <pc:spChg chg="mod">
          <ac:chgData name="Francesco Cruz Torres" userId="9e99a5c3-af8c-4bbe-ad6b-d98b646b01bf" providerId="ADAL" clId="{B0519718-3BE7-4A4A-9012-13FEFDA47079}" dt="2024-09-27T14:24:14.992" v="4636" actId="1036"/>
          <ac:spMkLst>
            <pc:docMk/>
            <pc:sldMk cId="1242444163" sldId="2147471525"/>
            <ac:spMk id="273" creationId="{42FC87D3-4DEC-B9B3-FE3D-E3247086395B}"/>
          </ac:spMkLst>
        </pc:spChg>
        <pc:spChg chg="mod">
          <ac:chgData name="Francesco Cruz Torres" userId="9e99a5c3-af8c-4bbe-ad6b-d98b646b01bf" providerId="ADAL" clId="{B0519718-3BE7-4A4A-9012-13FEFDA47079}" dt="2024-09-27T14:26:29.933" v="4674" actId="1035"/>
          <ac:spMkLst>
            <pc:docMk/>
            <pc:sldMk cId="1242444163" sldId="2147471525"/>
            <ac:spMk id="289" creationId="{EBDC7912-89D9-0639-B6D5-FC8C3527E2E3}"/>
          </ac:spMkLst>
        </pc:spChg>
        <pc:spChg chg="mod">
          <ac:chgData name="Francesco Cruz Torres" userId="9e99a5c3-af8c-4bbe-ad6b-d98b646b01bf" providerId="ADAL" clId="{B0519718-3BE7-4A4A-9012-13FEFDA47079}" dt="2024-09-27T14:27:35.843" v="4714" actId="1035"/>
          <ac:spMkLst>
            <pc:docMk/>
            <pc:sldMk cId="1242444163" sldId="2147471525"/>
            <ac:spMk id="310" creationId="{DB8FA7A2-58E3-87E5-019E-3228A79A2F9D}"/>
          </ac:spMkLst>
        </pc:spChg>
        <pc:spChg chg="add mod">
          <ac:chgData name="Francesco Cruz Torres" userId="9e99a5c3-af8c-4bbe-ad6b-d98b646b01bf" providerId="ADAL" clId="{B0519718-3BE7-4A4A-9012-13FEFDA47079}" dt="2024-09-27T14:27:41.170" v="4715" actId="20577"/>
          <ac:spMkLst>
            <pc:docMk/>
            <pc:sldMk cId="1242444163" sldId="2147471525"/>
            <ac:spMk id="451" creationId="{3161D40E-2888-0EE3-D7E1-1A48064B5236}"/>
          </ac:spMkLst>
        </pc:spChg>
        <pc:cxnChg chg="del mod">
          <ac:chgData name="Francesco Cruz Torres" userId="9e99a5c3-af8c-4bbe-ad6b-d98b646b01bf" providerId="ADAL" clId="{B0519718-3BE7-4A4A-9012-13FEFDA47079}" dt="2024-09-27T14:16:16.845" v="4290" actId="478"/>
          <ac:cxnSpMkLst>
            <pc:docMk/>
            <pc:sldMk cId="1242444163" sldId="2147471525"/>
            <ac:cxnSpMk id="2" creationId="{8BE10624-50CD-7B66-FEC3-BBD1389E9AB1}"/>
          </ac:cxnSpMkLst>
        </pc:cxnChg>
        <pc:cxnChg chg="mod">
          <ac:chgData name="Francesco Cruz Torres" userId="9e99a5c3-af8c-4bbe-ad6b-d98b646b01bf" providerId="ADAL" clId="{B0519718-3BE7-4A4A-9012-13FEFDA47079}" dt="2024-09-27T14:27:12.658" v="4706" actId="1036"/>
          <ac:cxnSpMkLst>
            <pc:docMk/>
            <pc:sldMk cId="1242444163" sldId="2147471525"/>
            <ac:cxnSpMk id="4" creationId="{4F9B1CA1-D801-B367-8BE7-9BDA0ACF3FBD}"/>
          </ac:cxnSpMkLst>
        </pc:cxnChg>
        <pc:cxnChg chg="del">
          <ac:chgData name="Francesco Cruz Torres" userId="9e99a5c3-af8c-4bbe-ad6b-d98b646b01bf" providerId="ADAL" clId="{B0519718-3BE7-4A4A-9012-13FEFDA47079}" dt="2024-09-27T14:15:17.861" v="4201" actId="478"/>
          <ac:cxnSpMkLst>
            <pc:docMk/>
            <pc:sldMk cId="1242444163" sldId="2147471525"/>
            <ac:cxnSpMk id="5" creationId="{1F5FF2F3-BCE4-E4CD-E47B-9C85F47AF89B}"/>
          </ac:cxnSpMkLst>
        </pc:cxnChg>
        <pc:cxnChg chg="del">
          <ac:chgData name="Francesco Cruz Torres" userId="9e99a5c3-af8c-4bbe-ad6b-d98b646b01bf" providerId="ADAL" clId="{B0519718-3BE7-4A4A-9012-13FEFDA47079}" dt="2024-09-27T14:15:16.776" v="4200" actId="478"/>
          <ac:cxnSpMkLst>
            <pc:docMk/>
            <pc:sldMk cId="1242444163" sldId="2147471525"/>
            <ac:cxnSpMk id="6" creationId="{1DF900FC-31CA-C9F8-FABA-E02CF2A5908F}"/>
          </ac:cxnSpMkLst>
        </pc:cxnChg>
        <pc:cxnChg chg="mod">
          <ac:chgData name="Francesco Cruz Torres" userId="9e99a5c3-af8c-4bbe-ad6b-d98b646b01bf" providerId="ADAL" clId="{B0519718-3BE7-4A4A-9012-13FEFDA47079}" dt="2024-09-27T14:27:12.658" v="4706" actId="1036"/>
          <ac:cxnSpMkLst>
            <pc:docMk/>
            <pc:sldMk cId="1242444163" sldId="2147471525"/>
            <ac:cxnSpMk id="7" creationId="{9730A8E8-5FA8-4FC5-F5B8-7536E637B429}"/>
          </ac:cxnSpMkLst>
        </pc:cxnChg>
        <pc:cxnChg chg="mod">
          <ac:chgData name="Francesco Cruz Torres" userId="9e99a5c3-af8c-4bbe-ad6b-d98b646b01bf" providerId="ADAL" clId="{B0519718-3BE7-4A4A-9012-13FEFDA47079}" dt="2024-09-27T14:27:12.658" v="4706" actId="1036"/>
          <ac:cxnSpMkLst>
            <pc:docMk/>
            <pc:sldMk cId="1242444163" sldId="2147471525"/>
            <ac:cxnSpMk id="9" creationId="{8E0854D8-CD0C-DCBD-E781-8E46FC09E850}"/>
          </ac:cxnSpMkLst>
        </pc:cxnChg>
        <pc:cxnChg chg="mod">
          <ac:chgData name="Francesco Cruz Torres" userId="9e99a5c3-af8c-4bbe-ad6b-d98b646b01bf" providerId="ADAL" clId="{B0519718-3BE7-4A4A-9012-13FEFDA47079}" dt="2024-09-27T14:27:12.658" v="4706" actId="1036"/>
          <ac:cxnSpMkLst>
            <pc:docMk/>
            <pc:sldMk cId="1242444163" sldId="2147471525"/>
            <ac:cxnSpMk id="10" creationId="{FE3236A3-1B56-C04F-C606-93464220D186}"/>
          </ac:cxnSpMkLst>
        </pc:cxnChg>
        <pc:cxnChg chg="mod">
          <ac:chgData name="Francesco Cruz Torres" userId="9e99a5c3-af8c-4bbe-ad6b-d98b646b01bf" providerId="ADAL" clId="{B0519718-3BE7-4A4A-9012-13FEFDA47079}" dt="2024-09-27T14:25:46.658" v="4656" actId="1036"/>
          <ac:cxnSpMkLst>
            <pc:docMk/>
            <pc:sldMk cId="1242444163" sldId="2147471525"/>
            <ac:cxnSpMk id="14" creationId="{E3C2EF9E-9EA6-B032-FC31-71B37B3A50CC}"/>
          </ac:cxnSpMkLst>
        </pc:cxnChg>
        <pc:cxnChg chg="mod">
          <ac:chgData name="Francesco Cruz Torres" userId="9e99a5c3-af8c-4bbe-ad6b-d98b646b01bf" providerId="ADAL" clId="{B0519718-3BE7-4A4A-9012-13FEFDA47079}" dt="2024-09-27T14:25:38.058" v="4655" actId="1035"/>
          <ac:cxnSpMkLst>
            <pc:docMk/>
            <pc:sldMk cId="1242444163" sldId="2147471525"/>
            <ac:cxnSpMk id="16" creationId="{5CC95324-7C1E-5B84-52A8-EF613A14E12B}"/>
          </ac:cxnSpMkLst>
        </pc:cxnChg>
        <pc:cxnChg chg="mod">
          <ac:chgData name="Francesco Cruz Torres" userId="9e99a5c3-af8c-4bbe-ad6b-d98b646b01bf" providerId="ADAL" clId="{B0519718-3BE7-4A4A-9012-13FEFDA47079}" dt="2024-09-27T14:25:38.058" v="4655" actId="1035"/>
          <ac:cxnSpMkLst>
            <pc:docMk/>
            <pc:sldMk cId="1242444163" sldId="2147471525"/>
            <ac:cxnSpMk id="18" creationId="{8306C758-383F-D81C-AA45-4847439B0AC1}"/>
          </ac:cxnSpMkLst>
        </pc:cxnChg>
        <pc:cxnChg chg="mod">
          <ac:chgData name="Francesco Cruz Torres" userId="9e99a5c3-af8c-4bbe-ad6b-d98b646b01bf" providerId="ADAL" clId="{B0519718-3BE7-4A4A-9012-13FEFDA47079}" dt="2024-09-27T14:25:38.058" v="4655" actId="1035"/>
          <ac:cxnSpMkLst>
            <pc:docMk/>
            <pc:sldMk cId="1242444163" sldId="2147471525"/>
            <ac:cxnSpMk id="19" creationId="{05A89B79-A5B2-ECAC-C20C-56BCCDCF8583}"/>
          </ac:cxnSpMkLst>
        </pc:cxnChg>
        <pc:cxnChg chg="mod">
          <ac:chgData name="Francesco Cruz Torres" userId="9e99a5c3-af8c-4bbe-ad6b-d98b646b01bf" providerId="ADAL" clId="{B0519718-3BE7-4A4A-9012-13FEFDA47079}" dt="2024-09-27T14:21:25.297" v="4553" actId="1037"/>
          <ac:cxnSpMkLst>
            <pc:docMk/>
            <pc:sldMk cId="1242444163" sldId="2147471525"/>
            <ac:cxnSpMk id="26" creationId="{47AA7787-3B80-489A-859D-8FD56D415B89}"/>
          </ac:cxnSpMkLst>
        </pc:cxnChg>
        <pc:cxnChg chg="mod">
          <ac:chgData name="Francesco Cruz Torres" userId="9e99a5c3-af8c-4bbe-ad6b-d98b646b01bf" providerId="ADAL" clId="{B0519718-3BE7-4A4A-9012-13FEFDA47079}" dt="2024-09-27T14:18:52.611" v="4391" actId="14100"/>
          <ac:cxnSpMkLst>
            <pc:docMk/>
            <pc:sldMk cId="1242444163" sldId="2147471525"/>
            <ac:cxnSpMk id="55" creationId="{B26A9610-B0F6-4559-9004-E7B7ABDA332B}"/>
          </ac:cxnSpMkLst>
        </pc:cxnChg>
        <pc:cxnChg chg="mod">
          <ac:chgData name="Francesco Cruz Torres" userId="9e99a5c3-af8c-4bbe-ad6b-d98b646b01bf" providerId="ADAL" clId="{B0519718-3BE7-4A4A-9012-13FEFDA47079}" dt="2024-09-27T14:27:12.658" v="4706" actId="1036"/>
          <ac:cxnSpMkLst>
            <pc:docMk/>
            <pc:sldMk cId="1242444163" sldId="2147471525"/>
            <ac:cxnSpMk id="56" creationId="{5A3C8269-F1D5-4E87-96BB-02B1D4F7A496}"/>
          </ac:cxnSpMkLst>
        </pc:cxnChg>
        <pc:cxnChg chg="mod">
          <ac:chgData name="Francesco Cruz Torres" userId="9e99a5c3-af8c-4bbe-ad6b-d98b646b01bf" providerId="ADAL" clId="{B0519718-3BE7-4A4A-9012-13FEFDA47079}" dt="2024-09-27T14:27:12.658" v="4706" actId="1036"/>
          <ac:cxnSpMkLst>
            <pc:docMk/>
            <pc:sldMk cId="1242444163" sldId="2147471525"/>
            <ac:cxnSpMk id="60" creationId="{213FFFEA-59C1-4D11-9B77-08039CFDEF2F}"/>
          </ac:cxnSpMkLst>
        </pc:cxnChg>
        <pc:cxnChg chg="mod">
          <ac:chgData name="Francesco Cruz Torres" userId="9e99a5c3-af8c-4bbe-ad6b-d98b646b01bf" providerId="ADAL" clId="{B0519718-3BE7-4A4A-9012-13FEFDA47079}" dt="2024-09-27T14:26:33.548" v="4679" actId="1035"/>
          <ac:cxnSpMkLst>
            <pc:docMk/>
            <pc:sldMk cId="1242444163" sldId="2147471525"/>
            <ac:cxnSpMk id="64" creationId="{B677B550-1BFC-4FC7-B374-D4F6CBD0B421}"/>
          </ac:cxnSpMkLst>
        </pc:cxnChg>
        <pc:cxnChg chg="mod">
          <ac:chgData name="Francesco Cruz Torres" userId="9e99a5c3-af8c-4bbe-ad6b-d98b646b01bf" providerId="ADAL" clId="{B0519718-3BE7-4A4A-9012-13FEFDA47079}" dt="2024-09-27T14:27:12.658" v="4706" actId="1036"/>
          <ac:cxnSpMkLst>
            <pc:docMk/>
            <pc:sldMk cId="1242444163" sldId="2147471525"/>
            <ac:cxnSpMk id="70" creationId="{D4FD488F-9D26-481B-8947-4EB1C7F0A649}"/>
          </ac:cxnSpMkLst>
        </pc:cxnChg>
        <pc:cxnChg chg="mod">
          <ac:chgData name="Francesco Cruz Torres" userId="9e99a5c3-af8c-4bbe-ad6b-d98b646b01bf" providerId="ADAL" clId="{B0519718-3BE7-4A4A-9012-13FEFDA47079}" dt="2024-09-27T14:27:12.658" v="4706" actId="1036"/>
          <ac:cxnSpMkLst>
            <pc:docMk/>
            <pc:sldMk cId="1242444163" sldId="2147471525"/>
            <ac:cxnSpMk id="71" creationId="{ACF377E4-2F80-433B-A9B7-D1D0E141E719}"/>
          </ac:cxnSpMkLst>
        </pc:cxnChg>
        <pc:cxnChg chg="mod">
          <ac:chgData name="Francesco Cruz Torres" userId="9e99a5c3-af8c-4bbe-ad6b-d98b646b01bf" providerId="ADAL" clId="{B0519718-3BE7-4A4A-9012-13FEFDA47079}" dt="2024-09-27T14:27:12.658" v="4706" actId="1036"/>
          <ac:cxnSpMkLst>
            <pc:docMk/>
            <pc:sldMk cId="1242444163" sldId="2147471525"/>
            <ac:cxnSpMk id="73" creationId="{904EDE02-0B47-4BAE-9A6D-5AFAD58C405A}"/>
          </ac:cxnSpMkLst>
        </pc:cxnChg>
        <pc:cxnChg chg="mod">
          <ac:chgData name="Francesco Cruz Torres" userId="9e99a5c3-af8c-4bbe-ad6b-d98b646b01bf" providerId="ADAL" clId="{B0519718-3BE7-4A4A-9012-13FEFDA47079}" dt="2024-09-27T14:27:12.658" v="4706" actId="1036"/>
          <ac:cxnSpMkLst>
            <pc:docMk/>
            <pc:sldMk cId="1242444163" sldId="2147471525"/>
            <ac:cxnSpMk id="76" creationId="{C7F4F223-0452-4EC8-B2B2-CAA504B48ECF}"/>
          </ac:cxnSpMkLst>
        </pc:cxnChg>
        <pc:cxnChg chg="mod">
          <ac:chgData name="Francesco Cruz Torres" userId="9e99a5c3-af8c-4bbe-ad6b-d98b646b01bf" providerId="ADAL" clId="{B0519718-3BE7-4A4A-9012-13FEFDA47079}" dt="2024-09-27T14:25:38.058" v="4655" actId="1035"/>
          <ac:cxnSpMkLst>
            <pc:docMk/>
            <pc:sldMk cId="1242444163" sldId="2147471525"/>
            <ac:cxnSpMk id="86" creationId="{51FC6F84-5EA8-45CC-B6C8-FDDE1B795D2E}"/>
          </ac:cxnSpMkLst>
        </pc:cxnChg>
        <pc:cxnChg chg="mod">
          <ac:chgData name="Francesco Cruz Torres" userId="9e99a5c3-af8c-4bbe-ad6b-d98b646b01bf" providerId="ADAL" clId="{B0519718-3BE7-4A4A-9012-13FEFDA47079}" dt="2024-09-27T14:23:28.371" v="4622" actId="14100"/>
          <ac:cxnSpMkLst>
            <pc:docMk/>
            <pc:sldMk cId="1242444163" sldId="2147471525"/>
            <ac:cxnSpMk id="113" creationId="{0C580913-45D1-43F2-8194-F46DBEFF33E1}"/>
          </ac:cxnSpMkLst>
        </pc:cxnChg>
        <pc:cxnChg chg="mod">
          <ac:chgData name="Francesco Cruz Torres" userId="9e99a5c3-af8c-4bbe-ad6b-d98b646b01bf" providerId="ADAL" clId="{B0519718-3BE7-4A4A-9012-13FEFDA47079}" dt="2024-09-27T14:23:42.068" v="4623" actId="14100"/>
          <ac:cxnSpMkLst>
            <pc:docMk/>
            <pc:sldMk cId="1242444163" sldId="2147471525"/>
            <ac:cxnSpMk id="125" creationId="{AD7BC0DE-0D53-47E0-89F8-CF472AD2A113}"/>
          </ac:cxnSpMkLst>
        </pc:cxnChg>
        <pc:cxnChg chg="mod">
          <ac:chgData name="Francesco Cruz Torres" userId="9e99a5c3-af8c-4bbe-ad6b-d98b646b01bf" providerId="ADAL" clId="{B0519718-3BE7-4A4A-9012-13FEFDA47079}" dt="2024-09-27T14:23:04.909" v="4619" actId="14100"/>
          <ac:cxnSpMkLst>
            <pc:docMk/>
            <pc:sldMk cId="1242444163" sldId="2147471525"/>
            <ac:cxnSpMk id="127" creationId="{1651A4B3-9FC5-4A4B-BD2C-486271D88728}"/>
          </ac:cxnSpMkLst>
        </pc:cxnChg>
        <pc:cxnChg chg="mod">
          <ac:chgData name="Francesco Cruz Torres" userId="9e99a5c3-af8c-4bbe-ad6b-d98b646b01bf" providerId="ADAL" clId="{B0519718-3BE7-4A4A-9012-13FEFDA47079}" dt="2024-09-27T14:27:12.658" v="4706" actId="1036"/>
          <ac:cxnSpMkLst>
            <pc:docMk/>
            <pc:sldMk cId="1242444163" sldId="2147471525"/>
            <ac:cxnSpMk id="144" creationId="{335F2FCC-D53B-4780-A1C2-422BE39E1DCC}"/>
          </ac:cxnSpMkLst>
        </pc:cxnChg>
        <pc:cxnChg chg="mod">
          <ac:chgData name="Francesco Cruz Torres" userId="9e99a5c3-af8c-4bbe-ad6b-d98b646b01bf" providerId="ADAL" clId="{B0519718-3BE7-4A4A-9012-13FEFDA47079}" dt="2024-09-27T14:23:24.290" v="4621" actId="14100"/>
          <ac:cxnSpMkLst>
            <pc:docMk/>
            <pc:sldMk cId="1242444163" sldId="2147471525"/>
            <ac:cxnSpMk id="168" creationId="{AE247AC5-FC30-46EA-AED0-4E7997BAC91F}"/>
          </ac:cxnSpMkLst>
        </pc:cxnChg>
        <pc:cxnChg chg="mod">
          <ac:chgData name="Francesco Cruz Torres" userId="9e99a5c3-af8c-4bbe-ad6b-d98b646b01bf" providerId="ADAL" clId="{B0519718-3BE7-4A4A-9012-13FEFDA47079}" dt="2024-09-27T14:28:14.304" v="4732" actId="1037"/>
          <ac:cxnSpMkLst>
            <pc:docMk/>
            <pc:sldMk cId="1242444163" sldId="2147471525"/>
            <ac:cxnSpMk id="172" creationId="{C5F919BB-3058-8150-6188-2513A60B4AE0}"/>
          </ac:cxnSpMkLst>
        </pc:cxnChg>
        <pc:cxnChg chg="mod">
          <ac:chgData name="Francesco Cruz Torres" userId="9e99a5c3-af8c-4bbe-ad6b-d98b646b01bf" providerId="ADAL" clId="{B0519718-3BE7-4A4A-9012-13FEFDA47079}" dt="2024-09-27T14:25:58.809" v="4670" actId="1035"/>
          <ac:cxnSpMkLst>
            <pc:docMk/>
            <pc:sldMk cId="1242444163" sldId="2147471525"/>
            <ac:cxnSpMk id="230" creationId="{F1D3E165-1738-A124-6297-849AB883F5BD}"/>
          </ac:cxnSpMkLst>
        </pc:cxnChg>
        <pc:cxnChg chg="mod">
          <ac:chgData name="Francesco Cruz Torres" userId="9e99a5c3-af8c-4bbe-ad6b-d98b646b01bf" providerId="ADAL" clId="{B0519718-3BE7-4A4A-9012-13FEFDA47079}" dt="2024-09-27T14:25:58.809" v="4670" actId="1035"/>
          <ac:cxnSpMkLst>
            <pc:docMk/>
            <pc:sldMk cId="1242444163" sldId="2147471525"/>
            <ac:cxnSpMk id="238" creationId="{E4E1DC58-4D88-1391-ECB4-5F25A02FD974}"/>
          </ac:cxnSpMkLst>
        </pc:cxnChg>
        <pc:cxnChg chg="mod">
          <ac:chgData name="Francesco Cruz Torres" userId="9e99a5c3-af8c-4bbe-ad6b-d98b646b01bf" providerId="ADAL" clId="{B0519718-3BE7-4A4A-9012-13FEFDA47079}" dt="2024-09-27T14:24:14.992" v="4636" actId="1036"/>
          <ac:cxnSpMkLst>
            <pc:docMk/>
            <pc:sldMk cId="1242444163" sldId="2147471525"/>
            <ac:cxnSpMk id="275" creationId="{33A7F1F9-3FC7-2273-D375-2FC0CE3A5960}"/>
          </ac:cxnSpMkLst>
        </pc:cxnChg>
        <pc:cxnChg chg="mod">
          <ac:chgData name="Francesco Cruz Torres" userId="9e99a5c3-af8c-4bbe-ad6b-d98b646b01bf" providerId="ADAL" clId="{B0519718-3BE7-4A4A-9012-13FEFDA47079}" dt="2024-09-27T14:24:14.992" v="4636" actId="1036"/>
          <ac:cxnSpMkLst>
            <pc:docMk/>
            <pc:sldMk cId="1242444163" sldId="2147471525"/>
            <ac:cxnSpMk id="276" creationId="{4E0A7D2F-2AE8-8AC6-6E13-49173FFF3E78}"/>
          </ac:cxnSpMkLst>
        </pc:cxnChg>
        <pc:cxnChg chg="mod">
          <ac:chgData name="Francesco Cruz Torres" userId="9e99a5c3-af8c-4bbe-ad6b-d98b646b01bf" providerId="ADAL" clId="{B0519718-3BE7-4A4A-9012-13FEFDA47079}" dt="2024-09-27T14:25:38.058" v="4655" actId="1035"/>
          <ac:cxnSpMkLst>
            <pc:docMk/>
            <pc:sldMk cId="1242444163" sldId="2147471525"/>
            <ac:cxnSpMk id="284" creationId="{793119B4-2F2D-54FD-C8A2-B5163E6034D8}"/>
          </ac:cxnSpMkLst>
        </pc:cxnChg>
        <pc:cxnChg chg="mod">
          <ac:chgData name="Francesco Cruz Torres" userId="9e99a5c3-af8c-4bbe-ad6b-d98b646b01bf" providerId="ADAL" clId="{B0519718-3BE7-4A4A-9012-13FEFDA47079}" dt="2024-09-27T14:26:29.933" v="4674" actId="1035"/>
          <ac:cxnSpMkLst>
            <pc:docMk/>
            <pc:sldMk cId="1242444163" sldId="2147471525"/>
            <ac:cxnSpMk id="288" creationId="{3865C5C9-2A72-825C-3EAA-FB9ACCF52924}"/>
          </ac:cxnSpMkLst>
        </pc:cxnChg>
        <pc:cxnChg chg="mod">
          <ac:chgData name="Francesco Cruz Torres" userId="9e99a5c3-af8c-4bbe-ad6b-d98b646b01bf" providerId="ADAL" clId="{B0519718-3BE7-4A4A-9012-13FEFDA47079}" dt="2024-09-27T14:26:29.933" v="4674" actId="1035"/>
          <ac:cxnSpMkLst>
            <pc:docMk/>
            <pc:sldMk cId="1242444163" sldId="2147471525"/>
            <ac:cxnSpMk id="290" creationId="{E01DD8A3-F9CC-780C-453A-1F1912C78634}"/>
          </ac:cxnSpMkLst>
        </pc:cxnChg>
        <pc:cxnChg chg="mod">
          <ac:chgData name="Francesco Cruz Torres" userId="9e99a5c3-af8c-4bbe-ad6b-d98b646b01bf" providerId="ADAL" clId="{B0519718-3BE7-4A4A-9012-13FEFDA47079}" dt="2024-09-27T14:26:29.933" v="4674" actId="1035"/>
          <ac:cxnSpMkLst>
            <pc:docMk/>
            <pc:sldMk cId="1242444163" sldId="2147471525"/>
            <ac:cxnSpMk id="291" creationId="{964A04BE-C281-D7AC-22C2-76BCE2FC8D73}"/>
          </ac:cxnSpMkLst>
        </pc:cxnChg>
        <pc:cxnChg chg="mod">
          <ac:chgData name="Francesco Cruz Torres" userId="9e99a5c3-af8c-4bbe-ad6b-d98b646b01bf" providerId="ADAL" clId="{B0519718-3BE7-4A4A-9012-13FEFDA47079}" dt="2024-09-27T14:26:29.933" v="4674" actId="1035"/>
          <ac:cxnSpMkLst>
            <pc:docMk/>
            <pc:sldMk cId="1242444163" sldId="2147471525"/>
            <ac:cxnSpMk id="293" creationId="{88295F2E-262C-DAB6-86A1-51D2FB64BA16}"/>
          </ac:cxnSpMkLst>
        </pc:cxnChg>
        <pc:cxnChg chg="mod">
          <ac:chgData name="Francesco Cruz Torres" userId="9e99a5c3-af8c-4bbe-ad6b-d98b646b01bf" providerId="ADAL" clId="{B0519718-3BE7-4A4A-9012-13FEFDA47079}" dt="2024-09-27T14:27:35.843" v="4714" actId="1035"/>
          <ac:cxnSpMkLst>
            <pc:docMk/>
            <pc:sldMk cId="1242444163" sldId="2147471525"/>
            <ac:cxnSpMk id="311" creationId="{97250220-6552-BEBA-AAE8-31496B1DCCB9}"/>
          </ac:cxnSpMkLst>
        </pc:cxnChg>
        <pc:cxnChg chg="mod">
          <ac:chgData name="Francesco Cruz Torres" userId="9e99a5c3-af8c-4bbe-ad6b-d98b646b01bf" providerId="ADAL" clId="{B0519718-3BE7-4A4A-9012-13FEFDA47079}" dt="2024-09-27T14:21:18.434" v="4519" actId="1038"/>
          <ac:cxnSpMkLst>
            <pc:docMk/>
            <pc:sldMk cId="1242444163" sldId="2147471525"/>
            <ac:cxnSpMk id="322" creationId="{B76BD959-F2D5-E9CD-FA28-95C1D243BEA8}"/>
          </ac:cxnSpMkLst>
        </pc:cxnChg>
        <pc:cxnChg chg="mod">
          <ac:chgData name="Francesco Cruz Torres" userId="9e99a5c3-af8c-4bbe-ad6b-d98b646b01bf" providerId="ADAL" clId="{B0519718-3BE7-4A4A-9012-13FEFDA47079}" dt="2024-09-27T14:26:29.933" v="4674" actId="1035"/>
          <ac:cxnSpMkLst>
            <pc:docMk/>
            <pc:sldMk cId="1242444163" sldId="2147471525"/>
            <ac:cxnSpMk id="344" creationId="{BEE7DE55-1C14-2EAF-4BB5-D1B5020B47E4}"/>
          </ac:cxnSpMkLst>
        </pc:cxnChg>
        <pc:cxnChg chg="mod">
          <ac:chgData name="Francesco Cruz Torres" userId="9e99a5c3-af8c-4bbe-ad6b-d98b646b01bf" providerId="ADAL" clId="{B0519718-3BE7-4A4A-9012-13FEFDA47079}" dt="2024-09-27T14:15:48.821" v="4239" actId="1037"/>
          <ac:cxnSpMkLst>
            <pc:docMk/>
            <pc:sldMk cId="1242444163" sldId="2147471525"/>
            <ac:cxnSpMk id="400" creationId="{684F8DBC-EF33-7D67-0EB5-8099EEFB1906}"/>
          </ac:cxnSpMkLst>
        </pc:cxnChg>
        <pc:cxnChg chg="mod">
          <ac:chgData name="Francesco Cruz Torres" userId="9e99a5c3-af8c-4bbe-ad6b-d98b646b01bf" providerId="ADAL" clId="{B0519718-3BE7-4A4A-9012-13FEFDA47079}" dt="2024-09-27T14:22:52.732" v="4617" actId="14100"/>
          <ac:cxnSpMkLst>
            <pc:docMk/>
            <pc:sldMk cId="1242444163" sldId="2147471525"/>
            <ac:cxnSpMk id="403" creationId="{05E78E0B-CA8A-D6DD-3E1B-6EC37C2D385E}"/>
          </ac:cxnSpMkLst>
        </pc:cxnChg>
        <pc:cxnChg chg="add mod">
          <ac:chgData name="Francesco Cruz Torres" userId="9e99a5c3-af8c-4bbe-ad6b-d98b646b01bf" providerId="ADAL" clId="{B0519718-3BE7-4A4A-9012-13FEFDA47079}" dt="2024-09-27T14:26:45.284" v="4686" actId="1035"/>
          <ac:cxnSpMkLst>
            <pc:docMk/>
            <pc:sldMk cId="1242444163" sldId="2147471525"/>
            <ac:cxnSpMk id="450" creationId="{21B9C7DE-E0AE-A4D7-75B6-7BC197A473E5}"/>
          </ac:cxnSpMkLst>
        </pc:cxnChg>
        <pc:cxnChg chg="add mod">
          <ac:chgData name="Francesco Cruz Torres" userId="9e99a5c3-af8c-4bbe-ad6b-d98b646b01bf" providerId="ADAL" clId="{B0519718-3BE7-4A4A-9012-13FEFDA47079}" dt="2024-09-27T14:26:45.284" v="4686" actId="1035"/>
          <ac:cxnSpMkLst>
            <pc:docMk/>
            <pc:sldMk cId="1242444163" sldId="2147471525"/>
            <ac:cxnSpMk id="452" creationId="{2B37C63A-C0BA-CDD8-F433-E50BCBA7C532}"/>
          </ac:cxnSpMkLst>
        </pc:cxnChg>
        <pc:cxnChg chg="add mod">
          <ac:chgData name="Francesco Cruz Torres" userId="9e99a5c3-af8c-4bbe-ad6b-d98b646b01bf" providerId="ADAL" clId="{B0519718-3BE7-4A4A-9012-13FEFDA47079}" dt="2024-09-27T14:26:45.284" v="4686" actId="1035"/>
          <ac:cxnSpMkLst>
            <pc:docMk/>
            <pc:sldMk cId="1242444163" sldId="2147471525"/>
            <ac:cxnSpMk id="453" creationId="{2A616E02-82A7-7B9D-E757-DB95667E5EED}"/>
          </ac:cxnSpMkLst>
        </pc:cxnChg>
        <pc:cxnChg chg="add mod">
          <ac:chgData name="Francesco Cruz Torres" userId="9e99a5c3-af8c-4bbe-ad6b-d98b646b01bf" providerId="ADAL" clId="{B0519718-3BE7-4A4A-9012-13FEFDA47079}" dt="2024-09-27T14:26:45.284" v="4686" actId="1035"/>
          <ac:cxnSpMkLst>
            <pc:docMk/>
            <pc:sldMk cId="1242444163" sldId="2147471525"/>
            <ac:cxnSpMk id="454" creationId="{E2744ADB-4BD8-5653-AF5F-02AE361709EF}"/>
          </ac:cxnSpMkLst>
        </pc:cxnChg>
        <pc:cxnChg chg="add mod">
          <ac:chgData name="Francesco Cruz Torres" userId="9e99a5c3-af8c-4bbe-ad6b-d98b646b01bf" providerId="ADAL" clId="{B0519718-3BE7-4A4A-9012-13FEFDA47079}" dt="2024-09-27T14:26:45.284" v="4686" actId="1035"/>
          <ac:cxnSpMkLst>
            <pc:docMk/>
            <pc:sldMk cId="1242444163" sldId="2147471525"/>
            <ac:cxnSpMk id="455" creationId="{4DF90F15-076C-BB29-695C-5E7532372A42}"/>
          </ac:cxnSpMkLst>
        </pc:cxnChg>
        <pc:cxnChg chg="mod">
          <ac:chgData name="Francesco Cruz Torres" userId="9e99a5c3-af8c-4bbe-ad6b-d98b646b01bf" providerId="ADAL" clId="{B0519718-3BE7-4A4A-9012-13FEFDA47079}" dt="2024-09-27T14:23:18.559" v="4620" actId="14100"/>
          <ac:cxnSpMkLst>
            <pc:docMk/>
            <pc:sldMk cId="1242444163" sldId="2147471525"/>
            <ac:cxnSpMk id="462" creationId="{5B0BD220-FD67-1521-65B5-C3200660EB02}"/>
          </ac:cxnSpMkLst>
        </pc:cxnChg>
        <pc:cxnChg chg="mod">
          <ac:chgData name="Francesco Cruz Torres" userId="9e99a5c3-af8c-4bbe-ad6b-d98b646b01bf" providerId="ADAL" clId="{B0519718-3BE7-4A4A-9012-13FEFDA47079}" dt="2024-09-27T14:25:38.058" v="4655" actId="1035"/>
          <ac:cxnSpMkLst>
            <pc:docMk/>
            <pc:sldMk cId="1242444163" sldId="2147471525"/>
            <ac:cxnSpMk id="470" creationId="{6C97D28C-052E-1FE5-4A29-0AD0137647AF}"/>
          </ac:cxnSpMkLst>
        </pc:cxnChg>
      </pc:sldChg>
    </pc:docChg>
  </pc:docChgLst>
  <pc:docChgLst>
    <pc:chgData name="Francesco Cruz Torres" userId="9e99a5c3-af8c-4bbe-ad6b-d98b646b01bf" providerId="ADAL" clId="{1BF80B1E-6293-40BC-B92C-881899341DC9}"/>
    <pc:docChg chg="undo redo custSel addSld delSld modSld sldOrd addSection delSection modSection">
      <pc:chgData name="Francesco Cruz Torres" userId="9e99a5c3-af8c-4bbe-ad6b-d98b646b01bf" providerId="ADAL" clId="{1BF80B1E-6293-40BC-B92C-881899341DC9}" dt="2022-10-28T16:25:34.575" v="4757" actId="17851"/>
      <pc:docMkLst>
        <pc:docMk/>
      </pc:docMkLst>
      <pc:sldChg chg="add del">
        <pc:chgData name="Francesco Cruz Torres" userId="9e99a5c3-af8c-4bbe-ad6b-d98b646b01bf" providerId="ADAL" clId="{1BF80B1E-6293-40BC-B92C-881899341DC9}" dt="2022-10-28T16:24:36.575" v="4750" actId="47"/>
        <pc:sldMkLst>
          <pc:docMk/>
          <pc:sldMk cId="2502876834" sldId="265"/>
        </pc:sldMkLst>
      </pc:sldChg>
      <pc:sldChg chg="add del">
        <pc:chgData name="Francesco Cruz Torres" userId="9e99a5c3-af8c-4bbe-ad6b-d98b646b01bf" providerId="ADAL" clId="{1BF80B1E-6293-40BC-B92C-881899341DC9}" dt="2022-10-28T16:24:38.054" v="4751" actId="47"/>
        <pc:sldMkLst>
          <pc:docMk/>
          <pc:sldMk cId="34613512" sldId="268"/>
        </pc:sldMkLst>
      </pc:sldChg>
      <pc:sldChg chg="del">
        <pc:chgData name="Francesco Cruz Torres" userId="9e99a5c3-af8c-4bbe-ad6b-d98b646b01bf" providerId="ADAL" clId="{1BF80B1E-6293-40BC-B92C-881899341DC9}" dt="2022-10-28T16:25:22.570" v="4755" actId="47"/>
        <pc:sldMkLst>
          <pc:docMk/>
          <pc:sldMk cId="3096294872" sldId="1729"/>
        </pc:sldMkLst>
      </pc:sldChg>
      <pc:sldChg chg="del">
        <pc:chgData name="Francesco Cruz Torres" userId="9e99a5c3-af8c-4bbe-ad6b-d98b646b01bf" providerId="ADAL" clId="{1BF80B1E-6293-40BC-B92C-881899341DC9}" dt="2022-10-28T16:25:21.082" v="4754" actId="47"/>
        <pc:sldMkLst>
          <pc:docMk/>
          <pc:sldMk cId="4047844336" sldId="1730"/>
        </pc:sldMkLst>
      </pc:sldChg>
      <pc:sldChg chg="del">
        <pc:chgData name="Francesco Cruz Torres" userId="9e99a5c3-af8c-4bbe-ad6b-d98b646b01bf" providerId="ADAL" clId="{1BF80B1E-6293-40BC-B92C-881899341DC9}" dt="2022-10-28T16:25:20.029" v="4753" actId="47"/>
        <pc:sldMkLst>
          <pc:docMk/>
          <pc:sldMk cId="1626520129" sldId="1731"/>
        </pc:sldMkLst>
      </pc:sldChg>
      <pc:sldChg chg="del">
        <pc:chgData name="Francesco Cruz Torres" userId="9e99a5c3-af8c-4bbe-ad6b-d98b646b01bf" providerId="ADAL" clId="{1BF80B1E-6293-40BC-B92C-881899341DC9}" dt="2022-10-28T16:25:25.251" v="4756" actId="47"/>
        <pc:sldMkLst>
          <pc:docMk/>
          <pc:sldMk cId="2933991262" sldId="1735"/>
        </pc:sldMkLst>
      </pc:sldChg>
      <pc:sldChg chg="del ord">
        <pc:chgData name="Francesco Cruz Torres" userId="9e99a5c3-af8c-4bbe-ad6b-d98b646b01bf" providerId="ADAL" clId="{1BF80B1E-6293-40BC-B92C-881899341DC9}" dt="2022-10-28T15:49:16.049" v="3211" actId="47"/>
        <pc:sldMkLst>
          <pc:docMk/>
          <pc:sldMk cId="1476204692" sldId="1736"/>
        </pc:sldMkLst>
      </pc:sldChg>
      <pc:sldChg chg="addSp modSp mod ord">
        <pc:chgData name="Francesco Cruz Torres" userId="9e99a5c3-af8c-4bbe-ad6b-d98b646b01bf" providerId="ADAL" clId="{1BF80B1E-6293-40BC-B92C-881899341DC9}" dt="2022-10-28T13:47:10.449" v="2833" actId="20577"/>
        <pc:sldMkLst>
          <pc:docMk/>
          <pc:sldMk cId="1861431405" sldId="1738"/>
        </pc:sldMkLst>
        <pc:spChg chg="add mod">
          <ac:chgData name="Francesco Cruz Torres" userId="9e99a5c3-af8c-4bbe-ad6b-d98b646b01bf" providerId="ADAL" clId="{1BF80B1E-6293-40BC-B92C-881899341DC9}" dt="2022-10-28T13:44:26.333" v="2811" actId="1076"/>
          <ac:spMkLst>
            <pc:docMk/>
            <pc:sldMk cId="1861431405" sldId="1738"/>
            <ac:spMk id="6" creationId="{DBB07123-D84B-EDFD-D176-0188F62897F1}"/>
          </ac:spMkLst>
        </pc:spChg>
        <pc:spChg chg="mod">
          <ac:chgData name="Francesco Cruz Torres" userId="9e99a5c3-af8c-4bbe-ad6b-d98b646b01bf" providerId="ADAL" clId="{1BF80B1E-6293-40BC-B92C-881899341DC9}" dt="2022-10-28T13:43:51.807" v="2805" actId="1038"/>
          <ac:spMkLst>
            <pc:docMk/>
            <pc:sldMk cId="1861431405" sldId="1738"/>
            <ac:spMk id="13" creationId="{4B9B9623-727A-FC91-CB27-88DA58110862}"/>
          </ac:spMkLst>
        </pc:spChg>
        <pc:spChg chg="mod">
          <ac:chgData name="Francesco Cruz Torres" userId="9e99a5c3-af8c-4bbe-ad6b-d98b646b01bf" providerId="ADAL" clId="{1BF80B1E-6293-40BC-B92C-881899341DC9}" dt="2022-10-28T13:44:54.364" v="2813" actId="1076"/>
          <ac:spMkLst>
            <pc:docMk/>
            <pc:sldMk cId="1861431405" sldId="1738"/>
            <ac:spMk id="49" creationId="{AA5E8478-D50F-41B7-968A-29F6617C48ED}"/>
          </ac:spMkLst>
        </pc:spChg>
        <pc:spChg chg="mod">
          <ac:chgData name="Francesco Cruz Torres" userId="9e99a5c3-af8c-4bbe-ad6b-d98b646b01bf" providerId="ADAL" clId="{1BF80B1E-6293-40BC-B92C-881899341DC9}" dt="2022-10-28T13:44:58.453" v="2816" actId="1038"/>
          <ac:spMkLst>
            <pc:docMk/>
            <pc:sldMk cId="1861431405" sldId="1738"/>
            <ac:spMk id="50" creationId="{5318B85F-AA71-42A2-8942-6E92BC2EFB57}"/>
          </ac:spMkLst>
        </pc:spChg>
        <pc:spChg chg="mod">
          <ac:chgData name="Francesco Cruz Torres" userId="9e99a5c3-af8c-4bbe-ad6b-d98b646b01bf" providerId="ADAL" clId="{1BF80B1E-6293-40BC-B92C-881899341DC9}" dt="2022-10-28T13:44:54.364" v="2813" actId="1076"/>
          <ac:spMkLst>
            <pc:docMk/>
            <pc:sldMk cId="1861431405" sldId="1738"/>
            <ac:spMk id="51" creationId="{B14FFFD4-D675-44D4-AB22-6C66022280FD}"/>
          </ac:spMkLst>
        </pc:spChg>
        <pc:spChg chg="mod">
          <ac:chgData name="Francesco Cruz Torres" userId="9e99a5c3-af8c-4bbe-ad6b-d98b646b01bf" providerId="ADAL" clId="{1BF80B1E-6293-40BC-B92C-881899341DC9}" dt="2022-10-28T13:45:01.202" v="2819" actId="1038"/>
          <ac:spMkLst>
            <pc:docMk/>
            <pc:sldMk cId="1861431405" sldId="1738"/>
            <ac:spMk id="53" creationId="{465FD2BB-282B-41EA-826D-625F718839CD}"/>
          </ac:spMkLst>
        </pc:spChg>
        <pc:spChg chg="mod">
          <ac:chgData name="Francesco Cruz Torres" userId="9e99a5c3-af8c-4bbe-ad6b-d98b646b01bf" providerId="ADAL" clId="{1BF80B1E-6293-40BC-B92C-881899341DC9}" dt="2022-10-28T13:21:09.999" v="1748" actId="947"/>
          <ac:spMkLst>
            <pc:docMk/>
            <pc:sldMk cId="1861431405" sldId="1738"/>
            <ac:spMk id="57" creationId="{8CB7B0CD-7263-418F-9258-764B5C7E2C1F}"/>
          </ac:spMkLst>
        </pc:spChg>
        <pc:spChg chg="mod">
          <ac:chgData name="Francesco Cruz Torres" userId="9e99a5c3-af8c-4bbe-ad6b-d98b646b01bf" providerId="ADAL" clId="{1BF80B1E-6293-40BC-B92C-881899341DC9}" dt="2022-10-28T13:47:10.449" v="2833" actId="20577"/>
          <ac:spMkLst>
            <pc:docMk/>
            <pc:sldMk cId="1861431405" sldId="1738"/>
            <ac:spMk id="89" creationId="{6A6EDCA6-5F65-4947-A32E-55CFEDEBADEC}"/>
          </ac:spMkLst>
        </pc:spChg>
        <pc:spChg chg="mod">
          <ac:chgData name="Francesco Cruz Torres" userId="9e99a5c3-af8c-4bbe-ad6b-d98b646b01bf" providerId="ADAL" clId="{1BF80B1E-6293-40BC-B92C-881899341DC9}" dt="2022-10-28T13:44:00.058" v="2807" actId="14100"/>
          <ac:spMkLst>
            <pc:docMk/>
            <pc:sldMk cId="1861431405" sldId="1738"/>
            <ac:spMk id="96" creationId="{D8936D93-61B2-4D4C-9638-7723BCCE3526}"/>
          </ac:spMkLst>
        </pc:spChg>
        <pc:spChg chg="mod">
          <ac:chgData name="Francesco Cruz Torres" userId="9e99a5c3-af8c-4bbe-ad6b-d98b646b01bf" providerId="ADAL" clId="{1BF80B1E-6293-40BC-B92C-881899341DC9}" dt="2022-10-28T13:44:03.751" v="2808" actId="14100"/>
          <ac:spMkLst>
            <pc:docMk/>
            <pc:sldMk cId="1861431405" sldId="1738"/>
            <ac:spMk id="133" creationId="{19B792FD-A91C-4CFC-BF02-5E8E6ED741F5}"/>
          </ac:spMkLst>
        </pc:spChg>
        <pc:cxnChg chg="mod">
          <ac:chgData name="Francesco Cruz Torres" userId="9e99a5c3-af8c-4bbe-ad6b-d98b646b01bf" providerId="ADAL" clId="{1BF80B1E-6293-40BC-B92C-881899341DC9}" dt="2022-10-28T13:42:09.818" v="2771" actId="14100"/>
          <ac:cxnSpMkLst>
            <pc:docMk/>
            <pc:sldMk cId="1861431405" sldId="1738"/>
            <ac:cxnSpMk id="4" creationId="{CC9D069A-E851-9F91-476B-47F4C897230D}"/>
          </ac:cxnSpMkLst>
        </pc:cxnChg>
        <pc:cxnChg chg="mod">
          <ac:chgData name="Francesco Cruz Torres" userId="9e99a5c3-af8c-4bbe-ad6b-d98b646b01bf" providerId="ADAL" clId="{1BF80B1E-6293-40BC-B92C-881899341DC9}" dt="2022-10-28T13:43:33.211" v="2801" actId="14100"/>
          <ac:cxnSpMkLst>
            <pc:docMk/>
            <pc:sldMk cId="1861431405" sldId="1738"/>
            <ac:cxnSpMk id="39" creationId="{925C6D37-1491-9F66-DB01-EFCEFEB8F880}"/>
          </ac:cxnSpMkLst>
        </pc:cxnChg>
        <pc:cxnChg chg="mod">
          <ac:chgData name="Francesco Cruz Torres" userId="9e99a5c3-af8c-4bbe-ad6b-d98b646b01bf" providerId="ADAL" clId="{1BF80B1E-6293-40BC-B92C-881899341DC9}" dt="2022-10-28T13:44:54.364" v="2813" actId="1076"/>
          <ac:cxnSpMkLst>
            <pc:docMk/>
            <pc:sldMk cId="1861431405" sldId="1738"/>
            <ac:cxnSpMk id="47" creationId="{167F6FEC-011A-499F-9A24-9CA879F5C6F5}"/>
          </ac:cxnSpMkLst>
        </pc:cxnChg>
        <pc:cxnChg chg="mod">
          <ac:chgData name="Francesco Cruz Torres" userId="9e99a5c3-af8c-4bbe-ad6b-d98b646b01bf" providerId="ADAL" clId="{1BF80B1E-6293-40BC-B92C-881899341DC9}" dt="2022-10-28T13:44:09.361" v="2809" actId="14100"/>
          <ac:cxnSpMkLst>
            <pc:docMk/>
            <pc:sldMk cId="1861431405" sldId="1738"/>
            <ac:cxnSpMk id="91" creationId="{1B8B2727-E6DD-409B-85F1-02AB67955F51}"/>
          </ac:cxnSpMkLst>
        </pc:cxnChg>
        <pc:cxnChg chg="mod">
          <ac:chgData name="Francesco Cruz Torres" userId="9e99a5c3-af8c-4bbe-ad6b-d98b646b01bf" providerId="ADAL" clId="{1BF80B1E-6293-40BC-B92C-881899341DC9}" dt="2022-10-28T13:44:37.016" v="2812" actId="14100"/>
          <ac:cxnSpMkLst>
            <pc:docMk/>
            <pc:sldMk cId="1861431405" sldId="1738"/>
            <ac:cxnSpMk id="277" creationId="{B4D7CB03-A39A-1E59-4F96-9D693B36307D}"/>
          </ac:cxnSpMkLst>
        </pc:cxnChg>
        <pc:cxnChg chg="mod">
          <ac:chgData name="Francesco Cruz Torres" userId="9e99a5c3-af8c-4bbe-ad6b-d98b646b01bf" providerId="ADAL" clId="{1BF80B1E-6293-40BC-B92C-881899341DC9}" dt="2022-10-28T13:44:03.751" v="2808" actId="14100"/>
          <ac:cxnSpMkLst>
            <pc:docMk/>
            <pc:sldMk cId="1861431405" sldId="1738"/>
            <ac:cxnSpMk id="468" creationId="{1FFF11C7-0D14-63C0-7DD6-32A3E56D9EC1}"/>
          </ac:cxnSpMkLst>
        </pc:cxnChg>
        <pc:cxnChg chg="mod">
          <ac:chgData name="Francesco Cruz Torres" userId="9e99a5c3-af8c-4bbe-ad6b-d98b646b01bf" providerId="ADAL" clId="{1BF80B1E-6293-40BC-B92C-881899341DC9}" dt="2022-10-28T13:43:22.800" v="2800" actId="14100"/>
          <ac:cxnSpMkLst>
            <pc:docMk/>
            <pc:sldMk cId="1861431405" sldId="1738"/>
            <ac:cxnSpMk id="473" creationId="{D1FFB233-A922-D12E-EF2F-113EEC5566C1}"/>
          </ac:cxnSpMkLst>
        </pc:cxnChg>
      </pc:sldChg>
      <pc:sldChg chg="addSp delSp modSp add mod">
        <pc:chgData name="Francesco Cruz Torres" userId="9e99a5c3-af8c-4bbe-ad6b-d98b646b01bf" providerId="ADAL" clId="{1BF80B1E-6293-40BC-B92C-881899341DC9}" dt="2022-10-28T13:32:51.636" v="2109" actId="1035"/>
        <pc:sldMkLst>
          <pc:docMk/>
          <pc:sldMk cId="3482408333" sldId="1739"/>
        </pc:sldMkLst>
        <pc:spChg chg="add mod">
          <ac:chgData name="Francesco Cruz Torres" userId="9e99a5c3-af8c-4bbe-ad6b-d98b646b01bf" providerId="ADAL" clId="{1BF80B1E-6293-40BC-B92C-881899341DC9}" dt="2022-10-28T13:30:09.652" v="1947" actId="1035"/>
          <ac:spMkLst>
            <pc:docMk/>
            <pc:sldMk cId="3482408333" sldId="1739"/>
            <ac:spMk id="3" creationId="{54D8DB83-3DDD-54B9-7C3F-71D48C2D7C77}"/>
          </ac:spMkLst>
        </pc:spChg>
        <pc:spChg chg="add del mod">
          <ac:chgData name="Francesco Cruz Torres" userId="9e99a5c3-af8c-4bbe-ad6b-d98b646b01bf" providerId="ADAL" clId="{1BF80B1E-6293-40BC-B92C-881899341DC9}" dt="2022-10-18T08:53:28.455" v="1380" actId="478"/>
          <ac:spMkLst>
            <pc:docMk/>
            <pc:sldMk cId="3482408333" sldId="1739"/>
            <ac:spMk id="3" creationId="{B4940A05-BFEB-E7E6-D7DE-AD0F49195951}"/>
          </ac:spMkLst>
        </pc:spChg>
        <pc:spChg chg="add mod">
          <ac:chgData name="Francesco Cruz Torres" userId="9e99a5c3-af8c-4bbe-ad6b-d98b646b01bf" providerId="ADAL" clId="{1BF80B1E-6293-40BC-B92C-881899341DC9}" dt="2022-10-28T13:30:38.981" v="1969" actId="20577"/>
          <ac:spMkLst>
            <pc:docMk/>
            <pc:sldMk cId="3482408333" sldId="1739"/>
            <ac:spMk id="8" creationId="{29D81DAA-CB0A-4B3A-846F-ABB53E5DCFE8}"/>
          </ac:spMkLst>
        </pc:spChg>
        <pc:spChg chg="add mod">
          <ac:chgData name="Francesco Cruz Torres" userId="9e99a5c3-af8c-4bbe-ad6b-d98b646b01bf" providerId="ADAL" clId="{1BF80B1E-6293-40BC-B92C-881899341DC9}" dt="2022-10-28T13:31:55.039" v="2059" actId="1035"/>
          <ac:spMkLst>
            <pc:docMk/>
            <pc:sldMk cId="3482408333" sldId="1739"/>
            <ac:spMk id="13" creationId="{543F2567-03BA-2816-E776-5E7BAB8ED8CA}"/>
          </ac:spMkLst>
        </pc:spChg>
        <pc:spChg chg="add mod">
          <ac:chgData name="Francesco Cruz Torres" userId="9e99a5c3-af8c-4bbe-ad6b-d98b646b01bf" providerId="ADAL" clId="{1BF80B1E-6293-40BC-B92C-881899341DC9}" dt="2022-10-28T13:32:04.722" v="2076" actId="1035"/>
          <ac:spMkLst>
            <pc:docMk/>
            <pc:sldMk cId="3482408333" sldId="1739"/>
            <ac:spMk id="17" creationId="{E3C4DB1F-4B8D-4A6B-7443-986972975760}"/>
          </ac:spMkLst>
        </pc:spChg>
        <pc:spChg chg="add mod">
          <ac:chgData name="Francesco Cruz Torres" userId="9e99a5c3-af8c-4bbe-ad6b-d98b646b01bf" providerId="ADAL" clId="{1BF80B1E-6293-40BC-B92C-881899341DC9}" dt="2022-10-28T13:31:43.699" v="2039" actId="1036"/>
          <ac:spMkLst>
            <pc:docMk/>
            <pc:sldMk cId="3482408333" sldId="1739"/>
            <ac:spMk id="20" creationId="{3F9D80D3-890F-9F48-C554-95306A36E4B7}"/>
          </ac:spMkLst>
        </pc:spChg>
        <pc:spChg chg="mod">
          <ac:chgData name="Francesco Cruz Torres" userId="9e99a5c3-af8c-4bbe-ad6b-d98b646b01bf" providerId="ADAL" clId="{1BF80B1E-6293-40BC-B92C-881899341DC9}" dt="2022-10-28T13:29:10.525" v="1924" actId="1076"/>
          <ac:spMkLst>
            <pc:docMk/>
            <pc:sldMk cId="3482408333" sldId="1739"/>
            <ac:spMk id="27" creationId="{A56DA46F-5373-4030-A755-6D9CDEB636CC}"/>
          </ac:spMkLst>
        </pc:spChg>
        <pc:spChg chg="add del mod">
          <ac:chgData name="Francesco Cruz Torres" userId="9e99a5c3-af8c-4bbe-ad6b-d98b646b01bf" providerId="ADAL" clId="{1BF80B1E-6293-40BC-B92C-881899341DC9}" dt="2022-10-17T12:14:00.769" v="1362" actId="478"/>
          <ac:spMkLst>
            <pc:docMk/>
            <pc:sldMk cId="3482408333" sldId="1739"/>
            <ac:spMk id="30" creationId="{D7693C76-9084-BC97-9697-B8FA824DA0AB}"/>
          </ac:spMkLst>
        </pc:spChg>
        <pc:spChg chg="mod">
          <ac:chgData name="Francesco Cruz Torres" userId="9e99a5c3-af8c-4bbe-ad6b-d98b646b01bf" providerId="ADAL" clId="{1BF80B1E-6293-40BC-B92C-881899341DC9}" dt="2022-10-14T15:07:46.452" v="274" actId="1076"/>
          <ac:spMkLst>
            <pc:docMk/>
            <pc:sldMk cId="3482408333" sldId="1739"/>
            <ac:spMk id="35" creationId="{AEF7AA4E-C4DC-4472-A4AB-6D8DD97946A6}"/>
          </ac:spMkLst>
        </pc:spChg>
        <pc:spChg chg="mod">
          <ac:chgData name="Francesco Cruz Torres" userId="9e99a5c3-af8c-4bbe-ad6b-d98b646b01bf" providerId="ADAL" clId="{1BF80B1E-6293-40BC-B92C-881899341DC9}" dt="2022-10-14T15:25:41.788" v="703" actId="1076"/>
          <ac:spMkLst>
            <pc:docMk/>
            <pc:sldMk cId="3482408333" sldId="1739"/>
            <ac:spMk id="41" creationId="{AE4327F9-A05D-479D-8D89-4CCAD9B99AE8}"/>
          </ac:spMkLst>
        </pc:spChg>
        <pc:spChg chg="mod">
          <ac:chgData name="Francesco Cruz Torres" userId="9e99a5c3-af8c-4bbe-ad6b-d98b646b01bf" providerId="ADAL" clId="{1BF80B1E-6293-40BC-B92C-881899341DC9}" dt="2022-10-14T15:35:32.516" v="968" actId="14100"/>
          <ac:spMkLst>
            <pc:docMk/>
            <pc:sldMk cId="3482408333" sldId="1739"/>
            <ac:spMk id="44" creationId="{CC1E4D56-0454-4530-94E8-A380DCA6E1AE}"/>
          </ac:spMkLst>
        </pc:spChg>
        <pc:spChg chg="mod">
          <ac:chgData name="Francesco Cruz Torres" userId="9e99a5c3-af8c-4bbe-ad6b-d98b646b01bf" providerId="ADAL" clId="{1BF80B1E-6293-40BC-B92C-881899341DC9}" dt="2022-10-14T15:09:37.652" v="332" actId="1035"/>
          <ac:spMkLst>
            <pc:docMk/>
            <pc:sldMk cId="3482408333" sldId="1739"/>
            <ac:spMk id="52" creationId="{F5516148-7D87-4406-A82E-BFAFBD4E73AC}"/>
          </ac:spMkLst>
        </pc:spChg>
        <pc:spChg chg="mod">
          <ac:chgData name="Francesco Cruz Torres" userId="9e99a5c3-af8c-4bbe-ad6b-d98b646b01bf" providerId="ADAL" clId="{1BF80B1E-6293-40BC-B92C-881899341DC9}" dt="2022-10-14T15:38:42.492" v="1103" actId="1037"/>
          <ac:spMkLst>
            <pc:docMk/>
            <pc:sldMk cId="3482408333" sldId="1739"/>
            <ac:spMk id="57" creationId="{8CB7B0CD-7263-418F-9258-764B5C7E2C1F}"/>
          </ac:spMkLst>
        </pc:spChg>
        <pc:spChg chg="mod">
          <ac:chgData name="Francesco Cruz Torres" userId="9e99a5c3-af8c-4bbe-ad6b-d98b646b01bf" providerId="ADAL" clId="{1BF80B1E-6293-40BC-B92C-881899341DC9}" dt="2022-10-14T15:09:37.652" v="332" actId="1035"/>
          <ac:spMkLst>
            <pc:docMk/>
            <pc:sldMk cId="3482408333" sldId="1739"/>
            <ac:spMk id="58" creationId="{ADB855BD-7EB7-42DF-8BEC-EF40AFC81939}"/>
          </ac:spMkLst>
        </pc:spChg>
        <pc:spChg chg="mod">
          <ac:chgData name="Francesco Cruz Torres" userId="9e99a5c3-af8c-4bbe-ad6b-d98b646b01bf" providerId="ADAL" clId="{1BF80B1E-6293-40BC-B92C-881899341DC9}" dt="2022-10-14T15:23:03.416" v="544" actId="1035"/>
          <ac:spMkLst>
            <pc:docMk/>
            <pc:sldMk cId="3482408333" sldId="1739"/>
            <ac:spMk id="63" creationId="{5EA3E080-C171-46B9-BD4A-90760AC24FA4}"/>
          </ac:spMkLst>
        </pc:spChg>
        <pc:spChg chg="mod">
          <ac:chgData name="Francesco Cruz Torres" userId="9e99a5c3-af8c-4bbe-ad6b-d98b646b01bf" providerId="ADAL" clId="{1BF80B1E-6293-40BC-B92C-881899341DC9}" dt="2022-10-28T13:30:03.884" v="1946" actId="1035"/>
          <ac:spMkLst>
            <pc:docMk/>
            <pc:sldMk cId="3482408333" sldId="1739"/>
            <ac:spMk id="68" creationId="{D0021EA6-53D3-4880-9089-36AB954B2A06}"/>
          </ac:spMkLst>
        </pc:spChg>
        <pc:spChg chg="mod">
          <ac:chgData name="Francesco Cruz Torres" userId="9e99a5c3-af8c-4bbe-ad6b-d98b646b01bf" providerId="ADAL" clId="{1BF80B1E-6293-40BC-B92C-881899341DC9}" dt="2022-10-14T15:09:37.652" v="332" actId="1035"/>
          <ac:spMkLst>
            <pc:docMk/>
            <pc:sldMk cId="3482408333" sldId="1739"/>
            <ac:spMk id="72" creationId="{19CF4DC0-0376-47F6-81CC-A5DD34412ECE}"/>
          </ac:spMkLst>
        </pc:spChg>
        <pc:spChg chg="mod">
          <ac:chgData name="Francesco Cruz Torres" userId="9e99a5c3-af8c-4bbe-ad6b-d98b646b01bf" providerId="ADAL" clId="{1BF80B1E-6293-40BC-B92C-881899341DC9}" dt="2022-10-14T15:25:59.733" v="708" actId="1036"/>
          <ac:spMkLst>
            <pc:docMk/>
            <pc:sldMk cId="3482408333" sldId="1739"/>
            <ac:spMk id="78" creationId="{642700BC-7BE5-4412-BE35-3D547DE8E2D7}"/>
          </ac:spMkLst>
        </pc:spChg>
        <pc:spChg chg="mod">
          <ac:chgData name="Francesco Cruz Torres" userId="9e99a5c3-af8c-4bbe-ad6b-d98b646b01bf" providerId="ADAL" clId="{1BF80B1E-6293-40BC-B92C-881899341DC9}" dt="2022-10-14T10:14:35.354" v="56" actId="1076"/>
          <ac:spMkLst>
            <pc:docMk/>
            <pc:sldMk cId="3482408333" sldId="1739"/>
            <ac:spMk id="80" creationId="{45FB7BD4-FBC3-4AC0-8991-E9E70E7E2E7A}"/>
          </ac:spMkLst>
        </pc:spChg>
        <pc:spChg chg="mod">
          <ac:chgData name="Francesco Cruz Torres" userId="9e99a5c3-af8c-4bbe-ad6b-d98b646b01bf" providerId="ADAL" clId="{1BF80B1E-6293-40BC-B92C-881899341DC9}" dt="2022-10-14T15:06:48.850" v="240" actId="1076"/>
          <ac:spMkLst>
            <pc:docMk/>
            <pc:sldMk cId="3482408333" sldId="1739"/>
            <ac:spMk id="81" creationId="{6AE03FFC-26B4-42B0-B939-39364F1453B7}"/>
          </ac:spMkLst>
        </pc:spChg>
        <pc:spChg chg="mod">
          <ac:chgData name="Francesco Cruz Torres" userId="9e99a5c3-af8c-4bbe-ad6b-d98b646b01bf" providerId="ADAL" clId="{1BF80B1E-6293-40BC-B92C-881899341DC9}" dt="2022-10-14T15:34:22.497" v="957" actId="1035"/>
          <ac:spMkLst>
            <pc:docMk/>
            <pc:sldMk cId="3482408333" sldId="1739"/>
            <ac:spMk id="82" creationId="{2A9E3D0A-95C2-416B-90EB-035F607FC03A}"/>
          </ac:spMkLst>
        </pc:spChg>
        <pc:spChg chg="mod">
          <ac:chgData name="Francesco Cruz Torres" userId="9e99a5c3-af8c-4bbe-ad6b-d98b646b01bf" providerId="ADAL" clId="{1BF80B1E-6293-40BC-B92C-881899341DC9}" dt="2022-10-28T13:32:13.827" v="2094" actId="1036"/>
          <ac:spMkLst>
            <pc:docMk/>
            <pc:sldMk cId="3482408333" sldId="1739"/>
            <ac:spMk id="87" creationId="{48FB9BF1-F9EC-4056-A1E2-C6B6D26AD6C6}"/>
          </ac:spMkLst>
        </pc:spChg>
        <pc:spChg chg="mod">
          <ac:chgData name="Francesco Cruz Torres" userId="9e99a5c3-af8c-4bbe-ad6b-d98b646b01bf" providerId="ADAL" clId="{1BF80B1E-6293-40BC-B92C-881899341DC9}" dt="2022-10-14T15:36:44.842" v="1012" actId="1037"/>
          <ac:spMkLst>
            <pc:docMk/>
            <pc:sldMk cId="3482408333" sldId="1739"/>
            <ac:spMk id="94" creationId="{90624E30-A1B1-4847-8404-DC731FE1F426}"/>
          </ac:spMkLst>
        </pc:spChg>
        <pc:spChg chg="mod">
          <ac:chgData name="Francesco Cruz Torres" userId="9e99a5c3-af8c-4bbe-ad6b-d98b646b01bf" providerId="ADAL" clId="{1BF80B1E-6293-40BC-B92C-881899341DC9}" dt="2022-10-14T15:34:14.598" v="942" actId="14100"/>
          <ac:spMkLst>
            <pc:docMk/>
            <pc:sldMk cId="3482408333" sldId="1739"/>
            <ac:spMk id="101" creationId="{4CAE38BE-3C6F-4E32-AD5C-41327CEEC5F7}"/>
          </ac:spMkLst>
        </pc:spChg>
        <pc:spChg chg="mod">
          <ac:chgData name="Francesco Cruz Torres" userId="9e99a5c3-af8c-4bbe-ad6b-d98b646b01bf" providerId="ADAL" clId="{1BF80B1E-6293-40BC-B92C-881899341DC9}" dt="2022-10-14T15:03:13.803" v="169" actId="1036"/>
          <ac:spMkLst>
            <pc:docMk/>
            <pc:sldMk cId="3482408333" sldId="1739"/>
            <ac:spMk id="102" creationId="{46FACE98-EC14-4D3E-BAAB-A8A2BF3D3BDD}"/>
          </ac:spMkLst>
        </pc:spChg>
        <pc:spChg chg="mod">
          <ac:chgData name="Francesco Cruz Torres" userId="9e99a5c3-af8c-4bbe-ad6b-d98b646b01bf" providerId="ADAL" clId="{1BF80B1E-6293-40BC-B92C-881899341DC9}" dt="2022-10-14T15:03:13.803" v="169" actId="1036"/>
          <ac:spMkLst>
            <pc:docMk/>
            <pc:sldMk cId="3482408333" sldId="1739"/>
            <ac:spMk id="104" creationId="{C087FC6C-CF39-4B9B-8350-7D69416269C1}"/>
          </ac:spMkLst>
        </pc:spChg>
        <pc:spChg chg="mod">
          <ac:chgData name="Francesco Cruz Torres" userId="9e99a5c3-af8c-4bbe-ad6b-d98b646b01bf" providerId="ADAL" clId="{1BF80B1E-6293-40BC-B92C-881899341DC9}" dt="2022-10-14T15:03:13.803" v="169" actId="1036"/>
          <ac:spMkLst>
            <pc:docMk/>
            <pc:sldMk cId="3482408333" sldId="1739"/>
            <ac:spMk id="105" creationId="{B70B0351-747A-4A0A-B6A6-AD0E1F633B51}"/>
          </ac:spMkLst>
        </pc:spChg>
        <pc:spChg chg="mod">
          <ac:chgData name="Francesco Cruz Torres" userId="9e99a5c3-af8c-4bbe-ad6b-d98b646b01bf" providerId="ADAL" clId="{1BF80B1E-6293-40BC-B92C-881899341DC9}" dt="2022-10-14T15:09:37.652" v="332" actId="1035"/>
          <ac:spMkLst>
            <pc:docMk/>
            <pc:sldMk cId="3482408333" sldId="1739"/>
            <ac:spMk id="107" creationId="{3C0EACCA-1560-4424-9103-1BA73B391927}"/>
          </ac:spMkLst>
        </pc:spChg>
        <pc:spChg chg="mod">
          <ac:chgData name="Francesco Cruz Torres" userId="9e99a5c3-af8c-4bbe-ad6b-d98b646b01bf" providerId="ADAL" clId="{1BF80B1E-6293-40BC-B92C-881899341DC9}" dt="2022-10-14T15:03:13.803" v="169" actId="1036"/>
          <ac:spMkLst>
            <pc:docMk/>
            <pc:sldMk cId="3482408333" sldId="1739"/>
            <ac:spMk id="122" creationId="{864D0E3E-D940-4F3A-9F8A-E81DF5A07E44}"/>
          </ac:spMkLst>
        </pc:spChg>
        <pc:spChg chg="mod">
          <ac:chgData name="Francesco Cruz Torres" userId="9e99a5c3-af8c-4bbe-ad6b-d98b646b01bf" providerId="ADAL" clId="{1BF80B1E-6293-40BC-B92C-881899341DC9}" dt="2022-10-14T15:03:13.803" v="169" actId="1036"/>
          <ac:spMkLst>
            <pc:docMk/>
            <pc:sldMk cId="3482408333" sldId="1739"/>
            <ac:spMk id="123" creationId="{FF8A60F8-1A13-40C0-B1F8-ECA60FD664C7}"/>
          </ac:spMkLst>
        </pc:spChg>
        <pc:spChg chg="mod">
          <ac:chgData name="Francesco Cruz Torres" userId="9e99a5c3-af8c-4bbe-ad6b-d98b646b01bf" providerId="ADAL" clId="{1BF80B1E-6293-40BC-B92C-881899341DC9}" dt="2022-10-28T13:32:48.847" v="2108" actId="1035"/>
          <ac:spMkLst>
            <pc:docMk/>
            <pc:sldMk cId="3482408333" sldId="1739"/>
            <ac:spMk id="133" creationId="{19B792FD-A91C-4CFC-BF02-5E8E6ED741F5}"/>
          </ac:spMkLst>
        </pc:spChg>
        <pc:spChg chg="mod">
          <ac:chgData name="Francesco Cruz Torres" userId="9e99a5c3-af8c-4bbe-ad6b-d98b646b01bf" providerId="ADAL" clId="{1BF80B1E-6293-40BC-B92C-881899341DC9}" dt="2022-10-14T15:03:13.803" v="169" actId="1036"/>
          <ac:spMkLst>
            <pc:docMk/>
            <pc:sldMk cId="3482408333" sldId="1739"/>
            <ac:spMk id="141" creationId="{5B19CC5F-07C3-4930-B46B-F969E6858C9C}"/>
          </ac:spMkLst>
        </pc:spChg>
        <pc:spChg chg="mod">
          <ac:chgData name="Francesco Cruz Torres" userId="9e99a5c3-af8c-4bbe-ad6b-d98b646b01bf" providerId="ADAL" clId="{1BF80B1E-6293-40BC-B92C-881899341DC9}" dt="2022-10-14T10:14:13.405" v="42" actId="1036"/>
          <ac:spMkLst>
            <pc:docMk/>
            <pc:sldMk cId="3482408333" sldId="1739"/>
            <ac:spMk id="154" creationId="{EBA73DA4-41FF-4476-B723-53660655A17A}"/>
          </ac:spMkLst>
        </pc:spChg>
        <pc:spChg chg="mod">
          <ac:chgData name="Francesco Cruz Torres" userId="9e99a5c3-af8c-4bbe-ad6b-d98b646b01bf" providerId="ADAL" clId="{1BF80B1E-6293-40BC-B92C-881899341DC9}" dt="2022-10-14T15:35:37.999" v="969" actId="14100"/>
          <ac:spMkLst>
            <pc:docMk/>
            <pc:sldMk cId="3482408333" sldId="1739"/>
            <ac:spMk id="159" creationId="{FC78676C-A9C4-4B14-8289-899A11174345}"/>
          </ac:spMkLst>
        </pc:spChg>
        <pc:spChg chg="mod">
          <ac:chgData name="Francesco Cruz Torres" userId="9e99a5c3-af8c-4bbe-ad6b-d98b646b01bf" providerId="ADAL" clId="{1BF80B1E-6293-40BC-B92C-881899341DC9}" dt="2022-10-14T10:14:08.334" v="35" actId="1036"/>
          <ac:spMkLst>
            <pc:docMk/>
            <pc:sldMk cId="3482408333" sldId="1739"/>
            <ac:spMk id="162" creationId="{3CE53550-5C87-4951-81BD-EB6897FA3C52}"/>
          </ac:spMkLst>
        </pc:spChg>
        <pc:spChg chg="mod">
          <ac:chgData name="Francesco Cruz Torres" userId="9e99a5c3-af8c-4bbe-ad6b-d98b646b01bf" providerId="ADAL" clId="{1BF80B1E-6293-40BC-B92C-881899341DC9}" dt="2022-10-14T15:45:53.011" v="1196" actId="1076"/>
          <ac:spMkLst>
            <pc:docMk/>
            <pc:sldMk cId="3482408333" sldId="1739"/>
            <ac:spMk id="164" creationId="{AB5F52DB-955B-43B9-BE5A-DF9D6AA93F49}"/>
          </ac:spMkLst>
        </pc:spChg>
        <pc:spChg chg="mod">
          <ac:chgData name="Francesco Cruz Torres" userId="9e99a5c3-af8c-4bbe-ad6b-d98b646b01bf" providerId="ADAL" clId="{1BF80B1E-6293-40BC-B92C-881899341DC9}" dt="2022-10-14T15:45:56.547" v="1201" actId="1038"/>
          <ac:spMkLst>
            <pc:docMk/>
            <pc:sldMk cId="3482408333" sldId="1739"/>
            <ac:spMk id="165" creationId="{F00E56E2-38F6-4A71-8907-D61FD08D8911}"/>
          </ac:spMkLst>
        </pc:spChg>
        <pc:spChg chg="mod">
          <ac:chgData name="Francesco Cruz Torres" userId="9e99a5c3-af8c-4bbe-ad6b-d98b646b01bf" providerId="ADAL" clId="{1BF80B1E-6293-40BC-B92C-881899341DC9}" dt="2022-10-14T15:09:37.652" v="332" actId="1035"/>
          <ac:spMkLst>
            <pc:docMk/>
            <pc:sldMk cId="3482408333" sldId="1739"/>
            <ac:spMk id="169" creationId="{BC5ABE2C-E525-45B6-8393-6C533F0D1149}"/>
          </ac:spMkLst>
        </pc:spChg>
        <pc:spChg chg="mod">
          <ac:chgData name="Francesco Cruz Torres" userId="9e99a5c3-af8c-4bbe-ad6b-d98b646b01bf" providerId="ADAL" clId="{1BF80B1E-6293-40BC-B92C-881899341DC9}" dt="2022-10-14T15:26:03.414" v="711" actId="1035"/>
          <ac:spMkLst>
            <pc:docMk/>
            <pc:sldMk cId="3482408333" sldId="1739"/>
            <ac:spMk id="170" creationId="{EEB033CB-BA2E-D828-4A33-F2CE97DBC6FD}"/>
          </ac:spMkLst>
        </pc:spChg>
        <pc:spChg chg="mod">
          <ac:chgData name="Francesco Cruz Torres" userId="9e99a5c3-af8c-4bbe-ad6b-d98b646b01bf" providerId="ADAL" clId="{1BF80B1E-6293-40BC-B92C-881899341DC9}" dt="2022-10-14T15:39:57.552" v="1178" actId="1076"/>
          <ac:spMkLst>
            <pc:docMk/>
            <pc:sldMk cId="3482408333" sldId="1739"/>
            <ac:spMk id="171" creationId="{D91A55AF-78E3-BB27-23DD-69B7AE9331D0}"/>
          </ac:spMkLst>
        </pc:spChg>
        <pc:spChg chg="mod">
          <ac:chgData name="Francesco Cruz Torres" userId="9e99a5c3-af8c-4bbe-ad6b-d98b646b01bf" providerId="ADAL" clId="{1BF80B1E-6293-40BC-B92C-881899341DC9}" dt="2022-10-14T15:38:19.969" v="1096" actId="14100"/>
          <ac:spMkLst>
            <pc:docMk/>
            <pc:sldMk cId="3482408333" sldId="1739"/>
            <ac:spMk id="289" creationId="{EBDC7912-89D9-0639-B6D5-FC8C3527E2E3}"/>
          </ac:spMkLst>
        </pc:spChg>
        <pc:spChg chg="mod">
          <ac:chgData name="Francesco Cruz Torres" userId="9e99a5c3-af8c-4bbe-ad6b-d98b646b01bf" providerId="ADAL" clId="{1BF80B1E-6293-40BC-B92C-881899341DC9}" dt="2022-10-28T13:29:14.184" v="1925" actId="1076"/>
          <ac:spMkLst>
            <pc:docMk/>
            <pc:sldMk cId="3482408333" sldId="1739"/>
            <ac:spMk id="323" creationId="{744F81A7-7FDB-D832-66D4-A04664BFDCF8}"/>
          </ac:spMkLst>
        </pc:spChg>
        <pc:spChg chg="mod">
          <ac:chgData name="Francesco Cruz Torres" userId="9e99a5c3-af8c-4bbe-ad6b-d98b646b01bf" providerId="ADAL" clId="{1BF80B1E-6293-40BC-B92C-881899341DC9}" dt="2022-10-14T15:24:39.852" v="672" actId="1035"/>
          <ac:spMkLst>
            <pc:docMk/>
            <pc:sldMk cId="3482408333" sldId="1739"/>
            <ac:spMk id="392" creationId="{DCCDF5AD-26E5-6DB2-81AF-45F028FF4FEA}"/>
          </ac:spMkLst>
        </pc:spChg>
        <pc:spChg chg="mod">
          <ac:chgData name="Francesco Cruz Torres" userId="9e99a5c3-af8c-4bbe-ad6b-d98b646b01bf" providerId="ADAL" clId="{1BF80B1E-6293-40BC-B92C-881899341DC9}" dt="2022-10-28T13:30:45.313" v="1987" actId="1036"/>
          <ac:spMkLst>
            <pc:docMk/>
            <pc:sldMk cId="3482408333" sldId="1739"/>
            <ac:spMk id="394" creationId="{AB1E9FBB-27C7-92EF-3CDB-03BEC930FF06}"/>
          </ac:spMkLst>
        </pc:spChg>
        <pc:spChg chg="mod">
          <ac:chgData name="Francesco Cruz Torres" userId="9e99a5c3-af8c-4bbe-ad6b-d98b646b01bf" providerId="ADAL" clId="{1BF80B1E-6293-40BC-B92C-881899341DC9}" dt="2022-10-28T13:30:45.313" v="1987" actId="1036"/>
          <ac:spMkLst>
            <pc:docMk/>
            <pc:sldMk cId="3482408333" sldId="1739"/>
            <ac:spMk id="396" creationId="{5FDF0724-C5D2-82D3-2FEA-FD2AE1EE1727}"/>
          </ac:spMkLst>
        </pc:spChg>
        <pc:spChg chg="mod">
          <ac:chgData name="Francesco Cruz Torres" userId="9e99a5c3-af8c-4bbe-ad6b-d98b646b01bf" providerId="ADAL" clId="{1BF80B1E-6293-40BC-B92C-881899341DC9}" dt="2022-10-28T13:31:16.361" v="2017" actId="1036"/>
          <ac:spMkLst>
            <pc:docMk/>
            <pc:sldMk cId="3482408333" sldId="1739"/>
            <ac:spMk id="401" creationId="{A648F936-4551-52BD-2A79-864841940573}"/>
          </ac:spMkLst>
        </pc:spChg>
        <pc:spChg chg="add del mod">
          <ac:chgData name="Francesco Cruz Torres" userId="9e99a5c3-af8c-4bbe-ad6b-d98b646b01bf" providerId="ADAL" clId="{1BF80B1E-6293-40BC-B92C-881899341DC9}" dt="2022-10-17T10:28:09.950" v="1290" actId="478"/>
          <ac:spMkLst>
            <pc:docMk/>
            <pc:sldMk cId="3482408333" sldId="1739"/>
            <ac:spMk id="489" creationId="{0D7E6D09-1296-DD17-0DC3-6BE4B38E806B}"/>
          </ac:spMkLst>
        </pc:spChg>
        <pc:spChg chg="add mod">
          <ac:chgData name="Francesco Cruz Torres" userId="9e99a5c3-af8c-4bbe-ad6b-d98b646b01bf" providerId="ADAL" clId="{1BF80B1E-6293-40BC-B92C-881899341DC9}" dt="2022-10-28T13:31:09.050" v="2016" actId="1036"/>
          <ac:spMkLst>
            <pc:docMk/>
            <pc:sldMk cId="3482408333" sldId="1739"/>
            <ac:spMk id="501" creationId="{C9379541-9445-F968-2FC7-E8812780A07F}"/>
          </ac:spMkLst>
        </pc:spChg>
        <pc:spChg chg="add mod">
          <ac:chgData name="Francesco Cruz Torres" userId="9e99a5c3-af8c-4bbe-ad6b-d98b646b01bf" providerId="ADAL" clId="{1BF80B1E-6293-40BC-B92C-881899341DC9}" dt="2022-10-14T15:29:40.340" v="813" actId="20577"/>
          <ac:spMkLst>
            <pc:docMk/>
            <pc:sldMk cId="3482408333" sldId="1739"/>
            <ac:spMk id="511" creationId="{968773B2-783C-892E-3AE4-36A09419C368}"/>
          </ac:spMkLst>
        </pc:spChg>
        <pc:cxnChg chg="mod">
          <ac:chgData name="Francesco Cruz Torres" userId="9e99a5c3-af8c-4bbe-ad6b-d98b646b01bf" providerId="ADAL" clId="{1BF80B1E-6293-40BC-B92C-881899341DC9}" dt="2022-10-14T15:40:04.499" v="1180" actId="14100"/>
          <ac:cxnSpMkLst>
            <pc:docMk/>
            <pc:sldMk cId="3482408333" sldId="1739"/>
            <ac:cxnSpMk id="2" creationId="{8BE10624-50CD-7B66-FEC3-BBD1389E9AB1}"/>
          </ac:cxnSpMkLst>
        </pc:cxnChg>
        <pc:cxnChg chg="add mod">
          <ac:chgData name="Francesco Cruz Torres" userId="9e99a5c3-af8c-4bbe-ad6b-d98b646b01bf" providerId="ADAL" clId="{1BF80B1E-6293-40BC-B92C-881899341DC9}" dt="2022-10-28T13:30:09.652" v="1947" actId="1035"/>
          <ac:cxnSpMkLst>
            <pc:docMk/>
            <pc:sldMk cId="3482408333" sldId="1739"/>
            <ac:cxnSpMk id="4" creationId="{4F9B1CA1-D801-B367-8BE7-9BDA0ACF3FBD}"/>
          </ac:cxnSpMkLst>
        </pc:cxnChg>
        <pc:cxnChg chg="add del mod">
          <ac:chgData name="Francesco Cruz Torres" userId="9e99a5c3-af8c-4bbe-ad6b-d98b646b01bf" providerId="ADAL" clId="{1BF80B1E-6293-40BC-B92C-881899341DC9}" dt="2022-10-18T08:53:28.455" v="1380" actId="478"/>
          <ac:cxnSpMkLst>
            <pc:docMk/>
            <pc:sldMk cId="3482408333" sldId="1739"/>
            <ac:cxnSpMk id="4" creationId="{F7004B23-0CFD-D47B-F3D1-9AED4FB7ED6C}"/>
          </ac:cxnSpMkLst>
        </pc:cxnChg>
        <pc:cxnChg chg="mod">
          <ac:chgData name="Francesco Cruz Torres" userId="9e99a5c3-af8c-4bbe-ad6b-d98b646b01bf" providerId="ADAL" clId="{1BF80B1E-6293-40BC-B92C-881899341DC9}" dt="2022-10-14T15:40:18.494" v="1195" actId="14100"/>
          <ac:cxnSpMkLst>
            <pc:docMk/>
            <pc:sldMk cId="3482408333" sldId="1739"/>
            <ac:cxnSpMk id="5" creationId="{1F5FF2F3-BCE4-E4CD-E47B-9C85F47AF89B}"/>
          </ac:cxnSpMkLst>
        </pc:cxnChg>
        <pc:cxnChg chg="mod">
          <ac:chgData name="Francesco Cruz Torres" userId="9e99a5c3-af8c-4bbe-ad6b-d98b646b01bf" providerId="ADAL" clId="{1BF80B1E-6293-40BC-B92C-881899341DC9}" dt="2022-10-14T15:40:13.905" v="1188" actId="14100"/>
          <ac:cxnSpMkLst>
            <pc:docMk/>
            <pc:sldMk cId="3482408333" sldId="1739"/>
            <ac:cxnSpMk id="6" creationId="{1DF900FC-31CA-C9F8-FABA-E02CF2A5908F}"/>
          </ac:cxnSpMkLst>
        </pc:cxnChg>
        <pc:cxnChg chg="add mod">
          <ac:chgData name="Francesco Cruz Torres" userId="9e99a5c3-af8c-4bbe-ad6b-d98b646b01bf" providerId="ADAL" clId="{1BF80B1E-6293-40BC-B92C-881899341DC9}" dt="2022-10-28T13:30:09.652" v="1947" actId="1035"/>
          <ac:cxnSpMkLst>
            <pc:docMk/>
            <pc:sldMk cId="3482408333" sldId="1739"/>
            <ac:cxnSpMk id="7" creationId="{9730A8E8-5FA8-4FC5-F5B8-7536E637B429}"/>
          </ac:cxnSpMkLst>
        </pc:cxnChg>
        <pc:cxnChg chg="add del mod">
          <ac:chgData name="Francesco Cruz Torres" userId="9e99a5c3-af8c-4bbe-ad6b-d98b646b01bf" providerId="ADAL" clId="{1BF80B1E-6293-40BC-B92C-881899341DC9}" dt="2022-10-18T08:53:28.455" v="1380" actId="478"/>
          <ac:cxnSpMkLst>
            <pc:docMk/>
            <pc:sldMk cId="3482408333" sldId="1739"/>
            <ac:cxnSpMk id="7" creationId="{C4241E2A-1D4D-F804-B1BE-34F866A3D153}"/>
          </ac:cxnSpMkLst>
        </pc:cxnChg>
        <pc:cxnChg chg="add del">
          <ac:chgData name="Francesco Cruz Torres" userId="9e99a5c3-af8c-4bbe-ad6b-d98b646b01bf" providerId="ADAL" clId="{1BF80B1E-6293-40BC-B92C-881899341DC9}" dt="2022-10-17T10:28:09.716" v="1289" actId="478"/>
          <ac:cxnSpMkLst>
            <pc:docMk/>
            <pc:sldMk cId="3482408333" sldId="1739"/>
            <ac:cxnSpMk id="8" creationId="{5EAA4AC0-B7C2-E5A2-1325-45F15621AB5B}"/>
          </ac:cxnSpMkLst>
        </pc:cxnChg>
        <pc:cxnChg chg="add del mod">
          <ac:chgData name="Francesco Cruz Torres" userId="9e99a5c3-af8c-4bbe-ad6b-d98b646b01bf" providerId="ADAL" clId="{1BF80B1E-6293-40BC-B92C-881899341DC9}" dt="2022-10-14T10:15:38.273" v="76" actId="478"/>
          <ac:cxnSpMkLst>
            <pc:docMk/>
            <pc:sldMk cId="3482408333" sldId="1739"/>
            <ac:cxnSpMk id="8" creationId="{7E10E3A1-9ACD-D156-C930-5552F18B9DF4}"/>
          </ac:cxnSpMkLst>
        </pc:cxnChg>
        <pc:cxnChg chg="add mod">
          <ac:chgData name="Francesco Cruz Torres" userId="9e99a5c3-af8c-4bbe-ad6b-d98b646b01bf" providerId="ADAL" clId="{1BF80B1E-6293-40BC-B92C-881899341DC9}" dt="2022-10-28T13:30:14.491" v="1949" actId="1076"/>
          <ac:cxnSpMkLst>
            <pc:docMk/>
            <pc:sldMk cId="3482408333" sldId="1739"/>
            <ac:cxnSpMk id="9" creationId="{8E0854D8-CD0C-DCBD-E781-8E46FC09E850}"/>
          </ac:cxnSpMkLst>
        </pc:cxnChg>
        <pc:cxnChg chg="add mod">
          <ac:chgData name="Francesco Cruz Torres" userId="9e99a5c3-af8c-4bbe-ad6b-d98b646b01bf" providerId="ADAL" clId="{1BF80B1E-6293-40BC-B92C-881899341DC9}" dt="2022-10-28T13:30:14.491" v="1949" actId="1076"/>
          <ac:cxnSpMkLst>
            <pc:docMk/>
            <pc:sldMk cId="3482408333" sldId="1739"/>
            <ac:cxnSpMk id="10" creationId="{FE3236A3-1B56-C04F-C606-93464220D186}"/>
          </ac:cxnSpMkLst>
        </pc:cxnChg>
        <pc:cxnChg chg="add mod">
          <ac:chgData name="Francesco Cruz Torres" userId="9e99a5c3-af8c-4bbe-ad6b-d98b646b01bf" providerId="ADAL" clId="{1BF80B1E-6293-40BC-B92C-881899341DC9}" dt="2022-10-28T13:31:55.039" v="2059" actId="1035"/>
          <ac:cxnSpMkLst>
            <pc:docMk/>
            <pc:sldMk cId="3482408333" sldId="1739"/>
            <ac:cxnSpMk id="12" creationId="{B6AD80B9-A5FE-4EF9-A901-D2700AA6B843}"/>
          </ac:cxnSpMkLst>
        </pc:cxnChg>
        <pc:cxnChg chg="add mod">
          <ac:chgData name="Francesco Cruz Torres" userId="9e99a5c3-af8c-4bbe-ad6b-d98b646b01bf" providerId="ADAL" clId="{1BF80B1E-6293-40BC-B92C-881899341DC9}" dt="2022-10-28T13:31:55.039" v="2059" actId="1035"/>
          <ac:cxnSpMkLst>
            <pc:docMk/>
            <pc:sldMk cId="3482408333" sldId="1739"/>
            <ac:cxnSpMk id="14" creationId="{FA1BDE07-8238-4A85-108F-F485E10E2C19}"/>
          </ac:cxnSpMkLst>
        </pc:cxnChg>
        <pc:cxnChg chg="add mod">
          <ac:chgData name="Francesco Cruz Torres" userId="9e99a5c3-af8c-4bbe-ad6b-d98b646b01bf" providerId="ADAL" clId="{1BF80B1E-6293-40BC-B92C-881899341DC9}" dt="2022-10-28T13:32:04.722" v="2076" actId="1035"/>
          <ac:cxnSpMkLst>
            <pc:docMk/>
            <pc:sldMk cId="3482408333" sldId="1739"/>
            <ac:cxnSpMk id="16" creationId="{5CC95324-7C1E-5B84-52A8-EF613A14E12B}"/>
          </ac:cxnSpMkLst>
        </pc:cxnChg>
        <pc:cxnChg chg="add mod">
          <ac:chgData name="Francesco Cruz Torres" userId="9e99a5c3-af8c-4bbe-ad6b-d98b646b01bf" providerId="ADAL" clId="{1BF80B1E-6293-40BC-B92C-881899341DC9}" dt="2022-10-28T13:32:04.722" v="2076" actId="1035"/>
          <ac:cxnSpMkLst>
            <pc:docMk/>
            <pc:sldMk cId="3482408333" sldId="1739"/>
            <ac:cxnSpMk id="18" creationId="{8306C758-383F-D81C-AA45-4847439B0AC1}"/>
          </ac:cxnSpMkLst>
        </pc:cxnChg>
        <pc:cxnChg chg="add del mod">
          <ac:chgData name="Francesco Cruz Torres" userId="9e99a5c3-af8c-4bbe-ad6b-d98b646b01bf" providerId="ADAL" clId="{1BF80B1E-6293-40BC-B92C-881899341DC9}" dt="2022-10-28T13:31:43.699" v="2039" actId="1036"/>
          <ac:cxnSpMkLst>
            <pc:docMk/>
            <pc:sldMk cId="3482408333" sldId="1739"/>
            <ac:cxnSpMk id="19" creationId="{05A89B79-A5B2-ECAC-C20C-56BCCDCF8583}"/>
          </ac:cxnSpMkLst>
        </pc:cxnChg>
        <pc:cxnChg chg="add del mod">
          <ac:chgData name="Francesco Cruz Torres" userId="9e99a5c3-af8c-4bbe-ad6b-d98b646b01bf" providerId="ADAL" clId="{1BF80B1E-6293-40BC-B92C-881899341DC9}" dt="2022-10-14T15:08:40.931" v="302" actId="478"/>
          <ac:cxnSpMkLst>
            <pc:docMk/>
            <pc:sldMk cId="3482408333" sldId="1739"/>
            <ac:cxnSpMk id="21" creationId="{40BAD56A-2032-E4D7-9E37-DE6DCF2B72D3}"/>
          </ac:cxnSpMkLst>
        </pc:cxnChg>
        <pc:cxnChg chg="mod">
          <ac:chgData name="Francesco Cruz Torres" userId="9e99a5c3-af8c-4bbe-ad6b-d98b646b01bf" providerId="ADAL" clId="{1BF80B1E-6293-40BC-B92C-881899341DC9}" dt="2022-10-14T15:34:52.668" v="959" actId="1076"/>
          <ac:cxnSpMkLst>
            <pc:docMk/>
            <pc:sldMk cId="3482408333" sldId="1739"/>
            <ac:cxnSpMk id="26" creationId="{47AA7787-3B80-489A-859D-8FD56D415B89}"/>
          </ac:cxnSpMkLst>
        </pc:cxnChg>
        <pc:cxnChg chg="add del mod">
          <ac:chgData name="Francesco Cruz Torres" userId="9e99a5c3-af8c-4bbe-ad6b-d98b646b01bf" providerId="ADAL" clId="{1BF80B1E-6293-40BC-B92C-881899341DC9}" dt="2022-10-17T12:14:00.769" v="1362" actId="478"/>
          <ac:cxnSpMkLst>
            <pc:docMk/>
            <pc:sldMk cId="3482408333" sldId="1739"/>
            <ac:cxnSpMk id="29" creationId="{6197903E-CD26-E30A-F3C4-E4B5CAD474D8}"/>
          </ac:cxnSpMkLst>
        </pc:cxnChg>
        <pc:cxnChg chg="mod">
          <ac:chgData name="Francesco Cruz Torres" userId="9e99a5c3-af8c-4bbe-ad6b-d98b646b01bf" providerId="ADAL" clId="{1BF80B1E-6293-40BC-B92C-881899341DC9}" dt="2022-10-14T15:07:40.124" v="272" actId="14100"/>
          <ac:cxnSpMkLst>
            <pc:docMk/>
            <pc:sldMk cId="3482408333" sldId="1739"/>
            <ac:cxnSpMk id="31" creationId="{BB7CD7BE-3D43-48B3-A181-27561F4D4BA0}"/>
          </ac:cxnSpMkLst>
        </pc:cxnChg>
        <pc:cxnChg chg="add del mod">
          <ac:chgData name="Francesco Cruz Torres" userId="9e99a5c3-af8c-4bbe-ad6b-d98b646b01bf" providerId="ADAL" clId="{1BF80B1E-6293-40BC-B92C-881899341DC9}" dt="2022-10-17T12:14:00.769" v="1362" actId="478"/>
          <ac:cxnSpMkLst>
            <pc:docMk/>
            <pc:sldMk cId="3482408333" sldId="1739"/>
            <ac:cxnSpMk id="32" creationId="{49265F2C-5B57-658A-F380-7510610573AA}"/>
          </ac:cxnSpMkLst>
        </pc:cxnChg>
        <pc:cxnChg chg="mod">
          <ac:chgData name="Francesco Cruz Torres" userId="9e99a5c3-af8c-4bbe-ad6b-d98b646b01bf" providerId="ADAL" clId="{1BF80B1E-6293-40BC-B92C-881899341DC9}" dt="2022-10-14T15:25:39.283" v="702" actId="14100"/>
          <ac:cxnSpMkLst>
            <pc:docMk/>
            <pc:sldMk cId="3482408333" sldId="1739"/>
            <ac:cxnSpMk id="40" creationId="{CA5C56DF-958D-47FC-B6EF-28822340A426}"/>
          </ac:cxnSpMkLst>
        </pc:cxnChg>
        <pc:cxnChg chg="mod">
          <ac:chgData name="Francesco Cruz Torres" userId="9e99a5c3-af8c-4bbe-ad6b-d98b646b01bf" providerId="ADAL" clId="{1BF80B1E-6293-40BC-B92C-881899341DC9}" dt="2022-10-14T15:38:45.679" v="1104" actId="14100"/>
          <ac:cxnSpMkLst>
            <pc:docMk/>
            <pc:sldMk cId="3482408333" sldId="1739"/>
            <ac:cxnSpMk id="55" creationId="{B26A9610-B0F6-4559-9004-E7B7ABDA332B}"/>
          </ac:cxnSpMkLst>
        </pc:cxnChg>
        <pc:cxnChg chg="mod">
          <ac:chgData name="Francesco Cruz Torres" userId="9e99a5c3-af8c-4bbe-ad6b-d98b646b01bf" providerId="ADAL" clId="{1BF80B1E-6293-40BC-B92C-881899341DC9}" dt="2022-10-14T15:09:37.652" v="332" actId="1035"/>
          <ac:cxnSpMkLst>
            <pc:docMk/>
            <pc:sldMk cId="3482408333" sldId="1739"/>
            <ac:cxnSpMk id="56" creationId="{5A3C8269-F1D5-4E87-96BB-02B1D4F7A496}"/>
          </ac:cxnSpMkLst>
        </pc:cxnChg>
        <pc:cxnChg chg="mod">
          <ac:chgData name="Francesco Cruz Torres" userId="9e99a5c3-af8c-4bbe-ad6b-d98b646b01bf" providerId="ADAL" clId="{1BF80B1E-6293-40BC-B92C-881899341DC9}" dt="2022-10-14T15:39:19.534" v="1139" actId="14100"/>
          <ac:cxnSpMkLst>
            <pc:docMk/>
            <pc:sldMk cId="3482408333" sldId="1739"/>
            <ac:cxnSpMk id="59" creationId="{DDF9F303-E2C3-47EB-BFD1-57ACCA29EF81}"/>
          </ac:cxnSpMkLst>
        </pc:cxnChg>
        <pc:cxnChg chg="mod">
          <ac:chgData name="Francesco Cruz Torres" userId="9e99a5c3-af8c-4bbe-ad6b-d98b646b01bf" providerId="ADAL" clId="{1BF80B1E-6293-40BC-B92C-881899341DC9}" dt="2022-10-14T15:09:37.652" v="332" actId="1035"/>
          <ac:cxnSpMkLst>
            <pc:docMk/>
            <pc:sldMk cId="3482408333" sldId="1739"/>
            <ac:cxnSpMk id="60" creationId="{213FFFEA-59C1-4D11-9B77-08039CFDEF2F}"/>
          </ac:cxnSpMkLst>
        </pc:cxnChg>
        <pc:cxnChg chg="mod">
          <ac:chgData name="Francesco Cruz Torres" userId="9e99a5c3-af8c-4bbe-ad6b-d98b646b01bf" providerId="ADAL" clId="{1BF80B1E-6293-40BC-B92C-881899341DC9}" dt="2022-10-14T15:23:03.416" v="544" actId="1035"/>
          <ac:cxnSpMkLst>
            <pc:docMk/>
            <pc:sldMk cId="3482408333" sldId="1739"/>
            <ac:cxnSpMk id="64" creationId="{B677B550-1BFC-4FC7-B374-D4F6CBD0B421}"/>
          </ac:cxnSpMkLst>
        </pc:cxnChg>
        <pc:cxnChg chg="mod">
          <ac:chgData name="Francesco Cruz Torres" userId="9e99a5c3-af8c-4bbe-ad6b-d98b646b01bf" providerId="ADAL" clId="{1BF80B1E-6293-40BC-B92C-881899341DC9}" dt="2022-10-14T15:07:17.573" v="266" actId="1036"/>
          <ac:cxnSpMkLst>
            <pc:docMk/>
            <pc:sldMk cId="3482408333" sldId="1739"/>
            <ac:cxnSpMk id="65" creationId="{BF6E72AA-13DA-44D9-B3A3-AB9B69F4A4CB}"/>
          </ac:cxnSpMkLst>
        </pc:cxnChg>
        <pc:cxnChg chg="add mod">
          <ac:chgData name="Francesco Cruz Torres" userId="9e99a5c3-af8c-4bbe-ad6b-d98b646b01bf" providerId="ADAL" clId="{1BF80B1E-6293-40BC-B92C-881899341DC9}" dt="2022-10-14T15:29:26.017" v="774" actId="14100"/>
          <ac:cxnSpMkLst>
            <pc:docMk/>
            <pc:sldMk cId="3482408333" sldId="1739"/>
            <ac:cxnSpMk id="66" creationId="{5B3E2103-C26E-83D7-F37B-7E912936338C}"/>
          </ac:cxnSpMkLst>
        </pc:cxnChg>
        <pc:cxnChg chg="mod">
          <ac:chgData name="Francesco Cruz Torres" userId="9e99a5c3-af8c-4bbe-ad6b-d98b646b01bf" providerId="ADAL" clId="{1BF80B1E-6293-40BC-B92C-881899341DC9}" dt="2022-10-28T13:30:03.884" v="1946" actId="1035"/>
          <ac:cxnSpMkLst>
            <pc:docMk/>
            <pc:sldMk cId="3482408333" sldId="1739"/>
            <ac:cxnSpMk id="70" creationId="{D4FD488F-9D26-481B-8947-4EB1C7F0A649}"/>
          </ac:cxnSpMkLst>
        </pc:cxnChg>
        <pc:cxnChg chg="mod">
          <ac:chgData name="Francesco Cruz Torres" userId="9e99a5c3-af8c-4bbe-ad6b-d98b646b01bf" providerId="ADAL" clId="{1BF80B1E-6293-40BC-B92C-881899341DC9}" dt="2022-10-28T13:30:03.884" v="1946" actId="1035"/>
          <ac:cxnSpMkLst>
            <pc:docMk/>
            <pc:sldMk cId="3482408333" sldId="1739"/>
            <ac:cxnSpMk id="71" creationId="{ACF377E4-2F80-433B-A9B7-D1D0E141E719}"/>
          </ac:cxnSpMkLst>
        </pc:cxnChg>
        <pc:cxnChg chg="mod">
          <ac:chgData name="Francesco Cruz Torres" userId="9e99a5c3-af8c-4bbe-ad6b-d98b646b01bf" providerId="ADAL" clId="{1BF80B1E-6293-40BC-B92C-881899341DC9}" dt="2022-10-14T15:09:37.652" v="332" actId="1035"/>
          <ac:cxnSpMkLst>
            <pc:docMk/>
            <pc:sldMk cId="3482408333" sldId="1739"/>
            <ac:cxnSpMk id="73" creationId="{904EDE02-0B47-4BAE-9A6D-5AFAD58C405A}"/>
          </ac:cxnSpMkLst>
        </pc:cxnChg>
        <pc:cxnChg chg="mod">
          <ac:chgData name="Francesco Cruz Torres" userId="9e99a5c3-af8c-4bbe-ad6b-d98b646b01bf" providerId="ADAL" clId="{1BF80B1E-6293-40BC-B92C-881899341DC9}" dt="2022-10-14T15:09:37.652" v="332" actId="1035"/>
          <ac:cxnSpMkLst>
            <pc:docMk/>
            <pc:sldMk cId="3482408333" sldId="1739"/>
            <ac:cxnSpMk id="74" creationId="{C516E08C-035F-4E38-9F3A-ADD80C93364D}"/>
          </ac:cxnSpMkLst>
        </pc:cxnChg>
        <pc:cxnChg chg="mod">
          <ac:chgData name="Francesco Cruz Torres" userId="9e99a5c3-af8c-4bbe-ad6b-d98b646b01bf" providerId="ADAL" clId="{1BF80B1E-6293-40BC-B92C-881899341DC9}" dt="2022-10-28T13:32:07.364" v="2078" actId="1035"/>
          <ac:cxnSpMkLst>
            <pc:docMk/>
            <pc:sldMk cId="3482408333" sldId="1739"/>
            <ac:cxnSpMk id="76" creationId="{C7F4F223-0452-4EC8-B2B2-CAA504B48ECF}"/>
          </ac:cxnSpMkLst>
        </pc:cxnChg>
        <pc:cxnChg chg="mod">
          <ac:chgData name="Francesco Cruz Torres" userId="9e99a5c3-af8c-4bbe-ad6b-d98b646b01bf" providerId="ADAL" clId="{1BF80B1E-6293-40BC-B92C-881899341DC9}" dt="2022-10-14T15:25:51.015" v="705" actId="14100"/>
          <ac:cxnSpMkLst>
            <pc:docMk/>
            <pc:sldMk cId="3482408333" sldId="1739"/>
            <ac:cxnSpMk id="77" creationId="{C6C7229B-3C26-48DC-A2E5-4F58373A8BBF}"/>
          </ac:cxnSpMkLst>
        </pc:cxnChg>
        <pc:cxnChg chg="mod">
          <ac:chgData name="Francesco Cruz Torres" userId="9e99a5c3-af8c-4bbe-ad6b-d98b646b01bf" providerId="ADAL" clId="{1BF80B1E-6293-40BC-B92C-881899341DC9}" dt="2022-10-14T15:34:22.497" v="957" actId="1035"/>
          <ac:cxnSpMkLst>
            <pc:docMk/>
            <pc:sldMk cId="3482408333" sldId="1739"/>
            <ac:cxnSpMk id="84" creationId="{B7566BB7-9696-4E01-A7C7-67F058482A01}"/>
          </ac:cxnSpMkLst>
        </pc:cxnChg>
        <pc:cxnChg chg="mod">
          <ac:chgData name="Francesco Cruz Torres" userId="9e99a5c3-af8c-4bbe-ad6b-d98b646b01bf" providerId="ADAL" clId="{1BF80B1E-6293-40BC-B92C-881899341DC9}" dt="2022-10-28T13:32:13.827" v="2094" actId="1036"/>
          <ac:cxnSpMkLst>
            <pc:docMk/>
            <pc:sldMk cId="3482408333" sldId="1739"/>
            <ac:cxnSpMk id="86" creationId="{51FC6F84-5EA8-45CC-B6C8-FDDE1B795D2E}"/>
          </ac:cxnSpMkLst>
        </pc:cxnChg>
        <pc:cxnChg chg="mod">
          <ac:chgData name="Francesco Cruz Torres" userId="9e99a5c3-af8c-4bbe-ad6b-d98b646b01bf" providerId="ADAL" clId="{1BF80B1E-6293-40BC-B92C-881899341DC9}" dt="2022-10-14T15:28:34.265" v="768" actId="14100"/>
          <ac:cxnSpMkLst>
            <pc:docMk/>
            <pc:sldMk cId="3482408333" sldId="1739"/>
            <ac:cxnSpMk id="90" creationId="{EA20E750-9E56-47C0-B6BC-38D26F3C2580}"/>
          </ac:cxnSpMkLst>
        </pc:cxnChg>
        <pc:cxnChg chg="mod">
          <ac:chgData name="Francesco Cruz Torres" userId="9e99a5c3-af8c-4bbe-ad6b-d98b646b01bf" providerId="ADAL" clId="{1BF80B1E-6293-40BC-B92C-881899341DC9}" dt="2022-10-14T15:28:56.317" v="770" actId="14100"/>
          <ac:cxnSpMkLst>
            <pc:docMk/>
            <pc:sldMk cId="3482408333" sldId="1739"/>
            <ac:cxnSpMk id="91" creationId="{1B8B2727-E6DD-409B-85F1-02AB67955F51}"/>
          </ac:cxnSpMkLst>
        </pc:cxnChg>
        <pc:cxnChg chg="mod">
          <ac:chgData name="Francesco Cruz Torres" userId="9e99a5c3-af8c-4bbe-ad6b-d98b646b01bf" providerId="ADAL" clId="{1BF80B1E-6293-40BC-B92C-881899341DC9}" dt="2022-10-14T15:36:44.842" v="1012" actId="1037"/>
          <ac:cxnSpMkLst>
            <pc:docMk/>
            <pc:sldMk cId="3482408333" sldId="1739"/>
            <ac:cxnSpMk id="95" creationId="{A4C80475-2323-4024-8323-1CB60E02567B}"/>
          </ac:cxnSpMkLst>
        </pc:cxnChg>
        <pc:cxnChg chg="mod">
          <ac:chgData name="Francesco Cruz Torres" userId="9e99a5c3-af8c-4bbe-ad6b-d98b646b01bf" providerId="ADAL" clId="{1BF80B1E-6293-40BC-B92C-881899341DC9}" dt="2022-10-14T15:23:09.995" v="554" actId="1036"/>
          <ac:cxnSpMkLst>
            <pc:docMk/>
            <pc:sldMk cId="3482408333" sldId="1739"/>
            <ac:cxnSpMk id="99" creationId="{F952B24C-3628-4673-A4BC-3BF09DFADB36}"/>
          </ac:cxnSpMkLst>
        </pc:cxnChg>
        <pc:cxnChg chg="mod">
          <ac:chgData name="Francesco Cruz Torres" userId="9e99a5c3-af8c-4bbe-ad6b-d98b646b01bf" providerId="ADAL" clId="{1BF80B1E-6293-40BC-B92C-881899341DC9}" dt="2022-10-14T15:03:13.803" v="169" actId="1036"/>
          <ac:cxnSpMkLst>
            <pc:docMk/>
            <pc:sldMk cId="3482408333" sldId="1739"/>
            <ac:cxnSpMk id="103" creationId="{96415AA7-463B-4598-88F2-4DB86106E7F8}"/>
          </ac:cxnSpMkLst>
        </pc:cxnChg>
        <pc:cxnChg chg="mod">
          <ac:chgData name="Francesco Cruz Torres" userId="9e99a5c3-af8c-4bbe-ad6b-d98b646b01bf" providerId="ADAL" clId="{1BF80B1E-6293-40BC-B92C-881899341DC9}" dt="2022-10-14T15:03:13.803" v="169" actId="1036"/>
          <ac:cxnSpMkLst>
            <pc:docMk/>
            <pc:sldMk cId="3482408333" sldId="1739"/>
            <ac:cxnSpMk id="106" creationId="{C52AD05D-687D-4F9B-AEC7-0CA3E25F27AB}"/>
          </ac:cxnSpMkLst>
        </pc:cxnChg>
        <pc:cxnChg chg="mod">
          <ac:chgData name="Francesco Cruz Torres" userId="9e99a5c3-af8c-4bbe-ad6b-d98b646b01bf" providerId="ADAL" clId="{1BF80B1E-6293-40BC-B92C-881899341DC9}" dt="2022-10-14T15:06:23.038" v="236" actId="14100"/>
          <ac:cxnSpMkLst>
            <pc:docMk/>
            <pc:sldMk cId="3482408333" sldId="1739"/>
            <ac:cxnSpMk id="108" creationId="{377AEF9C-0631-434C-BDFF-E2A7B43981E8}"/>
          </ac:cxnSpMkLst>
        </pc:cxnChg>
        <pc:cxnChg chg="mod">
          <ac:chgData name="Francesco Cruz Torres" userId="9e99a5c3-af8c-4bbe-ad6b-d98b646b01bf" providerId="ADAL" clId="{1BF80B1E-6293-40BC-B92C-881899341DC9}" dt="2022-10-14T15:05:54.026" v="228" actId="14100"/>
          <ac:cxnSpMkLst>
            <pc:docMk/>
            <pc:sldMk cId="3482408333" sldId="1739"/>
            <ac:cxnSpMk id="109" creationId="{EB293CA5-332C-4125-9EFC-124E15F2A02D}"/>
          </ac:cxnSpMkLst>
        </pc:cxnChg>
        <pc:cxnChg chg="mod">
          <ac:chgData name="Francesco Cruz Torres" userId="9e99a5c3-af8c-4bbe-ad6b-d98b646b01bf" providerId="ADAL" clId="{1BF80B1E-6293-40BC-B92C-881899341DC9}" dt="2022-10-14T10:14:25.043" v="46" actId="14100"/>
          <ac:cxnSpMkLst>
            <pc:docMk/>
            <pc:sldMk cId="3482408333" sldId="1739"/>
            <ac:cxnSpMk id="110" creationId="{31352539-DDD2-4281-9F32-C9877B72189D}"/>
          </ac:cxnSpMkLst>
        </pc:cxnChg>
        <pc:cxnChg chg="mod">
          <ac:chgData name="Francesco Cruz Torres" userId="9e99a5c3-af8c-4bbe-ad6b-d98b646b01bf" providerId="ADAL" clId="{1BF80B1E-6293-40BC-B92C-881899341DC9}" dt="2022-10-14T15:03:13.803" v="169" actId="1036"/>
          <ac:cxnSpMkLst>
            <pc:docMk/>
            <pc:sldMk cId="3482408333" sldId="1739"/>
            <ac:cxnSpMk id="111" creationId="{1C4F4E2C-2C8A-47AE-BDAC-C6B761F359E7}"/>
          </ac:cxnSpMkLst>
        </pc:cxnChg>
        <pc:cxnChg chg="mod">
          <ac:chgData name="Francesco Cruz Torres" userId="9e99a5c3-af8c-4bbe-ad6b-d98b646b01bf" providerId="ADAL" clId="{1BF80B1E-6293-40BC-B92C-881899341DC9}" dt="2022-10-14T15:34:14.598" v="942" actId="14100"/>
          <ac:cxnSpMkLst>
            <pc:docMk/>
            <pc:sldMk cId="3482408333" sldId="1739"/>
            <ac:cxnSpMk id="112" creationId="{A1360650-70CF-410A-82D2-60DC5AA9B0DA}"/>
          </ac:cxnSpMkLst>
        </pc:cxnChg>
        <pc:cxnChg chg="mod">
          <ac:chgData name="Francesco Cruz Torres" userId="9e99a5c3-af8c-4bbe-ad6b-d98b646b01bf" providerId="ADAL" clId="{1BF80B1E-6293-40BC-B92C-881899341DC9}" dt="2022-10-14T15:35:44.035" v="970" actId="14100"/>
          <ac:cxnSpMkLst>
            <pc:docMk/>
            <pc:sldMk cId="3482408333" sldId="1739"/>
            <ac:cxnSpMk id="113" creationId="{0C580913-45D1-43F2-8194-F46DBEFF33E1}"/>
          </ac:cxnSpMkLst>
        </pc:cxnChg>
        <pc:cxnChg chg="mod">
          <ac:chgData name="Francesco Cruz Torres" userId="9e99a5c3-af8c-4bbe-ad6b-d98b646b01bf" providerId="ADAL" clId="{1BF80B1E-6293-40BC-B92C-881899341DC9}" dt="2022-10-14T15:06:18.799" v="235" actId="14100"/>
          <ac:cxnSpMkLst>
            <pc:docMk/>
            <pc:sldMk cId="3482408333" sldId="1739"/>
            <ac:cxnSpMk id="114" creationId="{23CAF25D-EEB6-4E62-90FD-7A2C7AECD922}"/>
          </ac:cxnSpMkLst>
        </pc:cxnChg>
        <pc:cxnChg chg="mod">
          <ac:chgData name="Francesco Cruz Torres" userId="9e99a5c3-af8c-4bbe-ad6b-d98b646b01bf" providerId="ADAL" clId="{1BF80B1E-6293-40BC-B92C-881899341DC9}" dt="2022-10-14T15:05:57.019" v="229" actId="14100"/>
          <ac:cxnSpMkLst>
            <pc:docMk/>
            <pc:sldMk cId="3482408333" sldId="1739"/>
            <ac:cxnSpMk id="115" creationId="{963E5641-C13F-407E-B7BE-E7238492976C}"/>
          </ac:cxnSpMkLst>
        </pc:cxnChg>
        <pc:cxnChg chg="mod">
          <ac:chgData name="Francesco Cruz Torres" userId="9e99a5c3-af8c-4bbe-ad6b-d98b646b01bf" providerId="ADAL" clId="{1BF80B1E-6293-40BC-B92C-881899341DC9}" dt="2022-10-14T15:04:30.790" v="200" actId="14100"/>
          <ac:cxnSpMkLst>
            <pc:docMk/>
            <pc:sldMk cId="3482408333" sldId="1739"/>
            <ac:cxnSpMk id="116" creationId="{E11884DD-427C-406E-B43C-81FC898154D8}"/>
          </ac:cxnSpMkLst>
        </pc:cxnChg>
        <pc:cxnChg chg="mod">
          <ac:chgData name="Francesco Cruz Torres" userId="9e99a5c3-af8c-4bbe-ad6b-d98b646b01bf" providerId="ADAL" clId="{1BF80B1E-6293-40BC-B92C-881899341DC9}" dt="2022-10-14T15:03:13.803" v="169" actId="1036"/>
          <ac:cxnSpMkLst>
            <pc:docMk/>
            <pc:sldMk cId="3482408333" sldId="1739"/>
            <ac:cxnSpMk id="117" creationId="{B9E29360-B318-427D-8405-930813F1B445}"/>
          </ac:cxnSpMkLst>
        </pc:cxnChg>
        <pc:cxnChg chg="mod">
          <ac:chgData name="Francesco Cruz Torres" userId="9e99a5c3-af8c-4bbe-ad6b-d98b646b01bf" providerId="ADAL" clId="{1BF80B1E-6293-40BC-B92C-881899341DC9}" dt="2022-10-14T15:46:02.367" v="1202" actId="14100"/>
          <ac:cxnSpMkLst>
            <pc:docMk/>
            <pc:sldMk cId="3482408333" sldId="1739"/>
            <ac:cxnSpMk id="118" creationId="{A5A994F8-EF00-4F01-A7E7-4CEB7362A47B}"/>
          </ac:cxnSpMkLst>
        </pc:cxnChg>
        <pc:cxnChg chg="mod">
          <ac:chgData name="Francesco Cruz Torres" userId="9e99a5c3-af8c-4bbe-ad6b-d98b646b01bf" providerId="ADAL" clId="{1BF80B1E-6293-40BC-B92C-881899341DC9}" dt="2022-10-14T15:03:13.803" v="169" actId="1036"/>
          <ac:cxnSpMkLst>
            <pc:docMk/>
            <pc:sldMk cId="3482408333" sldId="1739"/>
            <ac:cxnSpMk id="119" creationId="{13194CC1-8703-4526-A7CE-03E605FBC2DF}"/>
          </ac:cxnSpMkLst>
        </pc:cxnChg>
        <pc:cxnChg chg="mod">
          <ac:chgData name="Francesco Cruz Torres" userId="9e99a5c3-af8c-4bbe-ad6b-d98b646b01bf" providerId="ADAL" clId="{1BF80B1E-6293-40BC-B92C-881899341DC9}" dt="2022-10-14T15:03:13.803" v="169" actId="1036"/>
          <ac:cxnSpMkLst>
            <pc:docMk/>
            <pc:sldMk cId="3482408333" sldId="1739"/>
            <ac:cxnSpMk id="120" creationId="{A5B7815D-5B3A-40FF-8191-11264A76BE81}"/>
          </ac:cxnSpMkLst>
        </pc:cxnChg>
        <pc:cxnChg chg="mod">
          <ac:chgData name="Francesco Cruz Torres" userId="9e99a5c3-af8c-4bbe-ad6b-d98b646b01bf" providerId="ADAL" clId="{1BF80B1E-6293-40BC-B92C-881899341DC9}" dt="2022-10-14T15:04:33.716" v="201" actId="14100"/>
          <ac:cxnSpMkLst>
            <pc:docMk/>
            <pc:sldMk cId="3482408333" sldId="1739"/>
            <ac:cxnSpMk id="121" creationId="{14FAD5BC-B615-43E5-8950-B8872E89EE4C}"/>
          </ac:cxnSpMkLst>
        </pc:cxnChg>
        <pc:cxnChg chg="mod">
          <ac:chgData name="Francesco Cruz Torres" userId="9e99a5c3-af8c-4bbe-ad6b-d98b646b01bf" providerId="ADAL" clId="{1BF80B1E-6293-40BC-B92C-881899341DC9}" dt="2022-10-14T15:03:13.803" v="169" actId="1036"/>
          <ac:cxnSpMkLst>
            <pc:docMk/>
            <pc:sldMk cId="3482408333" sldId="1739"/>
            <ac:cxnSpMk id="124" creationId="{D6633A08-CEC0-418E-9DE8-46AD18A33C9B}"/>
          </ac:cxnSpMkLst>
        </pc:cxnChg>
        <pc:cxnChg chg="mod">
          <ac:chgData name="Francesco Cruz Torres" userId="9e99a5c3-af8c-4bbe-ad6b-d98b646b01bf" providerId="ADAL" clId="{1BF80B1E-6293-40BC-B92C-881899341DC9}" dt="2022-10-14T15:03:13.803" v="169" actId="1036"/>
          <ac:cxnSpMkLst>
            <pc:docMk/>
            <pc:sldMk cId="3482408333" sldId="1739"/>
            <ac:cxnSpMk id="125" creationId="{AD7BC0DE-0D53-47E0-89F8-CF472AD2A113}"/>
          </ac:cxnSpMkLst>
        </pc:cxnChg>
        <pc:cxnChg chg="mod">
          <ac:chgData name="Francesco Cruz Torres" userId="9e99a5c3-af8c-4bbe-ad6b-d98b646b01bf" providerId="ADAL" clId="{1BF80B1E-6293-40BC-B92C-881899341DC9}" dt="2022-10-14T15:35:22.166" v="966" actId="14100"/>
          <ac:cxnSpMkLst>
            <pc:docMk/>
            <pc:sldMk cId="3482408333" sldId="1739"/>
            <ac:cxnSpMk id="127" creationId="{1651A4B3-9FC5-4A4B-BD2C-486271D88728}"/>
          </ac:cxnSpMkLst>
        </pc:cxnChg>
        <pc:cxnChg chg="mod">
          <ac:chgData name="Francesco Cruz Torres" userId="9e99a5c3-af8c-4bbe-ad6b-d98b646b01bf" providerId="ADAL" clId="{1BF80B1E-6293-40BC-B92C-881899341DC9}" dt="2022-10-14T15:03:13.803" v="169" actId="1036"/>
          <ac:cxnSpMkLst>
            <pc:docMk/>
            <pc:sldMk cId="3482408333" sldId="1739"/>
            <ac:cxnSpMk id="128" creationId="{F42F3875-05FC-4034-B164-506033DC012D}"/>
          </ac:cxnSpMkLst>
        </pc:cxnChg>
        <pc:cxnChg chg="mod">
          <ac:chgData name="Francesco Cruz Torres" userId="9e99a5c3-af8c-4bbe-ad6b-d98b646b01bf" providerId="ADAL" clId="{1BF80B1E-6293-40BC-B92C-881899341DC9}" dt="2022-10-14T15:03:13.803" v="169" actId="1036"/>
          <ac:cxnSpMkLst>
            <pc:docMk/>
            <pc:sldMk cId="3482408333" sldId="1739"/>
            <ac:cxnSpMk id="129" creationId="{3375FDEB-3662-4C13-8C7A-9E6001F276C5}"/>
          </ac:cxnSpMkLst>
        </pc:cxnChg>
        <pc:cxnChg chg="mod">
          <ac:chgData name="Francesco Cruz Torres" userId="9e99a5c3-af8c-4bbe-ad6b-d98b646b01bf" providerId="ADAL" clId="{1BF80B1E-6293-40BC-B92C-881899341DC9}" dt="2022-10-14T15:03:13.803" v="169" actId="1036"/>
          <ac:cxnSpMkLst>
            <pc:docMk/>
            <pc:sldMk cId="3482408333" sldId="1739"/>
            <ac:cxnSpMk id="130" creationId="{D988CC4C-4179-4982-9334-318F432091AD}"/>
          </ac:cxnSpMkLst>
        </pc:cxnChg>
        <pc:cxnChg chg="mod">
          <ac:chgData name="Francesco Cruz Torres" userId="9e99a5c3-af8c-4bbe-ad6b-d98b646b01bf" providerId="ADAL" clId="{1BF80B1E-6293-40BC-B92C-881899341DC9}" dt="2022-10-28T13:32:51.636" v="2109" actId="1035"/>
          <ac:cxnSpMkLst>
            <pc:docMk/>
            <pc:sldMk cId="3482408333" sldId="1739"/>
            <ac:cxnSpMk id="135" creationId="{007CB226-3731-49C3-8262-68B0EC123162}"/>
          </ac:cxnSpMkLst>
        </pc:cxnChg>
        <pc:cxnChg chg="mod">
          <ac:chgData name="Francesco Cruz Torres" userId="9e99a5c3-af8c-4bbe-ad6b-d98b646b01bf" providerId="ADAL" clId="{1BF80B1E-6293-40BC-B92C-881899341DC9}" dt="2022-10-14T15:03:13.803" v="169" actId="1036"/>
          <ac:cxnSpMkLst>
            <pc:docMk/>
            <pc:sldMk cId="3482408333" sldId="1739"/>
            <ac:cxnSpMk id="143" creationId="{0C351F47-CFAA-4A94-AAE2-ACFF0457542C}"/>
          </ac:cxnSpMkLst>
        </pc:cxnChg>
        <pc:cxnChg chg="mod">
          <ac:chgData name="Francesco Cruz Torres" userId="9e99a5c3-af8c-4bbe-ad6b-d98b646b01bf" providerId="ADAL" clId="{1BF80B1E-6293-40BC-B92C-881899341DC9}" dt="2022-10-14T15:09:37.652" v="332" actId="1035"/>
          <ac:cxnSpMkLst>
            <pc:docMk/>
            <pc:sldMk cId="3482408333" sldId="1739"/>
            <ac:cxnSpMk id="144" creationId="{335F2FCC-D53B-4780-A1C2-422BE39E1DCC}"/>
          </ac:cxnSpMkLst>
        </pc:cxnChg>
        <pc:cxnChg chg="mod">
          <ac:chgData name="Francesco Cruz Torres" userId="9e99a5c3-af8c-4bbe-ad6b-d98b646b01bf" providerId="ADAL" clId="{1BF80B1E-6293-40BC-B92C-881899341DC9}" dt="2022-10-14T15:03:13.803" v="169" actId="1036"/>
          <ac:cxnSpMkLst>
            <pc:docMk/>
            <pc:sldMk cId="3482408333" sldId="1739"/>
            <ac:cxnSpMk id="145" creationId="{2C830BEF-E10C-45AF-8B75-785C4DE95377}"/>
          </ac:cxnSpMkLst>
        </pc:cxnChg>
        <pc:cxnChg chg="mod">
          <ac:chgData name="Francesco Cruz Torres" userId="9e99a5c3-af8c-4bbe-ad6b-d98b646b01bf" providerId="ADAL" clId="{1BF80B1E-6293-40BC-B92C-881899341DC9}" dt="2022-10-14T15:03:13.803" v="169" actId="1036"/>
          <ac:cxnSpMkLst>
            <pc:docMk/>
            <pc:sldMk cId="3482408333" sldId="1739"/>
            <ac:cxnSpMk id="147" creationId="{DF586A80-7479-4E5E-8A21-E8BF4BF6BCDA}"/>
          </ac:cxnSpMkLst>
        </pc:cxnChg>
        <pc:cxnChg chg="mod">
          <ac:chgData name="Francesco Cruz Torres" userId="9e99a5c3-af8c-4bbe-ad6b-d98b646b01bf" providerId="ADAL" clId="{1BF80B1E-6293-40BC-B92C-881899341DC9}" dt="2022-10-14T15:04:40.016" v="203" actId="14100"/>
          <ac:cxnSpMkLst>
            <pc:docMk/>
            <pc:sldMk cId="3482408333" sldId="1739"/>
            <ac:cxnSpMk id="148" creationId="{BE337CD2-300B-464B-9280-A64AF309A25F}"/>
          </ac:cxnSpMkLst>
        </pc:cxnChg>
        <pc:cxnChg chg="mod">
          <ac:chgData name="Francesco Cruz Torres" userId="9e99a5c3-af8c-4bbe-ad6b-d98b646b01bf" providerId="ADAL" clId="{1BF80B1E-6293-40BC-B92C-881899341DC9}" dt="2022-10-28T13:32:40.573" v="2096" actId="1036"/>
          <ac:cxnSpMkLst>
            <pc:docMk/>
            <pc:sldMk cId="3482408333" sldId="1739"/>
            <ac:cxnSpMk id="151" creationId="{6171D71D-547B-4BCC-B334-9BEE493D89AD}"/>
          </ac:cxnSpMkLst>
        </pc:cxnChg>
        <pc:cxnChg chg="mod">
          <ac:chgData name="Francesco Cruz Torres" userId="9e99a5c3-af8c-4bbe-ad6b-d98b646b01bf" providerId="ADAL" clId="{1BF80B1E-6293-40BC-B92C-881899341DC9}" dt="2022-10-14T15:04:37.833" v="202" actId="14100"/>
          <ac:cxnSpMkLst>
            <pc:docMk/>
            <pc:sldMk cId="3482408333" sldId="1739"/>
            <ac:cxnSpMk id="153" creationId="{FC22B1D8-998F-AED5-5A51-36BCA5B68731}"/>
          </ac:cxnSpMkLst>
        </pc:cxnChg>
        <pc:cxnChg chg="mod">
          <ac:chgData name="Francesco Cruz Torres" userId="9e99a5c3-af8c-4bbe-ad6b-d98b646b01bf" providerId="ADAL" clId="{1BF80B1E-6293-40BC-B92C-881899341DC9}" dt="2022-10-14T10:14:13.405" v="42" actId="1036"/>
          <ac:cxnSpMkLst>
            <pc:docMk/>
            <pc:sldMk cId="3482408333" sldId="1739"/>
            <ac:cxnSpMk id="156" creationId="{A9A711F9-A74E-4590-B32E-963C3D36D109}"/>
          </ac:cxnSpMkLst>
        </pc:cxnChg>
        <pc:cxnChg chg="mod">
          <ac:chgData name="Francesco Cruz Torres" userId="9e99a5c3-af8c-4bbe-ad6b-d98b646b01bf" providerId="ADAL" clId="{1BF80B1E-6293-40BC-B92C-881899341DC9}" dt="2022-10-14T15:07:24.207" v="268" actId="14100"/>
          <ac:cxnSpMkLst>
            <pc:docMk/>
            <pc:sldMk cId="3482408333" sldId="1739"/>
            <ac:cxnSpMk id="157" creationId="{30F7513E-BF00-AC10-FBF1-0AC388E7A012}"/>
          </ac:cxnSpMkLst>
        </pc:cxnChg>
        <pc:cxnChg chg="mod">
          <ac:chgData name="Francesco Cruz Torres" userId="9e99a5c3-af8c-4bbe-ad6b-d98b646b01bf" providerId="ADAL" clId="{1BF80B1E-6293-40BC-B92C-881899341DC9}" dt="2022-10-14T15:24:48.862" v="691" actId="1036"/>
          <ac:cxnSpMkLst>
            <pc:docMk/>
            <pc:sldMk cId="3482408333" sldId="1739"/>
            <ac:cxnSpMk id="158" creationId="{6B1E3D8F-C79A-4B99-8402-9EB92FEBE567}"/>
          </ac:cxnSpMkLst>
        </pc:cxnChg>
        <pc:cxnChg chg="mod">
          <ac:chgData name="Francesco Cruz Torres" userId="9e99a5c3-af8c-4bbe-ad6b-d98b646b01bf" providerId="ADAL" clId="{1BF80B1E-6293-40BC-B92C-881899341DC9}" dt="2022-10-14T15:35:08.802" v="963" actId="14100"/>
          <ac:cxnSpMkLst>
            <pc:docMk/>
            <pc:sldMk cId="3482408333" sldId="1739"/>
            <ac:cxnSpMk id="160" creationId="{FFB95F82-FCB0-4909-8E46-F4EC291A1F1A}"/>
          </ac:cxnSpMkLst>
        </pc:cxnChg>
        <pc:cxnChg chg="mod">
          <ac:chgData name="Francesco Cruz Torres" userId="9e99a5c3-af8c-4bbe-ad6b-d98b646b01bf" providerId="ADAL" clId="{1BF80B1E-6293-40BC-B92C-881899341DC9}" dt="2022-10-14T15:24:44.892" v="680" actId="1036"/>
          <ac:cxnSpMkLst>
            <pc:docMk/>
            <pc:sldMk cId="3482408333" sldId="1739"/>
            <ac:cxnSpMk id="161" creationId="{ABDA0C5C-9F15-4258-96CB-CDAD78F59016}"/>
          </ac:cxnSpMkLst>
        </pc:cxnChg>
        <pc:cxnChg chg="mod">
          <ac:chgData name="Francesco Cruz Torres" userId="9e99a5c3-af8c-4bbe-ad6b-d98b646b01bf" providerId="ADAL" clId="{1BF80B1E-6293-40BC-B92C-881899341DC9}" dt="2022-10-14T15:35:27.350" v="967" actId="14100"/>
          <ac:cxnSpMkLst>
            <pc:docMk/>
            <pc:sldMk cId="3482408333" sldId="1739"/>
            <ac:cxnSpMk id="168" creationId="{AE247AC5-FC30-46EA-AED0-4E7997BAC91F}"/>
          </ac:cxnSpMkLst>
        </pc:cxnChg>
        <pc:cxnChg chg="mod">
          <ac:chgData name="Francesco Cruz Torres" userId="9e99a5c3-af8c-4bbe-ad6b-d98b646b01bf" providerId="ADAL" clId="{1BF80B1E-6293-40BC-B92C-881899341DC9}" dt="2022-10-14T10:14:16.489" v="43" actId="14100"/>
          <ac:cxnSpMkLst>
            <pc:docMk/>
            <pc:sldMk cId="3482408333" sldId="1739"/>
            <ac:cxnSpMk id="214" creationId="{92C8EFC0-E40A-4DB5-BCBA-17B6A83BBC3F}"/>
          </ac:cxnSpMkLst>
        </pc:cxnChg>
        <pc:cxnChg chg="mod">
          <ac:chgData name="Francesco Cruz Torres" userId="9e99a5c3-af8c-4bbe-ad6b-d98b646b01bf" providerId="ADAL" clId="{1BF80B1E-6293-40BC-B92C-881899341DC9}" dt="2022-10-14T15:39:36.049" v="1162" actId="14100"/>
          <ac:cxnSpMkLst>
            <pc:docMk/>
            <pc:sldMk cId="3482408333" sldId="1739"/>
            <ac:cxnSpMk id="249" creationId="{41302B56-8AC4-82E2-D2F7-20E92D48F077}"/>
          </ac:cxnSpMkLst>
        </pc:cxnChg>
        <pc:cxnChg chg="mod">
          <ac:chgData name="Francesco Cruz Torres" userId="9e99a5c3-af8c-4bbe-ad6b-d98b646b01bf" providerId="ADAL" clId="{1BF80B1E-6293-40BC-B92C-881899341DC9}" dt="2022-10-14T15:39:03.481" v="1122" actId="14100"/>
          <ac:cxnSpMkLst>
            <pc:docMk/>
            <pc:sldMk cId="3482408333" sldId="1739"/>
            <ac:cxnSpMk id="264" creationId="{106E4ADE-B9CB-FE24-FCF5-5F6366959388}"/>
          </ac:cxnSpMkLst>
        </pc:cxnChg>
        <pc:cxnChg chg="mod">
          <ac:chgData name="Francesco Cruz Torres" userId="9e99a5c3-af8c-4bbe-ad6b-d98b646b01bf" providerId="ADAL" clId="{1BF80B1E-6293-40BC-B92C-881899341DC9}" dt="2022-10-14T15:39:27.453" v="1160" actId="14100"/>
          <ac:cxnSpMkLst>
            <pc:docMk/>
            <pc:sldMk cId="3482408333" sldId="1739"/>
            <ac:cxnSpMk id="280" creationId="{3EDEB915-F8F7-7C1D-5680-97F0E420B285}"/>
          </ac:cxnSpMkLst>
        </pc:cxnChg>
        <pc:cxnChg chg="mod">
          <ac:chgData name="Francesco Cruz Torres" userId="9e99a5c3-af8c-4bbe-ad6b-d98b646b01bf" providerId="ADAL" clId="{1BF80B1E-6293-40BC-B92C-881899341DC9}" dt="2022-10-28T13:32:13.827" v="2094" actId="1036"/>
          <ac:cxnSpMkLst>
            <pc:docMk/>
            <pc:sldMk cId="3482408333" sldId="1739"/>
            <ac:cxnSpMk id="284" creationId="{793119B4-2F2D-54FD-C8A2-B5163E6034D8}"/>
          </ac:cxnSpMkLst>
        </pc:cxnChg>
        <pc:cxnChg chg="mod">
          <ac:chgData name="Francesco Cruz Torres" userId="9e99a5c3-af8c-4bbe-ad6b-d98b646b01bf" providerId="ADAL" clId="{1BF80B1E-6293-40BC-B92C-881899341DC9}" dt="2022-10-14T15:38:19.969" v="1096" actId="14100"/>
          <ac:cxnSpMkLst>
            <pc:docMk/>
            <pc:sldMk cId="3482408333" sldId="1739"/>
            <ac:cxnSpMk id="288" creationId="{3865C5C9-2A72-825C-3EAA-FB9ACCF52924}"/>
          </ac:cxnSpMkLst>
        </pc:cxnChg>
        <pc:cxnChg chg="mod">
          <ac:chgData name="Francesco Cruz Torres" userId="9e99a5c3-af8c-4bbe-ad6b-d98b646b01bf" providerId="ADAL" clId="{1BF80B1E-6293-40BC-B92C-881899341DC9}" dt="2022-10-14T15:38:00.942" v="1074" actId="14100"/>
          <ac:cxnSpMkLst>
            <pc:docMk/>
            <pc:sldMk cId="3482408333" sldId="1739"/>
            <ac:cxnSpMk id="290" creationId="{E01DD8A3-F9CC-780C-453A-1F1912C78634}"/>
          </ac:cxnSpMkLst>
        </pc:cxnChg>
        <pc:cxnChg chg="mod">
          <ac:chgData name="Francesco Cruz Torres" userId="9e99a5c3-af8c-4bbe-ad6b-d98b646b01bf" providerId="ADAL" clId="{1BF80B1E-6293-40BC-B92C-881899341DC9}" dt="2022-10-14T15:37:29.063" v="1024" actId="1036"/>
          <ac:cxnSpMkLst>
            <pc:docMk/>
            <pc:sldMk cId="3482408333" sldId="1739"/>
            <ac:cxnSpMk id="291" creationId="{964A04BE-C281-D7AC-22C2-76BCE2FC8D73}"/>
          </ac:cxnSpMkLst>
        </pc:cxnChg>
        <pc:cxnChg chg="mod">
          <ac:chgData name="Francesco Cruz Torres" userId="9e99a5c3-af8c-4bbe-ad6b-d98b646b01bf" providerId="ADAL" clId="{1BF80B1E-6293-40BC-B92C-881899341DC9}" dt="2022-10-14T15:37:45.078" v="1050" actId="14100"/>
          <ac:cxnSpMkLst>
            <pc:docMk/>
            <pc:sldMk cId="3482408333" sldId="1739"/>
            <ac:cxnSpMk id="293" creationId="{88295F2E-262C-DAB6-86A1-51D2FB64BA16}"/>
          </ac:cxnSpMkLst>
        </pc:cxnChg>
        <pc:cxnChg chg="mod">
          <ac:chgData name="Francesco Cruz Torres" userId="9e99a5c3-af8c-4bbe-ad6b-d98b646b01bf" providerId="ADAL" clId="{1BF80B1E-6293-40BC-B92C-881899341DC9}" dt="2022-10-14T15:36:20.022" v="978" actId="1076"/>
          <ac:cxnSpMkLst>
            <pc:docMk/>
            <pc:sldMk cId="3482408333" sldId="1739"/>
            <ac:cxnSpMk id="322" creationId="{B76BD959-F2D5-E9CD-FA28-95C1D243BEA8}"/>
          </ac:cxnSpMkLst>
        </pc:cxnChg>
        <pc:cxnChg chg="mod">
          <ac:chgData name="Francesco Cruz Torres" userId="9e99a5c3-af8c-4bbe-ad6b-d98b646b01bf" providerId="ADAL" clId="{1BF80B1E-6293-40BC-B92C-881899341DC9}" dt="2022-10-14T15:38:22.558" v="1097" actId="1037"/>
          <ac:cxnSpMkLst>
            <pc:docMk/>
            <pc:sldMk cId="3482408333" sldId="1739"/>
            <ac:cxnSpMk id="344" creationId="{BEE7DE55-1C14-2EAF-4BB5-D1B5020B47E4}"/>
          </ac:cxnSpMkLst>
        </pc:cxnChg>
        <pc:cxnChg chg="mod">
          <ac:chgData name="Francesco Cruz Torres" userId="9e99a5c3-af8c-4bbe-ad6b-d98b646b01bf" providerId="ADAL" clId="{1BF80B1E-6293-40BC-B92C-881899341DC9}" dt="2022-10-14T15:24:39.852" v="672" actId="1035"/>
          <ac:cxnSpMkLst>
            <pc:docMk/>
            <pc:sldMk cId="3482408333" sldId="1739"/>
            <ac:cxnSpMk id="393" creationId="{262BF1E8-70E2-595A-6E1C-7D2A3C9084DF}"/>
          </ac:cxnSpMkLst>
        </pc:cxnChg>
        <pc:cxnChg chg="mod">
          <ac:chgData name="Francesco Cruz Torres" userId="9e99a5c3-af8c-4bbe-ad6b-d98b646b01bf" providerId="ADAL" clId="{1BF80B1E-6293-40BC-B92C-881899341DC9}" dt="2022-10-28T13:30:45.313" v="1987" actId="1036"/>
          <ac:cxnSpMkLst>
            <pc:docMk/>
            <pc:sldMk cId="3482408333" sldId="1739"/>
            <ac:cxnSpMk id="395" creationId="{B537D82B-F440-29A0-7491-3E47D4B5B4BC}"/>
          </ac:cxnSpMkLst>
        </pc:cxnChg>
        <pc:cxnChg chg="mod">
          <ac:chgData name="Francesco Cruz Torres" userId="9e99a5c3-af8c-4bbe-ad6b-d98b646b01bf" providerId="ADAL" clId="{1BF80B1E-6293-40BC-B92C-881899341DC9}" dt="2022-10-28T13:30:45.313" v="1987" actId="1036"/>
          <ac:cxnSpMkLst>
            <pc:docMk/>
            <pc:sldMk cId="3482408333" sldId="1739"/>
            <ac:cxnSpMk id="397" creationId="{9603340C-BDD8-B755-D9B7-C33DEA11B506}"/>
          </ac:cxnSpMkLst>
        </pc:cxnChg>
        <pc:cxnChg chg="mod">
          <ac:chgData name="Francesco Cruz Torres" userId="9e99a5c3-af8c-4bbe-ad6b-d98b646b01bf" providerId="ADAL" clId="{1BF80B1E-6293-40BC-B92C-881899341DC9}" dt="2022-10-28T13:30:45.313" v="1987" actId="1036"/>
          <ac:cxnSpMkLst>
            <pc:docMk/>
            <pc:sldMk cId="3482408333" sldId="1739"/>
            <ac:cxnSpMk id="398" creationId="{47B91D2D-5CC5-B6C5-509F-8387745248B7}"/>
          </ac:cxnSpMkLst>
        </pc:cxnChg>
        <pc:cxnChg chg="mod">
          <ac:chgData name="Francesco Cruz Torres" userId="9e99a5c3-af8c-4bbe-ad6b-d98b646b01bf" providerId="ADAL" clId="{1BF80B1E-6293-40BC-B92C-881899341DC9}" dt="2022-10-28T13:30:45.313" v="1987" actId="1036"/>
          <ac:cxnSpMkLst>
            <pc:docMk/>
            <pc:sldMk cId="3482408333" sldId="1739"/>
            <ac:cxnSpMk id="399" creationId="{D5E1A93A-9DA8-9EF7-E315-C20120E8163E}"/>
          </ac:cxnSpMkLst>
        </pc:cxnChg>
        <pc:cxnChg chg="mod">
          <ac:chgData name="Francesco Cruz Torres" userId="9e99a5c3-af8c-4bbe-ad6b-d98b646b01bf" providerId="ADAL" clId="{1BF80B1E-6293-40BC-B92C-881899341DC9}" dt="2022-10-14T15:24:39.852" v="672" actId="1035"/>
          <ac:cxnSpMkLst>
            <pc:docMk/>
            <pc:sldMk cId="3482408333" sldId="1739"/>
            <ac:cxnSpMk id="400" creationId="{684F8DBC-EF33-7D67-0EB5-8099EEFB1906}"/>
          </ac:cxnSpMkLst>
        </pc:cxnChg>
        <pc:cxnChg chg="mod">
          <ac:chgData name="Francesco Cruz Torres" userId="9e99a5c3-af8c-4bbe-ad6b-d98b646b01bf" providerId="ADAL" clId="{1BF80B1E-6293-40BC-B92C-881899341DC9}" dt="2022-10-28T13:31:16.361" v="2017" actId="1036"/>
          <ac:cxnSpMkLst>
            <pc:docMk/>
            <pc:sldMk cId="3482408333" sldId="1739"/>
            <ac:cxnSpMk id="402" creationId="{93709123-E746-49FA-9304-81EACF5DCC57}"/>
          </ac:cxnSpMkLst>
        </pc:cxnChg>
        <pc:cxnChg chg="mod">
          <ac:chgData name="Francesco Cruz Torres" userId="9e99a5c3-af8c-4bbe-ad6b-d98b646b01bf" providerId="ADAL" clId="{1BF80B1E-6293-40BC-B92C-881899341DC9}" dt="2022-10-28T13:31:16.361" v="2017" actId="1036"/>
          <ac:cxnSpMkLst>
            <pc:docMk/>
            <pc:sldMk cId="3482408333" sldId="1739"/>
            <ac:cxnSpMk id="403" creationId="{05E78E0B-CA8A-D6DD-3E1B-6EC37C2D385E}"/>
          </ac:cxnSpMkLst>
        </pc:cxnChg>
        <pc:cxnChg chg="del mod">
          <ac:chgData name="Francesco Cruz Torres" userId="9e99a5c3-af8c-4bbe-ad6b-d98b646b01bf" providerId="ADAL" clId="{1BF80B1E-6293-40BC-B92C-881899341DC9}" dt="2022-10-14T15:30:20.084" v="817" actId="478"/>
          <ac:cxnSpMkLst>
            <pc:docMk/>
            <pc:sldMk cId="3482408333" sldId="1739"/>
            <ac:cxnSpMk id="404" creationId="{872BDED2-B7CA-6B81-54E7-2B68944F5CD1}"/>
          </ac:cxnSpMkLst>
        </pc:cxnChg>
        <pc:cxnChg chg="mod">
          <ac:chgData name="Francesco Cruz Torres" userId="9e99a5c3-af8c-4bbe-ad6b-d98b646b01bf" providerId="ADAL" clId="{1BF80B1E-6293-40BC-B92C-881899341DC9}" dt="2022-10-14T15:32:45.882" v="865" actId="1035"/>
          <ac:cxnSpMkLst>
            <pc:docMk/>
            <pc:sldMk cId="3482408333" sldId="1739"/>
            <ac:cxnSpMk id="437" creationId="{3E75B65F-9559-86F6-6104-8E3198E32E61}"/>
          </ac:cxnSpMkLst>
        </pc:cxnChg>
        <pc:cxnChg chg="mod">
          <ac:chgData name="Francesco Cruz Torres" userId="9e99a5c3-af8c-4bbe-ad6b-d98b646b01bf" providerId="ADAL" clId="{1BF80B1E-6293-40BC-B92C-881899341DC9}" dt="2022-10-28T13:32:40.573" v="2096" actId="1036"/>
          <ac:cxnSpMkLst>
            <pc:docMk/>
            <pc:sldMk cId="3482408333" sldId="1739"/>
            <ac:cxnSpMk id="455" creationId="{F7AD257A-A448-B188-832B-51057115E1ED}"/>
          </ac:cxnSpMkLst>
        </pc:cxnChg>
        <pc:cxnChg chg="mod">
          <ac:chgData name="Francesco Cruz Torres" userId="9e99a5c3-af8c-4bbe-ad6b-d98b646b01bf" providerId="ADAL" clId="{1BF80B1E-6293-40BC-B92C-881899341DC9}" dt="2022-10-28T13:32:40.573" v="2096" actId="1036"/>
          <ac:cxnSpMkLst>
            <pc:docMk/>
            <pc:sldMk cId="3482408333" sldId="1739"/>
            <ac:cxnSpMk id="457" creationId="{F380653A-C9B2-7174-4814-4C038050D5BB}"/>
          </ac:cxnSpMkLst>
        </pc:cxnChg>
        <pc:cxnChg chg="mod">
          <ac:chgData name="Francesco Cruz Torres" userId="9e99a5c3-af8c-4bbe-ad6b-d98b646b01bf" providerId="ADAL" clId="{1BF80B1E-6293-40BC-B92C-881899341DC9}" dt="2022-10-14T15:35:46.766" v="971" actId="14100"/>
          <ac:cxnSpMkLst>
            <pc:docMk/>
            <pc:sldMk cId="3482408333" sldId="1739"/>
            <ac:cxnSpMk id="462" creationId="{5B0BD220-FD67-1521-65B5-C3200660EB02}"/>
          </ac:cxnSpMkLst>
        </pc:cxnChg>
        <pc:cxnChg chg="mod">
          <ac:chgData name="Francesco Cruz Torres" userId="9e99a5c3-af8c-4bbe-ad6b-d98b646b01bf" providerId="ADAL" clId="{1BF80B1E-6293-40BC-B92C-881899341DC9}" dt="2022-10-28T13:32:40.573" v="2096" actId="1036"/>
          <ac:cxnSpMkLst>
            <pc:docMk/>
            <pc:sldMk cId="3482408333" sldId="1739"/>
            <ac:cxnSpMk id="464" creationId="{CE76EDD1-D3B6-4927-4CB8-7922D45598E1}"/>
          </ac:cxnSpMkLst>
        </pc:cxnChg>
        <pc:cxnChg chg="mod">
          <ac:chgData name="Francesco Cruz Torres" userId="9e99a5c3-af8c-4bbe-ad6b-d98b646b01bf" providerId="ADAL" clId="{1BF80B1E-6293-40BC-B92C-881899341DC9}" dt="2022-10-28T13:32:40.573" v="2096" actId="1036"/>
          <ac:cxnSpMkLst>
            <pc:docMk/>
            <pc:sldMk cId="3482408333" sldId="1739"/>
            <ac:cxnSpMk id="467" creationId="{971B9EC8-6775-80B1-65FD-7FB0961BA11C}"/>
          </ac:cxnSpMkLst>
        </pc:cxnChg>
        <pc:cxnChg chg="add mod">
          <ac:chgData name="Francesco Cruz Torres" userId="9e99a5c3-af8c-4bbe-ad6b-d98b646b01bf" providerId="ADAL" clId="{1BF80B1E-6293-40BC-B92C-881899341DC9}" dt="2022-10-28T13:31:43.699" v="2039" actId="1036"/>
          <ac:cxnSpMkLst>
            <pc:docMk/>
            <pc:sldMk cId="3482408333" sldId="1739"/>
            <ac:cxnSpMk id="470" creationId="{6C97D28C-052E-1FE5-4A29-0AD0137647AF}"/>
          </ac:cxnSpMkLst>
        </pc:cxnChg>
        <pc:cxnChg chg="add del mod">
          <ac:chgData name="Francesco Cruz Torres" userId="9e99a5c3-af8c-4bbe-ad6b-d98b646b01bf" providerId="ADAL" clId="{1BF80B1E-6293-40BC-B92C-881899341DC9}" dt="2022-10-17T10:28:10.311" v="1291" actId="478"/>
          <ac:cxnSpMkLst>
            <pc:docMk/>
            <pc:sldMk cId="3482408333" sldId="1739"/>
            <ac:cxnSpMk id="492" creationId="{9ECED82F-967F-B683-ADF6-F15A804FDCE1}"/>
          </ac:cxnSpMkLst>
        </pc:cxnChg>
        <pc:cxnChg chg="add mod">
          <ac:chgData name="Francesco Cruz Torres" userId="9e99a5c3-af8c-4bbe-ad6b-d98b646b01bf" providerId="ADAL" clId="{1BF80B1E-6293-40BC-B92C-881899341DC9}" dt="2022-10-28T13:31:09.050" v="2016" actId="1036"/>
          <ac:cxnSpMkLst>
            <pc:docMk/>
            <pc:sldMk cId="3482408333" sldId="1739"/>
            <ac:cxnSpMk id="502" creationId="{29FD6C92-BFE1-F5BE-4FA7-310E94E2B7C8}"/>
          </ac:cxnSpMkLst>
        </pc:cxnChg>
        <pc:cxnChg chg="add mod">
          <ac:chgData name="Francesco Cruz Torres" userId="9e99a5c3-af8c-4bbe-ad6b-d98b646b01bf" providerId="ADAL" clId="{1BF80B1E-6293-40BC-B92C-881899341DC9}" dt="2022-10-28T13:31:09.050" v="2016" actId="1036"/>
          <ac:cxnSpMkLst>
            <pc:docMk/>
            <pc:sldMk cId="3482408333" sldId="1739"/>
            <ac:cxnSpMk id="503" creationId="{C07C5E60-757B-D56B-C408-75942D7BBEB7}"/>
          </ac:cxnSpMkLst>
        </pc:cxnChg>
        <pc:cxnChg chg="add mod">
          <ac:chgData name="Francesco Cruz Torres" userId="9e99a5c3-af8c-4bbe-ad6b-d98b646b01bf" providerId="ADAL" clId="{1BF80B1E-6293-40BC-B92C-881899341DC9}" dt="2022-10-28T13:31:09.050" v="2016" actId="1036"/>
          <ac:cxnSpMkLst>
            <pc:docMk/>
            <pc:sldMk cId="3482408333" sldId="1739"/>
            <ac:cxnSpMk id="504" creationId="{396A4F3A-5ACC-5C01-730E-6E7E58F34727}"/>
          </ac:cxnSpMkLst>
        </pc:cxnChg>
      </pc:sldChg>
      <pc:sldChg chg="addSp delSp modSp add del mod">
        <pc:chgData name="Francesco Cruz Torres" userId="9e99a5c3-af8c-4bbe-ad6b-d98b646b01bf" providerId="ADAL" clId="{1BF80B1E-6293-40BC-B92C-881899341DC9}" dt="2022-10-28T13:33:37.732" v="2111" actId="47"/>
        <pc:sldMkLst>
          <pc:docMk/>
          <pc:sldMk cId="2452542180" sldId="1740"/>
        </pc:sldMkLst>
        <pc:spChg chg="add mod">
          <ac:chgData name="Francesco Cruz Torres" userId="9e99a5c3-af8c-4bbe-ad6b-d98b646b01bf" providerId="ADAL" clId="{1BF80B1E-6293-40BC-B92C-881899341DC9}" dt="2022-10-24T09:12:37.100" v="1499" actId="1036"/>
          <ac:spMkLst>
            <pc:docMk/>
            <pc:sldMk cId="2452542180" sldId="1740"/>
            <ac:spMk id="8" creationId="{A611771B-EA5D-E82B-5B3A-052AF297FFDD}"/>
          </ac:spMkLst>
        </pc:spChg>
        <pc:spChg chg="mod">
          <ac:chgData name="Francesco Cruz Torres" userId="9e99a5c3-af8c-4bbe-ad6b-d98b646b01bf" providerId="ADAL" clId="{1BF80B1E-6293-40BC-B92C-881899341DC9}" dt="2022-10-18T09:16:23.315" v="1402" actId="1035"/>
          <ac:spMkLst>
            <pc:docMk/>
            <pc:sldMk cId="2452542180" sldId="1740"/>
            <ac:spMk id="17" creationId="{E3C4DB1F-4B8D-4A6B-7443-986972975760}"/>
          </ac:spMkLst>
        </pc:spChg>
        <pc:spChg chg="del">
          <ac:chgData name="Francesco Cruz Torres" userId="9e99a5c3-af8c-4bbe-ad6b-d98b646b01bf" providerId="ADAL" clId="{1BF80B1E-6293-40BC-B92C-881899341DC9}" dt="2022-10-18T09:16:14.073" v="1381" actId="478"/>
          <ac:spMkLst>
            <pc:docMk/>
            <pc:sldMk cId="2452542180" sldId="1740"/>
            <ac:spMk id="30" creationId="{D7693C76-9084-BC97-9697-B8FA824DA0AB}"/>
          </ac:spMkLst>
        </pc:spChg>
        <pc:spChg chg="mod">
          <ac:chgData name="Francesco Cruz Torres" userId="9e99a5c3-af8c-4bbe-ad6b-d98b646b01bf" providerId="ADAL" clId="{1BF80B1E-6293-40BC-B92C-881899341DC9}" dt="2022-10-18T09:16:23.315" v="1402" actId="1035"/>
          <ac:spMkLst>
            <pc:docMk/>
            <pc:sldMk cId="2452542180" sldId="1740"/>
            <ac:spMk id="87" creationId="{48FB9BF1-F9EC-4056-A1E2-C6B6D26AD6C6}"/>
          </ac:spMkLst>
        </pc:spChg>
        <pc:spChg chg="mod">
          <ac:chgData name="Francesco Cruz Torres" userId="9e99a5c3-af8c-4bbe-ad6b-d98b646b01bf" providerId="ADAL" clId="{1BF80B1E-6293-40BC-B92C-881899341DC9}" dt="2022-10-24T09:12:37.100" v="1499" actId="1036"/>
          <ac:spMkLst>
            <pc:docMk/>
            <pc:sldMk cId="2452542180" sldId="1740"/>
            <ac:spMk id="401" creationId="{A648F936-4551-52BD-2A79-864841940573}"/>
          </ac:spMkLst>
        </pc:spChg>
        <pc:cxnChg chg="add mod">
          <ac:chgData name="Francesco Cruz Torres" userId="9e99a5c3-af8c-4bbe-ad6b-d98b646b01bf" providerId="ADAL" clId="{1BF80B1E-6293-40BC-B92C-881899341DC9}" dt="2022-10-24T09:12:37.100" v="1499" actId="1036"/>
          <ac:cxnSpMkLst>
            <pc:docMk/>
            <pc:sldMk cId="2452542180" sldId="1740"/>
            <ac:cxnSpMk id="9" creationId="{235459D3-8969-D866-616C-2C1C9A331360}"/>
          </ac:cxnSpMkLst>
        </pc:cxnChg>
        <pc:cxnChg chg="add mod">
          <ac:chgData name="Francesco Cruz Torres" userId="9e99a5c3-af8c-4bbe-ad6b-d98b646b01bf" providerId="ADAL" clId="{1BF80B1E-6293-40BC-B92C-881899341DC9}" dt="2022-10-24T09:12:37.100" v="1499" actId="1036"/>
          <ac:cxnSpMkLst>
            <pc:docMk/>
            <pc:sldMk cId="2452542180" sldId="1740"/>
            <ac:cxnSpMk id="10" creationId="{2EBAAA7A-754F-C893-E90E-FA8DC2B98CD8}"/>
          </ac:cxnSpMkLst>
        </pc:cxnChg>
        <pc:cxnChg chg="mod">
          <ac:chgData name="Francesco Cruz Torres" userId="9e99a5c3-af8c-4bbe-ad6b-d98b646b01bf" providerId="ADAL" clId="{1BF80B1E-6293-40BC-B92C-881899341DC9}" dt="2022-10-18T14:11:53.061" v="1423" actId="1035"/>
          <ac:cxnSpMkLst>
            <pc:docMk/>
            <pc:sldMk cId="2452542180" sldId="1740"/>
            <ac:cxnSpMk id="16" creationId="{5CC95324-7C1E-5B84-52A8-EF613A14E12B}"/>
          </ac:cxnSpMkLst>
        </pc:cxnChg>
        <pc:cxnChg chg="mod">
          <ac:chgData name="Francesco Cruz Torres" userId="9e99a5c3-af8c-4bbe-ad6b-d98b646b01bf" providerId="ADAL" clId="{1BF80B1E-6293-40BC-B92C-881899341DC9}" dt="2022-10-18T09:16:23.315" v="1402" actId="1035"/>
          <ac:cxnSpMkLst>
            <pc:docMk/>
            <pc:sldMk cId="2452542180" sldId="1740"/>
            <ac:cxnSpMk id="18" creationId="{8306C758-383F-D81C-AA45-4847439B0AC1}"/>
          </ac:cxnSpMkLst>
        </pc:cxnChg>
        <pc:cxnChg chg="del mod">
          <ac:chgData name="Francesco Cruz Torres" userId="9e99a5c3-af8c-4bbe-ad6b-d98b646b01bf" providerId="ADAL" clId="{1BF80B1E-6293-40BC-B92C-881899341DC9}" dt="2022-10-18T09:16:14.073" v="1381" actId="478"/>
          <ac:cxnSpMkLst>
            <pc:docMk/>
            <pc:sldMk cId="2452542180" sldId="1740"/>
            <ac:cxnSpMk id="29" creationId="{6197903E-CD26-E30A-F3C4-E4B5CAD474D8}"/>
          </ac:cxnSpMkLst>
        </pc:cxnChg>
        <pc:cxnChg chg="del mod">
          <ac:chgData name="Francesco Cruz Torres" userId="9e99a5c3-af8c-4bbe-ad6b-d98b646b01bf" providerId="ADAL" clId="{1BF80B1E-6293-40BC-B92C-881899341DC9}" dt="2022-10-18T09:16:14.073" v="1381" actId="478"/>
          <ac:cxnSpMkLst>
            <pc:docMk/>
            <pc:sldMk cId="2452542180" sldId="1740"/>
            <ac:cxnSpMk id="32" creationId="{49265F2C-5B57-658A-F380-7510610573AA}"/>
          </ac:cxnSpMkLst>
        </pc:cxnChg>
        <pc:cxnChg chg="mod">
          <ac:chgData name="Francesco Cruz Torres" userId="9e99a5c3-af8c-4bbe-ad6b-d98b646b01bf" providerId="ADAL" clId="{1BF80B1E-6293-40BC-B92C-881899341DC9}" dt="2022-10-18T09:16:23.315" v="1402" actId="1035"/>
          <ac:cxnSpMkLst>
            <pc:docMk/>
            <pc:sldMk cId="2452542180" sldId="1740"/>
            <ac:cxnSpMk id="86" creationId="{51FC6F84-5EA8-45CC-B6C8-FDDE1B795D2E}"/>
          </ac:cxnSpMkLst>
        </pc:cxnChg>
        <pc:cxnChg chg="mod">
          <ac:chgData name="Francesco Cruz Torres" userId="9e99a5c3-af8c-4bbe-ad6b-d98b646b01bf" providerId="ADAL" clId="{1BF80B1E-6293-40BC-B92C-881899341DC9}" dt="2022-10-18T09:16:23.315" v="1402" actId="1035"/>
          <ac:cxnSpMkLst>
            <pc:docMk/>
            <pc:sldMk cId="2452542180" sldId="1740"/>
            <ac:cxnSpMk id="284" creationId="{793119B4-2F2D-54FD-C8A2-B5163E6034D8}"/>
          </ac:cxnSpMkLst>
        </pc:cxnChg>
        <pc:cxnChg chg="mod">
          <ac:chgData name="Francesco Cruz Torres" userId="9e99a5c3-af8c-4bbe-ad6b-d98b646b01bf" providerId="ADAL" clId="{1BF80B1E-6293-40BC-B92C-881899341DC9}" dt="2022-10-24T09:12:37.100" v="1499" actId="1036"/>
          <ac:cxnSpMkLst>
            <pc:docMk/>
            <pc:sldMk cId="2452542180" sldId="1740"/>
            <ac:cxnSpMk id="402" creationId="{93709123-E746-49FA-9304-81EACF5DCC57}"/>
          </ac:cxnSpMkLst>
        </pc:cxnChg>
        <pc:cxnChg chg="mod">
          <ac:chgData name="Francesco Cruz Torres" userId="9e99a5c3-af8c-4bbe-ad6b-d98b646b01bf" providerId="ADAL" clId="{1BF80B1E-6293-40BC-B92C-881899341DC9}" dt="2022-10-24T09:12:37.100" v="1499" actId="1036"/>
          <ac:cxnSpMkLst>
            <pc:docMk/>
            <pc:sldMk cId="2452542180" sldId="1740"/>
            <ac:cxnSpMk id="403" creationId="{05E78E0B-CA8A-D6DD-3E1B-6EC37C2D385E}"/>
          </ac:cxnSpMkLst>
        </pc:cxnChg>
        <pc:cxnChg chg="mod">
          <ac:chgData name="Francesco Cruz Torres" userId="9e99a5c3-af8c-4bbe-ad6b-d98b646b01bf" providerId="ADAL" clId="{1BF80B1E-6293-40BC-B92C-881899341DC9}" dt="2022-10-25T08:00:53.390" v="1740" actId="1035"/>
          <ac:cxnSpMkLst>
            <pc:docMk/>
            <pc:sldMk cId="2452542180" sldId="1740"/>
            <ac:cxnSpMk id="470" creationId="{6C97D28C-052E-1FE5-4A29-0AD0137647AF}"/>
          </ac:cxnSpMkLst>
        </pc:cxnChg>
      </pc:sldChg>
      <pc:sldChg chg="addSp delSp modSp new del mod">
        <pc:chgData name="Francesco Cruz Torres" userId="9e99a5c3-af8c-4bbe-ad6b-d98b646b01bf" providerId="ADAL" clId="{1BF80B1E-6293-40BC-B92C-881899341DC9}" dt="2022-10-28T16:24:36.575" v="4750" actId="47"/>
        <pc:sldMkLst>
          <pc:docMk/>
          <pc:sldMk cId="4195453478" sldId="1741"/>
        </pc:sldMkLst>
        <pc:graphicFrameChg chg="add mod modGraphic">
          <ac:chgData name="Francesco Cruz Torres" userId="9e99a5c3-af8c-4bbe-ad6b-d98b646b01bf" providerId="ADAL" clId="{1BF80B1E-6293-40BC-B92C-881899341DC9}" dt="2022-10-24T09:22:23.169" v="1524" actId="1076"/>
          <ac:graphicFrameMkLst>
            <pc:docMk/>
            <pc:sldMk cId="4195453478" sldId="1741"/>
            <ac:graphicFrameMk id="2" creationId="{870E69BD-208A-8306-28BF-9F5C9EC52E65}"/>
          </ac:graphicFrameMkLst>
        </pc:graphicFrameChg>
        <pc:picChg chg="add del mod">
          <ac:chgData name="Francesco Cruz Torres" userId="9e99a5c3-af8c-4bbe-ad6b-d98b646b01bf" providerId="ADAL" clId="{1BF80B1E-6293-40BC-B92C-881899341DC9}" dt="2022-10-24T09:21:49.757" v="1514" actId="21"/>
          <ac:picMkLst>
            <pc:docMk/>
            <pc:sldMk cId="4195453478" sldId="1741"/>
            <ac:picMk id="3" creationId="{2F0337DB-71B2-8196-CF0D-9C3F4B8A7254}"/>
          </ac:picMkLst>
        </pc:picChg>
      </pc:sldChg>
      <pc:sldChg chg="addSp modSp new del mod">
        <pc:chgData name="Francesco Cruz Torres" userId="9e99a5c3-af8c-4bbe-ad6b-d98b646b01bf" providerId="ADAL" clId="{1BF80B1E-6293-40BC-B92C-881899341DC9}" dt="2022-10-28T16:24:36.575" v="4750" actId="47"/>
        <pc:sldMkLst>
          <pc:docMk/>
          <pc:sldMk cId="775193072" sldId="1742"/>
        </pc:sldMkLst>
        <pc:spChg chg="add mod">
          <ac:chgData name="Francesco Cruz Torres" userId="9e99a5c3-af8c-4bbe-ad6b-d98b646b01bf" providerId="ADAL" clId="{1BF80B1E-6293-40BC-B92C-881899341DC9}" dt="2022-10-24T09:24:26.807" v="1564" actId="20577"/>
          <ac:spMkLst>
            <pc:docMk/>
            <pc:sldMk cId="775193072" sldId="1742"/>
            <ac:spMk id="4" creationId="{24FA9EDB-763E-EA7D-81A8-DA862157705E}"/>
          </ac:spMkLst>
        </pc:spChg>
        <pc:spChg chg="add mod">
          <ac:chgData name="Francesco Cruz Torres" userId="9e99a5c3-af8c-4bbe-ad6b-d98b646b01bf" providerId="ADAL" clId="{1BF80B1E-6293-40BC-B92C-881899341DC9}" dt="2022-10-24T09:27:22.871" v="1705" actId="20577"/>
          <ac:spMkLst>
            <pc:docMk/>
            <pc:sldMk cId="775193072" sldId="1742"/>
            <ac:spMk id="6" creationId="{B994CE6C-B24D-9C2C-D0D0-7909637EBBA3}"/>
          </ac:spMkLst>
        </pc:spChg>
        <pc:picChg chg="add mod modCrop">
          <ac:chgData name="Francesco Cruz Torres" userId="9e99a5c3-af8c-4bbe-ad6b-d98b646b01bf" providerId="ADAL" clId="{1BF80B1E-6293-40BC-B92C-881899341DC9}" dt="2022-10-24T09:23:55.511" v="1530" actId="1076"/>
          <ac:picMkLst>
            <pc:docMk/>
            <pc:sldMk cId="775193072" sldId="1742"/>
            <ac:picMk id="2" creationId="{B4A056A0-0A3A-82D1-5845-15E18DFAFC9D}"/>
          </ac:picMkLst>
        </pc:picChg>
      </pc:sldChg>
      <pc:sldChg chg="addSp modSp new del mod">
        <pc:chgData name="Francesco Cruz Torres" userId="9e99a5c3-af8c-4bbe-ad6b-d98b646b01bf" providerId="ADAL" clId="{1BF80B1E-6293-40BC-B92C-881899341DC9}" dt="2022-10-28T16:24:36.575" v="4750" actId="47"/>
        <pc:sldMkLst>
          <pc:docMk/>
          <pc:sldMk cId="2236209426" sldId="1743"/>
        </pc:sldMkLst>
        <pc:picChg chg="add mod">
          <ac:chgData name="Francesco Cruz Torres" userId="9e99a5c3-af8c-4bbe-ad6b-d98b646b01bf" providerId="ADAL" clId="{1BF80B1E-6293-40BC-B92C-881899341DC9}" dt="2022-10-24T09:44:28.408" v="1710" actId="1076"/>
          <ac:picMkLst>
            <pc:docMk/>
            <pc:sldMk cId="2236209426" sldId="1743"/>
            <ac:picMk id="2" creationId="{7AA281B8-9971-CA73-1C72-362C93190F49}"/>
          </ac:picMkLst>
        </pc:picChg>
        <pc:picChg chg="add mod">
          <ac:chgData name="Francesco Cruz Torres" userId="9e99a5c3-af8c-4bbe-ad6b-d98b646b01bf" providerId="ADAL" clId="{1BF80B1E-6293-40BC-B92C-881899341DC9}" dt="2022-10-24T09:45:10.874" v="1712" actId="1076"/>
          <ac:picMkLst>
            <pc:docMk/>
            <pc:sldMk cId="2236209426" sldId="1743"/>
            <ac:picMk id="3" creationId="{0AB83781-2E4A-3E92-648B-AD356DA44445}"/>
          </ac:picMkLst>
        </pc:picChg>
      </pc:sldChg>
      <pc:sldChg chg="addSp modSp new del mod">
        <pc:chgData name="Francesco Cruz Torres" userId="9e99a5c3-af8c-4bbe-ad6b-d98b646b01bf" providerId="ADAL" clId="{1BF80B1E-6293-40BC-B92C-881899341DC9}" dt="2022-10-28T16:24:36.575" v="4750" actId="47"/>
        <pc:sldMkLst>
          <pc:docMk/>
          <pc:sldMk cId="1745377312" sldId="1744"/>
        </pc:sldMkLst>
        <pc:picChg chg="add mod">
          <ac:chgData name="Francesco Cruz Torres" userId="9e99a5c3-af8c-4bbe-ad6b-d98b646b01bf" providerId="ADAL" clId="{1BF80B1E-6293-40BC-B92C-881899341DC9}" dt="2022-10-24T13:06:27.713" v="1728" actId="14100"/>
          <ac:picMkLst>
            <pc:docMk/>
            <pc:sldMk cId="1745377312" sldId="1744"/>
            <ac:picMk id="2" creationId="{50356911-8149-FE3E-A994-E0D4F9B97198}"/>
          </ac:picMkLst>
        </pc:picChg>
        <pc:picChg chg="add mod">
          <ac:chgData name="Francesco Cruz Torres" userId="9e99a5c3-af8c-4bbe-ad6b-d98b646b01bf" providerId="ADAL" clId="{1BF80B1E-6293-40BC-B92C-881899341DC9}" dt="2022-10-24T09:52:00.383" v="1725" actId="1076"/>
          <ac:picMkLst>
            <pc:docMk/>
            <pc:sldMk cId="1745377312" sldId="1744"/>
            <ac:picMk id="3" creationId="{6AAC5B5C-7F62-0EAE-2C08-A198CAC84491}"/>
          </ac:picMkLst>
        </pc:picChg>
      </pc:sldChg>
      <pc:sldChg chg="addSp delSp modSp add mod">
        <pc:chgData name="Francesco Cruz Torres" userId="9e99a5c3-af8c-4bbe-ad6b-d98b646b01bf" providerId="ADAL" clId="{1BF80B1E-6293-40BC-B92C-881899341DC9}" dt="2022-10-28T16:23:23.952" v="4743" actId="1076"/>
        <pc:sldMkLst>
          <pc:docMk/>
          <pc:sldMk cId="1670376843" sldId="2147471507"/>
        </pc:sldMkLst>
        <pc:spChg chg="del">
          <ac:chgData name="Francesco Cruz Torres" userId="9e99a5c3-af8c-4bbe-ad6b-d98b646b01bf" providerId="ADAL" clId="{1BF80B1E-6293-40BC-B92C-881899341DC9}" dt="2022-10-28T16:22:47.547" v="4660" actId="478"/>
          <ac:spMkLst>
            <pc:docMk/>
            <pc:sldMk cId="1670376843" sldId="2147471507"/>
            <ac:spMk id="2" creationId="{5A1F2D82-4446-40E7-B905-216B206B3228}"/>
          </ac:spMkLst>
        </pc:spChg>
        <pc:spChg chg="add del mod">
          <ac:chgData name="Francesco Cruz Torres" userId="9e99a5c3-af8c-4bbe-ad6b-d98b646b01bf" providerId="ADAL" clId="{1BF80B1E-6293-40BC-B92C-881899341DC9}" dt="2022-10-28T16:22:49.110" v="4661" actId="478"/>
          <ac:spMkLst>
            <pc:docMk/>
            <pc:sldMk cId="1670376843" sldId="2147471507"/>
            <ac:spMk id="13" creationId="{3CEE9E17-E4CB-0E6B-C812-8280E8C46D92}"/>
          </ac:spMkLst>
        </pc:spChg>
        <pc:spChg chg="add mod">
          <ac:chgData name="Francesco Cruz Torres" userId="9e99a5c3-af8c-4bbe-ad6b-d98b646b01bf" providerId="ADAL" clId="{1BF80B1E-6293-40BC-B92C-881899341DC9}" dt="2022-10-28T16:23:18.126" v="4742" actId="20577"/>
          <ac:spMkLst>
            <pc:docMk/>
            <pc:sldMk cId="1670376843" sldId="2147471507"/>
            <ac:spMk id="14" creationId="{A6FC162B-FAED-C46D-C5EE-3691111078CF}"/>
          </ac:spMkLst>
        </pc:spChg>
        <pc:spChg chg="mod">
          <ac:chgData name="Francesco Cruz Torres" userId="9e99a5c3-af8c-4bbe-ad6b-d98b646b01bf" providerId="ADAL" clId="{1BF80B1E-6293-40BC-B92C-881899341DC9}" dt="2022-10-28T16:23:23.952" v="4743" actId="1076"/>
          <ac:spMkLst>
            <pc:docMk/>
            <pc:sldMk cId="1670376843" sldId="2147471507"/>
            <ac:spMk id="43" creationId="{C24F5B24-48D1-413A-8F74-6D12FEB1D98C}"/>
          </ac:spMkLst>
        </pc:spChg>
        <pc:spChg chg="mod">
          <ac:chgData name="Francesco Cruz Torres" userId="9e99a5c3-af8c-4bbe-ad6b-d98b646b01bf" providerId="ADAL" clId="{1BF80B1E-6293-40BC-B92C-881899341DC9}" dt="2022-10-28T16:23:23.952" v="4743" actId="1076"/>
          <ac:spMkLst>
            <pc:docMk/>
            <pc:sldMk cId="1670376843" sldId="2147471507"/>
            <ac:spMk id="46" creationId="{1455D6D5-556B-49D9-BEDC-E51C72EC9A5C}"/>
          </ac:spMkLst>
        </pc:spChg>
        <pc:spChg chg="mod">
          <ac:chgData name="Francesco Cruz Torres" userId="9e99a5c3-af8c-4bbe-ad6b-d98b646b01bf" providerId="ADAL" clId="{1BF80B1E-6293-40BC-B92C-881899341DC9}" dt="2022-10-28T16:23:23.952" v="4743" actId="1076"/>
          <ac:spMkLst>
            <pc:docMk/>
            <pc:sldMk cId="1670376843" sldId="2147471507"/>
            <ac:spMk id="51" creationId="{4C13AD1F-903F-4EDA-A8A3-1983BBF784CB}"/>
          </ac:spMkLst>
        </pc:spChg>
        <pc:spChg chg="del">
          <ac:chgData name="Francesco Cruz Torres" userId="9e99a5c3-af8c-4bbe-ad6b-d98b646b01bf" providerId="ADAL" clId="{1BF80B1E-6293-40BC-B92C-881899341DC9}" dt="2022-10-28T13:23:17.418" v="1756" actId="478"/>
          <ac:spMkLst>
            <pc:docMk/>
            <pc:sldMk cId="1670376843" sldId="2147471507"/>
            <ac:spMk id="62" creationId="{F1C54507-72D0-4A10-9852-E4276BCAA32A}"/>
          </ac:spMkLst>
        </pc:spChg>
        <pc:spChg chg="mod">
          <ac:chgData name="Francesco Cruz Torres" userId="9e99a5c3-af8c-4bbe-ad6b-d98b646b01bf" providerId="ADAL" clId="{1BF80B1E-6293-40BC-B92C-881899341DC9}" dt="2022-10-28T16:23:23.952" v="4743" actId="1076"/>
          <ac:spMkLst>
            <pc:docMk/>
            <pc:sldMk cId="1670376843" sldId="2147471507"/>
            <ac:spMk id="74" creationId="{8DCC562C-55CF-45AD-BB3B-D5B219ECB764}"/>
          </ac:spMkLst>
        </pc:spChg>
        <pc:spChg chg="mod">
          <ac:chgData name="Francesco Cruz Torres" userId="9e99a5c3-af8c-4bbe-ad6b-d98b646b01bf" providerId="ADAL" clId="{1BF80B1E-6293-40BC-B92C-881899341DC9}" dt="2022-10-28T16:23:23.952" v="4743" actId="1076"/>
          <ac:spMkLst>
            <pc:docMk/>
            <pc:sldMk cId="1670376843" sldId="2147471507"/>
            <ac:spMk id="81" creationId="{9E03CEFB-0D78-4405-98BC-C1A0D4C813E7}"/>
          </ac:spMkLst>
        </pc:spChg>
        <pc:spChg chg="mod">
          <ac:chgData name="Francesco Cruz Torres" userId="9e99a5c3-af8c-4bbe-ad6b-d98b646b01bf" providerId="ADAL" clId="{1BF80B1E-6293-40BC-B92C-881899341DC9}" dt="2022-10-28T16:23:23.952" v="4743" actId="1076"/>
          <ac:spMkLst>
            <pc:docMk/>
            <pc:sldMk cId="1670376843" sldId="2147471507"/>
            <ac:spMk id="83" creationId="{5390F177-B912-490B-A404-11C9F1A39BD2}"/>
          </ac:spMkLst>
        </pc:spChg>
        <pc:spChg chg="mod">
          <ac:chgData name="Francesco Cruz Torres" userId="9e99a5c3-af8c-4bbe-ad6b-d98b646b01bf" providerId="ADAL" clId="{1BF80B1E-6293-40BC-B92C-881899341DC9}" dt="2022-10-28T16:23:23.952" v="4743" actId="1076"/>
          <ac:spMkLst>
            <pc:docMk/>
            <pc:sldMk cId="1670376843" sldId="2147471507"/>
            <ac:spMk id="84" creationId="{CA9C40D6-DA36-48A2-BD99-3D9E431C87CC}"/>
          </ac:spMkLst>
        </pc:spChg>
        <pc:spChg chg="mod">
          <ac:chgData name="Francesco Cruz Torres" userId="9e99a5c3-af8c-4bbe-ad6b-d98b646b01bf" providerId="ADAL" clId="{1BF80B1E-6293-40BC-B92C-881899341DC9}" dt="2022-10-28T16:23:23.952" v="4743" actId="1076"/>
          <ac:spMkLst>
            <pc:docMk/>
            <pc:sldMk cId="1670376843" sldId="2147471507"/>
            <ac:spMk id="86" creationId="{E4DB855E-AC91-422A-964B-85680C5E3228}"/>
          </ac:spMkLst>
        </pc:spChg>
        <pc:spChg chg="mod">
          <ac:chgData name="Francesco Cruz Torres" userId="9e99a5c3-af8c-4bbe-ad6b-d98b646b01bf" providerId="ADAL" clId="{1BF80B1E-6293-40BC-B92C-881899341DC9}" dt="2022-10-28T16:23:23.952" v="4743" actId="1076"/>
          <ac:spMkLst>
            <pc:docMk/>
            <pc:sldMk cId="1670376843" sldId="2147471507"/>
            <ac:spMk id="87" creationId="{764AEDCC-54C6-4AA4-A159-F1B1DF31E245}"/>
          </ac:spMkLst>
        </pc:spChg>
        <pc:spChg chg="mod">
          <ac:chgData name="Francesco Cruz Torres" userId="9e99a5c3-af8c-4bbe-ad6b-d98b646b01bf" providerId="ADAL" clId="{1BF80B1E-6293-40BC-B92C-881899341DC9}" dt="2022-10-28T16:23:23.952" v="4743" actId="1076"/>
          <ac:spMkLst>
            <pc:docMk/>
            <pc:sldMk cId="1670376843" sldId="2147471507"/>
            <ac:spMk id="88" creationId="{3CCB3B0D-4924-490F-8E63-5374F6F46112}"/>
          </ac:spMkLst>
        </pc:spChg>
        <pc:spChg chg="del">
          <ac:chgData name="Francesco Cruz Torres" userId="9e99a5c3-af8c-4bbe-ad6b-d98b646b01bf" providerId="ADAL" clId="{1BF80B1E-6293-40BC-B92C-881899341DC9}" dt="2022-10-28T13:22:58.309" v="1752" actId="478"/>
          <ac:spMkLst>
            <pc:docMk/>
            <pc:sldMk cId="1670376843" sldId="2147471507"/>
            <ac:spMk id="110" creationId="{3E9F456D-2A75-45F3-A09E-939DB9F5311B}"/>
          </ac:spMkLst>
        </pc:spChg>
        <pc:spChg chg="mod">
          <ac:chgData name="Francesco Cruz Torres" userId="9e99a5c3-af8c-4bbe-ad6b-d98b646b01bf" providerId="ADAL" clId="{1BF80B1E-6293-40BC-B92C-881899341DC9}" dt="2022-10-28T13:26:00.928" v="1859" actId="1035"/>
          <ac:spMkLst>
            <pc:docMk/>
            <pc:sldMk cId="1670376843" sldId="2147471507"/>
            <ac:spMk id="114" creationId="{8C786CC0-2D14-490A-BC18-C025047AF002}"/>
          </ac:spMkLst>
        </pc:spChg>
        <pc:spChg chg="mod">
          <ac:chgData name="Francesco Cruz Torres" userId="9e99a5c3-af8c-4bbe-ad6b-d98b646b01bf" providerId="ADAL" clId="{1BF80B1E-6293-40BC-B92C-881899341DC9}" dt="2022-10-28T13:26:16.934" v="1861" actId="1076"/>
          <ac:spMkLst>
            <pc:docMk/>
            <pc:sldMk cId="1670376843" sldId="2147471507"/>
            <ac:spMk id="117" creationId="{54C2D18F-3F2B-45E1-B1E6-BD79902C8EFF}"/>
          </ac:spMkLst>
        </pc:spChg>
        <pc:spChg chg="del">
          <ac:chgData name="Francesco Cruz Torres" userId="9e99a5c3-af8c-4bbe-ad6b-d98b646b01bf" providerId="ADAL" clId="{1BF80B1E-6293-40BC-B92C-881899341DC9}" dt="2022-10-28T13:23:04.689" v="1755" actId="478"/>
          <ac:spMkLst>
            <pc:docMk/>
            <pc:sldMk cId="1670376843" sldId="2147471507"/>
            <ac:spMk id="118" creationId="{BA5B10B2-041E-411F-B103-32C51860247E}"/>
          </ac:spMkLst>
        </pc:spChg>
        <pc:spChg chg="mod">
          <ac:chgData name="Francesco Cruz Torres" userId="9e99a5c3-af8c-4bbe-ad6b-d98b646b01bf" providerId="ADAL" clId="{1BF80B1E-6293-40BC-B92C-881899341DC9}" dt="2022-10-28T16:23:23.952" v="4743" actId="1076"/>
          <ac:spMkLst>
            <pc:docMk/>
            <pc:sldMk cId="1670376843" sldId="2147471507"/>
            <ac:spMk id="121" creationId="{277BC261-CB10-4E6D-BB81-DB3D8DA05638}"/>
          </ac:spMkLst>
        </pc:spChg>
        <pc:spChg chg="mod">
          <ac:chgData name="Francesco Cruz Torres" userId="9e99a5c3-af8c-4bbe-ad6b-d98b646b01bf" providerId="ADAL" clId="{1BF80B1E-6293-40BC-B92C-881899341DC9}" dt="2022-10-28T16:23:23.952" v="4743" actId="1076"/>
          <ac:spMkLst>
            <pc:docMk/>
            <pc:sldMk cId="1670376843" sldId="2147471507"/>
            <ac:spMk id="125" creationId="{1F45A728-0E3E-4ABC-BB27-E9BAB7EDE019}"/>
          </ac:spMkLst>
        </pc:spChg>
        <pc:spChg chg="mod">
          <ac:chgData name="Francesco Cruz Torres" userId="9e99a5c3-af8c-4bbe-ad6b-d98b646b01bf" providerId="ADAL" clId="{1BF80B1E-6293-40BC-B92C-881899341DC9}" dt="2022-10-28T16:23:23.952" v="4743" actId="1076"/>
          <ac:spMkLst>
            <pc:docMk/>
            <pc:sldMk cId="1670376843" sldId="2147471507"/>
            <ac:spMk id="129" creationId="{A5BB7583-815F-4C79-88DF-36F5164DDB20}"/>
          </ac:spMkLst>
        </pc:spChg>
        <pc:spChg chg="mod">
          <ac:chgData name="Francesco Cruz Torres" userId="9e99a5c3-af8c-4bbe-ad6b-d98b646b01bf" providerId="ADAL" clId="{1BF80B1E-6293-40BC-B92C-881899341DC9}" dt="2022-10-28T16:23:23.952" v="4743" actId="1076"/>
          <ac:spMkLst>
            <pc:docMk/>
            <pc:sldMk cId="1670376843" sldId="2147471507"/>
            <ac:spMk id="130" creationId="{DEFE0E6C-97D3-4366-98C1-F77B9E6FB1AB}"/>
          </ac:spMkLst>
        </pc:spChg>
        <pc:grpChg chg="add del mod">
          <ac:chgData name="Francesco Cruz Torres" userId="9e99a5c3-af8c-4bbe-ad6b-d98b646b01bf" providerId="ADAL" clId="{1BF80B1E-6293-40BC-B92C-881899341DC9}" dt="2022-10-28T16:23:23.952" v="4743" actId="1076"/>
          <ac:grpSpMkLst>
            <pc:docMk/>
            <pc:sldMk cId="1670376843" sldId="2147471507"/>
            <ac:grpSpMk id="112" creationId="{420D9196-5AAB-4063-9564-38C27FBB53BB}"/>
          </ac:grpSpMkLst>
        </pc:grpChg>
        <pc:picChg chg="del">
          <ac:chgData name="Francesco Cruz Torres" userId="9e99a5c3-af8c-4bbe-ad6b-d98b646b01bf" providerId="ADAL" clId="{1BF80B1E-6293-40BC-B92C-881899341DC9}" dt="2022-10-28T16:22:51.194" v="4662" actId="478"/>
          <ac:picMkLst>
            <pc:docMk/>
            <pc:sldMk cId="1670376843" sldId="2147471507"/>
            <ac:picMk id="48" creationId="{DBA61871-C932-4CEF-9CA6-2B52CEDFB0E9}"/>
          </ac:picMkLst>
        </pc:picChg>
        <pc:picChg chg="del">
          <ac:chgData name="Francesco Cruz Torres" userId="9e99a5c3-af8c-4bbe-ad6b-d98b646b01bf" providerId="ADAL" clId="{1BF80B1E-6293-40BC-B92C-881899341DC9}" dt="2022-10-28T13:22:56.542" v="1751" actId="478"/>
          <ac:picMkLst>
            <pc:docMk/>
            <pc:sldMk cId="1670376843" sldId="2147471507"/>
            <ac:picMk id="111" creationId="{B84A81FF-43A8-48DB-A128-402193C48299}"/>
          </ac:picMkLst>
        </pc:picChg>
        <pc:cxnChg chg="mod">
          <ac:chgData name="Francesco Cruz Torres" userId="9e99a5c3-af8c-4bbe-ad6b-d98b646b01bf" providerId="ADAL" clId="{1BF80B1E-6293-40BC-B92C-881899341DC9}" dt="2022-10-28T16:23:23.952" v="4743" actId="1076"/>
          <ac:cxnSpMkLst>
            <pc:docMk/>
            <pc:sldMk cId="1670376843" sldId="2147471507"/>
            <ac:cxnSpMk id="44" creationId="{929DB50E-96A8-443A-9B91-68AC9FDABDC9}"/>
          </ac:cxnSpMkLst>
        </pc:cxnChg>
        <pc:cxnChg chg="mod">
          <ac:chgData name="Francesco Cruz Torres" userId="9e99a5c3-af8c-4bbe-ad6b-d98b646b01bf" providerId="ADAL" clId="{1BF80B1E-6293-40BC-B92C-881899341DC9}" dt="2022-10-28T16:23:23.952" v="4743" actId="1076"/>
          <ac:cxnSpMkLst>
            <pc:docMk/>
            <pc:sldMk cId="1670376843" sldId="2147471507"/>
            <ac:cxnSpMk id="45" creationId="{42184F2D-993D-469A-9FB2-4248675B74C6}"/>
          </ac:cxnSpMkLst>
        </pc:cxnChg>
        <pc:cxnChg chg="mod">
          <ac:chgData name="Francesco Cruz Torres" userId="9e99a5c3-af8c-4bbe-ad6b-d98b646b01bf" providerId="ADAL" clId="{1BF80B1E-6293-40BC-B92C-881899341DC9}" dt="2022-10-28T16:23:23.952" v="4743" actId="1076"/>
          <ac:cxnSpMkLst>
            <pc:docMk/>
            <pc:sldMk cId="1670376843" sldId="2147471507"/>
            <ac:cxnSpMk id="47" creationId="{BE25D129-963E-474D-8894-2CDFE8D3333B}"/>
          </ac:cxnSpMkLst>
        </pc:cxnChg>
        <pc:cxnChg chg="mod">
          <ac:chgData name="Francesco Cruz Torres" userId="9e99a5c3-af8c-4bbe-ad6b-d98b646b01bf" providerId="ADAL" clId="{1BF80B1E-6293-40BC-B92C-881899341DC9}" dt="2022-10-28T16:23:23.952" v="4743" actId="1076"/>
          <ac:cxnSpMkLst>
            <pc:docMk/>
            <pc:sldMk cId="1670376843" sldId="2147471507"/>
            <ac:cxnSpMk id="58" creationId="{312B32B2-4472-4861-BC53-BF8F5B47D1B0}"/>
          </ac:cxnSpMkLst>
        </pc:cxnChg>
        <pc:cxnChg chg="mod">
          <ac:chgData name="Francesco Cruz Torres" userId="9e99a5c3-af8c-4bbe-ad6b-d98b646b01bf" providerId="ADAL" clId="{1BF80B1E-6293-40BC-B92C-881899341DC9}" dt="2022-10-28T16:23:23.952" v="4743" actId="1076"/>
          <ac:cxnSpMkLst>
            <pc:docMk/>
            <pc:sldMk cId="1670376843" sldId="2147471507"/>
            <ac:cxnSpMk id="75" creationId="{54EAFCF2-A109-41A5-A143-90CF89C7BC24}"/>
          </ac:cxnSpMkLst>
        </pc:cxnChg>
        <pc:cxnChg chg="mod">
          <ac:chgData name="Francesco Cruz Torres" userId="9e99a5c3-af8c-4bbe-ad6b-d98b646b01bf" providerId="ADAL" clId="{1BF80B1E-6293-40BC-B92C-881899341DC9}" dt="2022-10-28T16:23:23.952" v="4743" actId="1076"/>
          <ac:cxnSpMkLst>
            <pc:docMk/>
            <pc:sldMk cId="1670376843" sldId="2147471507"/>
            <ac:cxnSpMk id="80" creationId="{AF78ABDC-6575-43EA-9651-99719F10512F}"/>
          </ac:cxnSpMkLst>
        </pc:cxnChg>
        <pc:cxnChg chg="mod">
          <ac:chgData name="Francesco Cruz Torres" userId="9e99a5c3-af8c-4bbe-ad6b-d98b646b01bf" providerId="ADAL" clId="{1BF80B1E-6293-40BC-B92C-881899341DC9}" dt="2022-10-28T16:23:23.952" v="4743" actId="1076"/>
          <ac:cxnSpMkLst>
            <pc:docMk/>
            <pc:sldMk cId="1670376843" sldId="2147471507"/>
            <ac:cxnSpMk id="97" creationId="{72AE4EA0-D737-4265-83A7-429ACBCFE3CC}"/>
          </ac:cxnSpMkLst>
        </pc:cxnChg>
        <pc:cxnChg chg="mod">
          <ac:chgData name="Francesco Cruz Torres" userId="9e99a5c3-af8c-4bbe-ad6b-d98b646b01bf" providerId="ADAL" clId="{1BF80B1E-6293-40BC-B92C-881899341DC9}" dt="2022-10-28T16:23:23.952" v="4743" actId="1076"/>
          <ac:cxnSpMkLst>
            <pc:docMk/>
            <pc:sldMk cId="1670376843" sldId="2147471507"/>
            <ac:cxnSpMk id="98" creationId="{D2015F24-3AA4-40E8-9D39-B05FF7F1FB62}"/>
          </ac:cxnSpMkLst>
        </pc:cxnChg>
        <pc:cxnChg chg="mod">
          <ac:chgData name="Francesco Cruz Torres" userId="9e99a5c3-af8c-4bbe-ad6b-d98b646b01bf" providerId="ADAL" clId="{1BF80B1E-6293-40BC-B92C-881899341DC9}" dt="2022-10-28T16:23:23.952" v="4743" actId="1076"/>
          <ac:cxnSpMkLst>
            <pc:docMk/>
            <pc:sldMk cId="1670376843" sldId="2147471507"/>
            <ac:cxnSpMk id="99" creationId="{EA6CAFA7-F43E-4121-A375-5B75591663A9}"/>
          </ac:cxnSpMkLst>
        </pc:cxnChg>
        <pc:cxnChg chg="mod">
          <ac:chgData name="Francesco Cruz Torres" userId="9e99a5c3-af8c-4bbe-ad6b-d98b646b01bf" providerId="ADAL" clId="{1BF80B1E-6293-40BC-B92C-881899341DC9}" dt="2022-10-28T16:23:23.952" v="4743" actId="1076"/>
          <ac:cxnSpMkLst>
            <pc:docMk/>
            <pc:sldMk cId="1670376843" sldId="2147471507"/>
            <ac:cxnSpMk id="104" creationId="{517B51B3-9333-464A-8CEC-47E5253CCD04}"/>
          </ac:cxnSpMkLst>
        </pc:cxnChg>
        <pc:cxnChg chg="mod">
          <ac:chgData name="Francesco Cruz Torres" userId="9e99a5c3-af8c-4bbe-ad6b-d98b646b01bf" providerId="ADAL" clId="{1BF80B1E-6293-40BC-B92C-881899341DC9}" dt="2022-10-28T16:23:23.952" v="4743" actId="1076"/>
          <ac:cxnSpMkLst>
            <pc:docMk/>
            <pc:sldMk cId="1670376843" sldId="2147471507"/>
            <ac:cxnSpMk id="107" creationId="{43DFD6C2-DF99-41FF-A6A0-1A601C017DAE}"/>
          </ac:cxnSpMkLst>
        </pc:cxnChg>
        <pc:cxnChg chg="mod">
          <ac:chgData name="Francesco Cruz Torres" userId="9e99a5c3-af8c-4bbe-ad6b-d98b646b01bf" providerId="ADAL" clId="{1BF80B1E-6293-40BC-B92C-881899341DC9}" dt="2022-10-28T13:26:00.928" v="1859" actId="1035"/>
          <ac:cxnSpMkLst>
            <pc:docMk/>
            <pc:sldMk cId="1670376843" sldId="2147471507"/>
            <ac:cxnSpMk id="113" creationId="{0CCD84C3-4FF8-4873-B3DE-BAF992F8E575}"/>
          </ac:cxnSpMkLst>
        </pc:cxnChg>
        <pc:cxnChg chg="mod">
          <ac:chgData name="Francesco Cruz Torres" userId="9e99a5c3-af8c-4bbe-ad6b-d98b646b01bf" providerId="ADAL" clId="{1BF80B1E-6293-40BC-B92C-881899341DC9}" dt="2022-10-28T16:23:23.952" v="4743" actId="1076"/>
          <ac:cxnSpMkLst>
            <pc:docMk/>
            <pc:sldMk cId="1670376843" sldId="2147471507"/>
            <ac:cxnSpMk id="124" creationId="{FF06C72D-865D-480A-A2B6-6FA3444E4379}"/>
          </ac:cxnSpMkLst>
        </pc:cxnChg>
        <pc:cxnChg chg="mod">
          <ac:chgData name="Francesco Cruz Torres" userId="9e99a5c3-af8c-4bbe-ad6b-d98b646b01bf" providerId="ADAL" clId="{1BF80B1E-6293-40BC-B92C-881899341DC9}" dt="2022-10-28T16:23:23.952" v="4743" actId="1076"/>
          <ac:cxnSpMkLst>
            <pc:docMk/>
            <pc:sldMk cId="1670376843" sldId="2147471507"/>
            <ac:cxnSpMk id="126" creationId="{A864006A-B313-4DF5-B50E-94C8DFE3A030}"/>
          </ac:cxnSpMkLst>
        </pc:cxnChg>
        <pc:cxnChg chg="mod">
          <ac:chgData name="Francesco Cruz Torres" userId="9e99a5c3-af8c-4bbe-ad6b-d98b646b01bf" providerId="ADAL" clId="{1BF80B1E-6293-40BC-B92C-881899341DC9}" dt="2022-10-28T16:23:23.952" v="4743" actId="1076"/>
          <ac:cxnSpMkLst>
            <pc:docMk/>
            <pc:sldMk cId="1670376843" sldId="2147471507"/>
            <ac:cxnSpMk id="128" creationId="{24CFB570-A809-4B0F-B3CE-6319A7733780}"/>
          </ac:cxnSpMkLst>
        </pc:cxnChg>
        <pc:cxnChg chg="mod">
          <ac:chgData name="Francesco Cruz Torres" userId="9e99a5c3-af8c-4bbe-ad6b-d98b646b01bf" providerId="ADAL" clId="{1BF80B1E-6293-40BC-B92C-881899341DC9}" dt="2022-10-28T16:23:23.952" v="4743" actId="1076"/>
          <ac:cxnSpMkLst>
            <pc:docMk/>
            <pc:sldMk cId="1670376843" sldId="2147471507"/>
            <ac:cxnSpMk id="131" creationId="{ED171EA1-0C25-464E-B253-7FAEA56928CA}"/>
          </ac:cxnSpMkLst>
        </pc:cxnChg>
      </pc:sldChg>
      <pc:sldChg chg="addSp modSp add mod">
        <pc:chgData name="Francesco Cruz Torres" userId="9e99a5c3-af8c-4bbe-ad6b-d98b646b01bf" providerId="ADAL" clId="{1BF80B1E-6293-40BC-B92C-881899341DC9}" dt="2022-10-28T13:38:19.367" v="2619" actId="1035"/>
        <pc:sldMkLst>
          <pc:docMk/>
          <pc:sldMk cId="4119302273" sldId="2147471508"/>
        </pc:sldMkLst>
        <pc:spChg chg="mod">
          <ac:chgData name="Francesco Cruz Torres" userId="9e99a5c3-af8c-4bbe-ad6b-d98b646b01bf" providerId="ADAL" clId="{1BF80B1E-6293-40BC-B92C-881899341DC9}" dt="2022-10-28T13:36:31.415" v="2415" actId="1036"/>
          <ac:spMkLst>
            <pc:docMk/>
            <pc:sldMk cId="4119302273" sldId="2147471508"/>
            <ac:spMk id="3" creationId="{54D8DB83-3DDD-54B9-7C3F-71D48C2D7C77}"/>
          </ac:spMkLst>
        </pc:spChg>
        <pc:spChg chg="mod">
          <ac:chgData name="Francesco Cruz Torres" userId="9e99a5c3-af8c-4bbe-ad6b-d98b646b01bf" providerId="ADAL" clId="{1BF80B1E-6293-40BC-B92C-881899341DC9}" dt="2022-10-28T13:36:31.415" v="2415" actId="1036"/>
          <ac:spMkLst>
            <pc:docMk/>
            <pc:sldMk cId="4119302273" sldId="2147471508"/>
            <ac:spMk id="8" creationId="{29D81DAA-CB0A-4B3A-846F-ABB53E5DCFE8}"/>
          </ac:spMkLst>
        </pc:spChg>
        <pc:spChg chg="add mod">
          <ac:chgData name="Francesco Cruz Torres" userId="9e99a5c3-af8c-4bbe-ad6b-d98b646b01bf" providerId="ADAL" clId="{1BF80B1E-6293-40BC-B92C-881899341DC9}" dt="2022-10-28T13:38:19.367" v="2619" actId="1035"/>
          <ac:spMkLst>
            <pc:docMk/>
            <pc:sldMk cId="4119302273" sldId="2147471508"/>
            <ac:spMk id="11" creationId="{1DA5C346-4663-E70E-11CA-5F8144E8283A}"/>
          </ac:spMkLst>
        </pc:spChg>
        <pc:spChg chg="mod">
          <ac:chgData name="Francesco Cruz Torres" userId="9e99a5c3-af8c-4bbe-ad6b-d98b646b01bf" providerId="ADAL" clId="{1BF80B1E-6293-40BC-B92C-881899341DC9}" dt="2022-10-28T13:35:42.535" v="2356" actId="1036"/>
          <ac:spMkLst>
            <pc:docMk/>
            <pc:sldMk cId="4119302273" sldId="2147471508"/>
            <ac:spMk id="52" creationId="{F5516148-7D87-4406-A82E-BFAFBD4E73AC}"/>
          </ac:spMkLst>
        </pc:spChg>
        <pc:spChg chg="mod">
          <ac:chgData name="Francesco Cruz Torres" userId="9e99a5c3-af8c-4bbe-ad6b-d98b646b01bf" providerId="ADAL" clId="{1BF80B1E-6293-40BC-B92C-881899341DC9}" dt="2022-10-28T13:35:23.192" v="2330" actId="1035"/>
          <ac:spMkLst>
            <pc:docMk/>
            <pc:sldMk cId="4119302273" sldId="2147471508"/>
            <ac:spMk id="58" creationId="{ADB855BD-7EB7-42DF-8BEC-EF40AFC81939}"/>
          </ac:spMkLst>
        </pc:spChg>
        <pc:spChg chg="mod">
          <ac:chgData name="Francesco Cruz Torres" userId="9e99a5c3-af8c-4bbe-ad6b-d98b646b01bf" providerId="ADAL" clId="{1BF80B1E-6293-40BC-B92C-881899341DC9}" dt="2022-10-28T13:34:51.343" v="2252" actId="14100"/>
          <ac:spMkLst>
            <pc:docMk/>
            <pc:sldMk cId="4119302273" sldId="2147471508"/>
            <ac:spMk id="63" creationId="{5EA3E080-C171-46B9-BD4A-90760AC24FA4}"/>
          </ac:spMkLst>
        </pc:spChg>
        <pc:spChg chg="mod">
          <ac:chgData name="Francesco Cruz Torres" userId="9e99a5c3-af8c-4bbe-ad6b-d98b646b01bf" providerId="ADAL" clId="{1BF80B1E-6293-40BC-B92C-881899341DC9}" dt="2022-10-28T13:35:42.535" v="2356" actId="1036"/>
          <ac:spMkLst>
            <pc:docMk/>
            <pc:sldMk cId="4119302273" sldId="2147471508"/>
            <ac:spMk id="68" creationId="{D0021EA6-53D3-4880-9089-36AB954B2A06}"/>
          </ac:spMkLst>
        </pc:spChg>
        <pc:spChg chg="mod">
          <ac:chgData name="Francesco Cruz Torres" userId="9e99a5c3-af8c-4bbe-ad6b-d98b646b01bf" providerId="ADAL" clId="{1BF80B1E-6293-40BC-B92C-881899341DC9}" dt="2022-10-28T13:35:42.535" v="2356" actId="1036"/>
          <ac:spMkLst>
            <pc:docMk/>
            <pc:sldMk cId="4119302273" sldId="2147471508"/>
            <ac:spMk id="72" creationId="{19CF4DC0-0376-47F6-81CC-A5DD34412ECE}"/>
          </ac:spMkLst>
        </pc:spChg>
        <pc:spChg chg="mod">
          <ac:chgData name="Francesco Cruz Torres" userId="9e99a5c3-af8c-4bbe-ad6b-d98b646b01bf" providerId="ADAL" clId="{1BF80B1E-6293-40BC-B92C-881899341DC9}" dt="2022-10-28T13:36:04.086" v="2390" actId="1036"/>
          <ac:spMkLst>
            <pc:docMk/>
            <pc:sldMk cId="4119302273" sldId="2147471508"/>
            <ac:spMk id="94" creationId="{90624E30-A1B1-4847-8404-DC731FE1F426}"/>
          </ac:spMkLst>
        </pc:spChg>
        <pc:spChg chg="mod">
          <ac:chgData name="Francesco Cruz Torres" userId="9e99a5c3-af8c-4bbe-ad6b-d98b646b01bf" providerId="ADAL" clId="{1BF80B1E-6293-40BC-B92C-881899341DC9}" dt="2022-10-28T13:35:42.535" v="2356" actId="1036"/>
          <ac:spMkLst>
            <pc:docMk/>
            <pc:sldMk cId="4119302273" sldId="2147471508"/>
            <ac:spMk id="107" creationId="{3C0EACCA-1560-4424-9103-1BA73B391927}"/>
          </ac:spMkLst>
        </pc:spChg>
        <pc:spChg chg="mod">
          <ac:chgData name="Francesco Cruz Torres" userId="9e99a5c3-af8c-4bbe-ad6b-d98b646b01bf" providerId="ADAL" clId="{1BF80B1E-6293-40BC-B92C-881899341DC9}" dt="2022-10-28T13:35:23.192" v="2330" actId="1035"/>
          <ac:spMkLst>
            <pc:docMk/>
            <pc:sldMk cId="4119302273" sldId="2147471508"/>
            <ac:spMk id="169" creationId="{BC5ABE2C-E525-45B6-8393-6C533F0D1149}"/>
          </ac:spMkLst>
        </pc:spChg>
        <pc:spChg chg="mod">
          <ac:chgData name="Francesco Cruz Torres" userId="9e99a5c3-af8c-4bbe-ad6b-d98b646b01bf" providerId="ADAL" clId="{1BF80B1E-6293-40BC-B92C-881899341DC9}" dt="2022-10-28T13:36:12.299" v="2406" actId="1035"/>
          <ac:spMkLst>
            <pc:docMk/>
            <pc:sldMk cId="4119302273" sldId="2147471508"/>
            <ac:spMk id="171" creationId="{D91A55AF-78E3-BB27-23DD-69B7AE9331D0}"/>
          </ac:spMkLst>
        </pc:spChg>
        <pc:spChg chg="mod">
          <ac:chgData name="Francesco Cruz Torres" userId="9e99a5c3-af8c-4bbe-ad6b-d98b646b01bf" providerId="ADAL" clId="{1BF80B1E-6293-40BC-B92C-881899341DC9}" dt="2022-10-28T13:36:06.837" v="2392" actId="1076"/>
          <ac:spMkLst>
            <pc:docMk/>
            <pc:sldMk cId="4119302273" sldId="2147471508"/>
            <ac:spMk id="289" creationId="{EBDC7912-89D9-0639-B6D5-FC8C3527E2E3}"/>
          </ac:spMkLst>
        </pc:spChg>
        <pc:spChg chg="mod">
          <ac:chgData name="Francesco Cruz Torres" userId="9e99a5c3-af8c-4bbe-ad6b-d98b646b01bf" providerId="ADAL" clId="{1BF80B1E-6293-40BC-B92C-881899341DC9}" dt="2022-10-28T13:38:12.010" v="2586" actId="1035"/>
          <ac:spMkLst>
            <pc:docMk/>
            <pc:sldMk cId="4119302273" sldId="2147471508"/>
            <ac:spMk id="394" creationId="{AB1E9FBB-27C7-92EF-3CDB-03BEC930FF06}"/>
          </ac:spMkLst>
        </pc:spChg>
        <pc:spChg chg="mod">
          <ac:chgData name="Francesco Cruz Torres" userId="9e99a5c3-af8c-4bbe-ad6b-d98b646b01bf" providerId="ADAL" clId="{1BF80B1E-6293-40BC-B92C-881899341DC9}" dt="2022-10-28T13:37:18.372" v="2485" actId="1036"/>
          <ac:spMkLst>
            <pc:docMk/>
            <pc:sldMk cId="4119302273" sldId="2147471508"/>
            <ac:spMk id="401" creationId="{A648F936-4551-52BD-2A79-864841940573}"/>
          </ac:spMkLst>
        </pc:spChg>
        <pc:spChg chg="mod">
          <ac:chgData name="Francesco Cruz Torres" userId="9e99a5c3-af8c-4bbe-ad6b-d98b646b01bf" providerId="ADAL" clId="{1BF80B1E-6293-40BC-B92C-881899341DC9}" dt="2022-10-28T13:38:12.010" v="2586" actId="1035"/>
          <ac:spMkLst>
            <pc:docMk/>
            <pc:sldMk cId="4119302273" sldId="2147471508"/>
            <ac:spMk id="501" creationId="{C9379541-9445-F968-2FC7-E8812780A07F}"/>
          </ac:spMkLst>
        </pc:spChg>
        <pc:cxnChg chg="mod">
          <ac:chgData name="Francesco Cruz Torres" userId="9e99a5c3-af8c-4bbe-ad6b-d98b646b01bf" providerId="ADAL" clId="{1BF80B1E-6293-40BC-B92C-881899341DC9}" dt="2022-10-28T13:36:12.299" v="2406" actId="1035"/>
          <ac:cxnSpMkLst>
            <pc:docMk/>
            <pc:sldMk cId="4119302273" sldId="2147471508"/>
            <ac:cxnSpMk id="2" creationId="{8BE10624-50CD-7B66-FEC3-BBD1389E9AB1}"/>
          </ac:cxnSpMkLst>
        </pc:cxnChg>
        <pc:cxnChg chg="mod">
          <ac:chgData name="Francesco Cruz Torres" userId="9e99a5c3-af8c-4bbe-ad6b-d98b646b01bf" providerId="ADAL" clId="{1BF80B1E-6293-40BC-B92C-881899341DC9}" dt="2022-10-28T13:36:31.415" v="2415" actId="1036"/>
          <ac:cxnSpMkLst>
            <pc:docMk/>
            <pc:sldMk cId="4119302273" sldId="2147471508"/>
            <ac:cxnSpMk id="4" creationId="{4F9B1CA1-D801-B367-8BE7-9BDA0ACF3FBD}"/>
          </ac:cxnSpMkLst>
        </pc:cxnChg>
        <pc:cxnChg chg="mod">
          <ac:chgData name="Francesco Cruz Torres" userId="9e99a5c3-af8c-4bbe-ad6b-d98b646b01bf" providerId="ADAL" clId="{1BF80B1E-6293-40BC-B92C-881899341DC9}" dt="2022-10-28T13:36:12.299" v="2406" actId="1035"/>
          <ac:cxnSpMkLst>
            <pc:docMk/>
            <pc:sldMk cId="4119302273" sldId="2147471508"/>
            <ac:cxnSpMk id="5" creationId="{1F5FF2F3-BCE4-E4CD-E47B-9C85F47AF89B}"/>
          </ac:cxnSpMkLst>
        </pc:cxnChg>
        <pc:cxnChg chg="mod">
          <ac:chgData name="Francesco Cruz Torres" userId="9e99a5c3-af8c-4bbe-ad6b-d98b646b01bf" providerId="ADAL" clId="{1BF80B1E-6293-40BC-B92C-881899341DC9}" dt="2022-10-28T13:36:12.299" v="2406" actId="1035"/>
          <ac:cxnSpMkLst>
            <pc:docMk/>
            <pc:sldMk cId="4119302273" sldId="2147471508"/>
            <ac:cxnSpMk id="6" creationId="{1DF900FC-31CA-C9F8-FABA-E02CF2A5908F}"/>
          </ac:cxnSpMkLst>
        </pc:cxnChg>
        <pc:cxnChg chg="mod">
          <ac:chgData name="Francesco Cruz Torres" userId="9e99a5c3-af8c-4bbe-ad6b-d98b646b01bf" providerId="ADAL" clId="{1BF80B1E-6293-40BC-B92C-881899341DC9}" dt="2022-10-28T13:36:31.415" v="2415" actId="1036"/>
          <ac:cxnSpMkLst>
            <pc:docMk/>
            <pc:sldMk cId="4119302273" sldId="2147471508"/>
            <ac:cxnSpMk id="7" creationId="{9730A8E8-5FA8-4FC5-F5B8-7536E637B429}"/>
          </ac:cxnSpMkLst>
        </pc:cxnChg>
        <pc:cxnChg chg="mod">
          <ac:chgData name="Francesco Cruz Torres" userId="9e99a5c3-af8c-4bbe-ad6b-d98b646b01bf" providerId="ADAL" clId="{1BF80B1E-6293-40BC-B92C-881899341DC9}" dt="2022-10-28T13:36:31.415" v="2415" actId="1036"/>
          <ac:cxnSpMkLst>
            <pc:docMk/>
            <pc:sldMk cId="4119302273" sldId="2147471508"/>
            <ac:cxnSpMk id="9" creationId="{8E0854D8-CD0C-DCBD-E781-8E46FC09E850}"/>
          </ac:cxnSpMkLst>
        </pc:cxnChg>
        <pc:cxnChg chg="mod">
          <ac:chgData name="Francesco Cruz Torres" userId="9e99a5c3-af8c-4bbe-ad6b-d98b646b01bf" providerId="ADAL" clId="{1BF80B1E-6293-40BC-B92C-881899341DC9}" dt="2022-10-28T13:36:31.415" v="2415" actId="1036"/>
          <ac:cxnSpMkLst>
            <pc:docMk/>
            <pc:sldMk cId="4119302273" sldId="2147471508"/>
            <ac:cxnSpMk id="10" creationId="{FE3236A3-1B56-C04F-C606-93464220D186}"/>
          </ac:cxnSpMkLst>
        </pc:cxnChg>
        <pc:cxnChg chg="add mod">
          <ac:chgData name="Francesco Cruz Torres" userId="9e99a5c3-af8c-4bbe-ad6b-d98b646b01bf" providerId="ADAL" clId="{1BF80B1E-6293-40BC-B92C-881899341DC9}" dt="2022-10-28T13:38:19.367" v="2619" actId="1035"/>
          <ac:cxnSpMkLst>
            <pc:docMk/>
            <pc:sldMk cId="4119302273" sldId="2147471508"/>
            <ac:cxnSpMk id="15" creationId="{8C1B36FB-B9C8-8FF9-3A3A-5B1920C603A0}"/>
          </ac:cxnSpMkLst>
        </pc:cxnChg>
        <pc:cxnChg chg="add mod">
          <ac:chgData name="Francesco Cruz Torres" userId="9e99a5c3-af8c-4bbe-ad6b-d98b646b01bf" providerId="ADAL" clId="{1BF80B1E-6293-40BC-B92C-881899341DC9}" dt="2022-10-28T13:38:19.367" v="2619" actId="1035"/>
          <ac:cxnSpMkLst>
            <pc:docMk/>
            <pc:sldMk cId="4119302273" sldId="2147471508"/>
            <ac:cxnSpMk id="21" creationId="{EEC69838-DF78-B398-BC8F-499F9C0BB329}"/>
          </ac:cxnSpMkLst>
        </pc:cxnChg>
        <pc:cxnChg chg="mod">
          <ac:chgData name="Francesco Cruz Torres" userId="9e99a5c3-af8c-4bbe-ad6b-d98b646b01bf" providerId="ADAL" clId="{1BF80B1E-6293-40BC-B92C-881899341DC9}" dt="2022-10-28T13:35:42.535" v="2356" actId="1036"/>
          <ac:cxnSpMkLst>
            <pc:docMk/>
            <pc:sldMk cId="4119302273" sldId="2147471508"/>
            <ac:cxnSpMk id="56" creationId="{5A3C8269-F1D5-4E87-96BB-02B1D4F7A496}"/>
          </ac:cxnSpMkLst>
        </pc:cxnChg>
        <pc:cxnChg chg="mod">
          <ac:chgData name="Francesco Cruz Torres" userId="9e99a5c3-af8c-4bbe-ad6b-d98b646b01bf" providerId="ADAL" clId="{1BF80B1E-6293-40BC-B92C-881899341DC9}" dt="2022-10-28T13:35:23.192" v="2330" actId="1035"/>
          <ac:cxnSpMkLst>
            <pc:docMk/>
            <pc:sldMk cId="4119302273" sldId="2147471508"/>
            <ac:cxnSpMk id="60" creationId="{213FFFEA-59C1-4D11-9B77-08039CFDEF2F}"/>
          </ac:cxnSpMkLst>
        </pc:cxnChg>
        <pc:cxnChg chg="mod">
          <ac:chgData name="Francesco Cruz Torres" userId="9e99a5c3-af8c-4bbe-ad6b-d98b646b01bf" providerId="ADAL" clId="{1BF80B1E-6293-40BC-B92C-881899341DC9}" dt="2022-10-28T13:34:58.309" v="2254" actId="14100"/>
          <ac:cxnSpMkLst>
            <pc:docMk/>
            <pc:sldMk cId="4119302273" sldId="2147471508"/>
            <ac:cxnSpMk id="64" creationId="{B677B550-1BFC-4FC7-B374-D4F6CBD0B421}"/>
          </ac:cxnSpMkLst>
        </pc:cxnChg>
        <pc:cxnChg chg="mod">
          <ac:chgData name="Francesco Cruz Torres" userId="9e99a5c3-af8c-4bbe-ad6b-d98b646b01bf" providerId="ADAL" clId="{1BF80B1E-6293-40BC-B92C-881899341DC9}" dt="2022-10-28T13:35:42.535" v="2356" actId="1036"/>
          <ac:cxnSpMkLst>
            <pc:docMk/>
            <pc:sldMk cId="4119302273" sldId="2147471508"/>
            <ac:cxnSpMk id="70" creationId="{D4FD488F-9D26-481B-8947-4EB1C7F0A649}"/>
          </ac:cxnSpMkLst>
        </pc:cxnChg>
        <pc:cxnChg chg="mod">
          <ac:chgData name="Francesco Cruz Torres" userId="9e99a5c3-af8c-4bbe-ad6b-d98b646b01bf" providerId="ADAL" clId="{1BF80B1E-6293-40BC-B92C-881899341DC9}" dt="2022-10-28T13:35:42.535" v="2356" actId="1036"/>
          <ac:cxnSpMkLst>
            <pc:docMk/>
            <pc:sldMk cId="4119302273" sldId="2147471508"/>
            <ac:cxnSpMk id="71" creationId="{ACF377E4-2F80-433B-A9B7-D1D0E141E719}"/>
          </ac:cxnSpMkLst>
        </pc:cxnChg>
        <pc:cxnChg chg="mod">
          <ac:chgData name="Francesco Cruz Torres" userId="9e99a5c3-af8c-4bbe-ad6b-d98b646b01bf" providerId="ADAL" clId="{1BF80B1E-6293-40BC-B92C-881899341DC9}" dt="2022-10-28T13:35:42.535" v="2356" actId="1036"/>
          <ac:cxnSpMkLst>
            <pc:docMk/>
            <pc:sldMk cId="4119302273" sldId="2147471508"/>
            <ac:cxnSpMk id="73" creationId="{904EDE02-0B47-4BAE-9A6D-5AFAD58C405A}"/>
          </ac:cxnSpMkLst>
        </pc:cxnChg>
        <pc:cxnChg chg="mod">
          <ac:chgData name="Francesco Cruz Torres" userId="9e99a5c3-af8c-4bbe-ad6b-d98b646b01bf" providerId="ADAL" clId="{1BF80B1E-6293-40BC-B92C-881899341DC9}" dt="2022-10-28T13:35:23.192" v="2330" actId="1035"/>
          <ac:cxnSpMkLst>
            <pc:docMk/>
            <pc:sldMk cId="4119302273" sldId="2147471508"/>
            <ac:cxnSpMk id="74" creationId="{C516E08C-035F-4E38-9F3A-ADD80C93364D}"/>
          </ac:cxnSpMkLst>
        </pc:cxnChg>
        <pc:cxnChg chg="mod ord">
          <ac:chgData name="Francesco Cruz Torres" userId="9e99a5c3-af8c-4bbe-ad6b-d98b646b01bf" providerId="ADAL" clId="{1BF80B1E-6293-40BC-B92C-881899341DC9}" dt="2022-10-28T13:36:19.786" v="2407" actId="166"/>
          <ac:cxnSpMkLst>
            <pc:docMk/>
            <pc:sldMk cId="4119302273" sldId="2147471508"/>
            <ac:cxnSpMk id="76" creationId="{C7F4F223-0452-4EC8-B2B2-CAA504B48ECF}"/>
          </ac:cxnSpMkLst>
        </pc:cxnChg>
        <pc:cxnChg chg="mod">
          <ac:chgData name="Francesco Cruz Torres" userId="9e99a5c3-af8c-4bbe-ad6b-d98b646b01bf" providerId="ADAL" clId="{1BF80B1E-6293-40BC-B92C-881899341DC9}" dt="2022-10-28T13:36:04.086" v="2390" actId="1036"/>
          <ac:cxnSpMkLst>
            <pc:docMk/>
            <pc:sldMk cId="4119302273" sldId="2147471508"/>
            <ac:cxnSpMk id="95" creationId="{A4C80475-2323-4024-8323-1CB60E02567B}"/>
          </ac:cxnSpMkLst>
        </pc:cxnChg>
        <pc:cxnChg chg="mod">
          <ac:chgData name="Francesco Cruz Torres" userId="9e99a5c3-af8c-4bbe-ad6b-d98b646b01bf" providerId="ADAL" clId="{1BF80B1E-6293-40BC-B92C-881899341DC9}" dt="2022-10-28T13:35:42.535" v="2356" actId="1036"/>
          <ac:cxnSpMkLst>
            <pc:docMk/>
            <pc:sldMk cId="4119302273" sldId="2147471508"/>
            <ac:cxnSpMk id="144" creationId="{335F2FCC-D53B-4780-A1C2-422BE39E1DCC}"/>
          </ac:cxnSpMkLst>
        </pc:cxnChg>
        <pc:cxnChg chg="mod">
          <ac:chgData name="Francesco Cruz Torres" userId="9e99a5c3-af8c-4bbe-ad6b-d98b646b01bf" providerId="ADAL" clId="{1BF80B1E-6293-40BC-B92C-881899341DC9}" dt="2022-10-28T13:36:06.837" v="2392" actId="1076"/>
          <ac:cxnSpMkLst>
            <pc:docMk/>
            <pc:sldMk cId="4119302273" sldId="2147471508"/>
            <ac:cxnSpMk id="288" creationId="{3865C5C9-2A72-825C-3EAA-FB9ACCF52924}"/>
          </ac:cxnSpMkLst>
        </pc:cxnChg>
        <pc:cxnChg chg="mod">
          <ac:chgData name="Francesco Cruz Torres" userId="9e99a5c3-af8c-4bbe-ad6b-d98b646b01bf" providerId="ADAL" clId="{1BF80B1E-6293-40BC-B92C-881899341DC9}" dt="2022-10-28T13:38:12.010" v="2586" actId="1035"/>
          <ac:cxnSpMkLst>
            <pc:docMk/>
            <pc:sldMk cId="4119302273" sldId="2147471508"/>
            <ac:cxnSpMk id="395" creationId="{B537D82B-F440-29A0-7491-3E47D4B5B4BC}"/>
          </ac:cxnSpMkLst>
        </pc:cxnChg>
        <pc:cxnChg chg="mod">
          <ac:chgData name="Francesco Cruz Torres" userId="9e99a5c3-af8c-4bbe-ad6b-d98b646b01bf" providerId="ADAL" clId="{1BF80B1E-6293-40BC-B92C-881899341DC9}" dt="2022-10-28T13:38:12.010" v="2586" actId="1035"/>
          <ac:cxnSpMkLst>
            <pc:docMk/>
            <pc:sldMk cId="4119302273" sldId="2147471508"/>
            <ac:cxnSpMk id="398" creationId="{47B91D2D-5CC5-B6C5-509F-8387745248B7}"/>
          </ac:cxnSpMkLst>
        </pc:cxnChg>
        <pc:cxnChg chg="mod">
          <ac:chgData name="Francesco Cruz Torres" userId="9e99a5c3-af8c-4bbe-ad6b-d98b646b01bf" providerId="ADAL" clId="{1BF80B1E-6293-40BC-B92C-881899341DC9}" dt="2022-10-28T13:37:18.372" v="2485" actId="1036"/>
          <ac:cxnSpMkLst>
            <pc:docMk/>
            <pc:sldMk cId="4119302273" sldId="2147471508"/>
            <ac:cxnSpMk id="402" creationId="{93709123-E746-49FA-9304-81EACF5DCC57}"/>
          </ac:cxnSpMkLst>
        </pc:cxnChg>
        <pc:cxnChg chg="mod">
          <ac:chgData name="Francesco Cruz Torres" userId="9e99a5c3-af8c-4bbe-ad6b-d98b646b01bf" providerId="ADAL" clId="{1BF80B1E-6293-40BC-B92C-881899341DC9}" dt="2022-10-28T13:37:31.807" v="2487" actId="14100"/>
          <ac:cxnSpMkLst>
            <pc:docMk/>
            <pc:sldMk cId="4119302273" sldId="2147471508"/>
            <ac:cxnSpMk id="403" creationId="{05E78E0B-CA8A-D6DD-3E1B-6EC37C2D385E}"/>
          </ac:cxnSpMkLst>
        </pc:cxnChg>
        <pc:cxnChg chg="mod">
          <ac:chgData name="Francesco Cruz Torres" userId="9e99a5c3-af8c-4bbe-ad6b-d98b646b01bf" providerId="ADAL" clId="{1BF80B1E-6293-40BC-B92C-881899341DC9}" dt="2022-10-28T13:38:12.010" v="2586" actId="1035"/>
          <ac:cxnSpMkLst>
            <pc:docMk/>
            <pc:sldMk cId="4119302273" sldId="2147471508"/>
            <ac:cxnSpMk id="502" creationId="{29FD6C92-BFE1-F5BE-4FA7-310E94E2B7C8}"/>
          </ac:cxnSpMkLst>
        </pc:cxnChg>
        <pc:cxnChg chg="mod">
          <ac:chgData name="Francesco Cruz Torres" userId="9e99a5c3-af8c-4bbe-ad6b-d98b646b01bf" providerId="ADAL" clId="{1BF80B1E-6293-40BC-B92C-881899341DC9}" dt="2022-10-28T13:38:12.010" v="2586" actId="1035"/>
          <ac:cxnSpMkLst>
            <pc:docMk/>
            <pc:sldMk cId="4119302273" sldId="2147471508"/>
            <ac:cxnSpMk id="503" creationId="{C07C5E60-757B-D56B-C408-75942D7BBEB7}"/>
          </ac:cxnSpMkLst>
        </pc:cxnChg>
        <pc:cxnChg chg="mod">
          <ac:chgData name="Francesco Cruz Torres" userId="9e99a5c3-af8c-4bbe-ad6b-d98b646b01bf" providerId="ADAL" clId="{1BF80B1E-6293-40BC-B92C-881899341DC9}" dt="2022-10-28T13:38:12.010" v="2586" actId="1035"/>
          <ac:cxnSpMkLst>
            <pc:docMk/>
            <pc:sldMk cId="4119302273" sldId="2147471508"/>
            <ac:cxnSpMk id="504" creationId="{396A4F3A-5ACC-5C01-730E-6E7E58F34727}"/>
          </ac:cxnSpMkLst>
        </pc:cxnChg>
      </pc:sldChg>
      <pc:sldChg chg="add del">
        <pc:chgData name="Francesco Cruz Torres" userId="9e99a5c3-af8c-4bbe-ad6b-d98b646b01bf" providerId="ADAL" clId="{1BF80B1E-6293-40BC-B92C-881899341DC9}" dt="2022-10-28T15:43:41.895" v="2835" actId="47"/>
        <pc:sldMkLst>
          <pc:docMk/>
          <pc:sldMk cId="403873864" sldId="2147471509"/>
        </pc:sldMkLst>
      </pc:sldChg>
      <pc:sldChg chg="addSp delSp modSp add mod">
        <pc:chgData name="Francesco Cruz Torres" userId="9e99a5c3-af8c-4bbe-ad6b-d98b646b01bf" providerId="ADAL" clId="{1BF80B1E-6293-40BC-B92C-881899341DC9}" dt="2022-10-28T16:19:18.817" v="4659" actId="14100"/>
        <pc:sldMkLst>
          <pc:docMk/>
          <pc:sldMk cId="2942153090" sldId="2147471509"/>
        </pc:sldMkLst>
        <pc:spChg chg="add del mod">
          <ac:chgData name="Francesco Cruz Torres" userId="9e99a5c3-af8c-4bbe-ad6b-d98b646b01bf" providerId="ADAL" clId="{1BF80B1E-6293-40BC-B92C-881899341DC9}" dt="2022-10-28T15:44:57.420" v="2898"/>
          <ac:spMkLst>
            <pc:docMk/>
            <pc:sldMk cId="2942153090" sldId="2147471509"/>
            <ac:spMk id="3" creationId="{8D56E93A-F05F-04A6-D12D-EEFCB8E3235C}"/>
          </ac:spMkLst>
        </pc:spChg>
        <pc:spChg chg="add del mod">
          <ac:chgData name="Francesco Cruz Torres" userId="9e99a5c3-af8c-4bbe-ad6b-d98b646b01bf" providerId="ADAL" clId="{1BF80B1E-6293-40BC-B92C-881899341DC9}" dt="2022-10-28T15:44:57.420" v="2898"/>
          <ac:spMkLst>
            <pc:docMk/>
            <pc:sldMk cId="2942153090" sldId="2147471509"/>
            <ac:spMk id="8" creationId="{0120B740-D7D5-A9AC-F06D-3B8237362E77}"/>
          </ac:spMkLst>
        </pc:spChg>
        <pc:spChg chg="mod">
          <ac:chgData name="Francesco Cruz Torres" userId="9e99a5c3-af8c-4bbe-ad6b-d98b646b01bf" providerId="ADAL" clId="{1BF80B1E-6293-40BC-B92C-881899341DC9}" dt="2022-10-28T16:01:41.137" v="4091" actId="1036"/>
          <ac:spMkLst>
            <pc:docMk/>
            <pc:sldMk cId="2942153090" sldId="2147471509"/>
            <ac:spMk id="27" creationId="{A56DA46F-5373-4030-A755-6D9CDEB636CC}"/>
          </ac:spMkLst>
        </pc:spChg>
        <pc:spChg chg="mod">
          <ac:chgData name="Francesco Cruz Torres" userId="9e99a5c3-af8c-4bbe-ad6b-d98b646b01bf" providerId="ADAL" clId="{1BF80B1E-6293-40BC-B92C-881899341DC9}" dt="2022-10-28T16:06:36.421" v="4235" actId="1036"/>
          <ac:spMkLst>
            <pc:docMk/>
            <pc:sldMk cId="2942153090" sldId="2147471509"/>
            <ac:spMk id="35" creationId="{AEF7AA4E-C4DC-4472-A4AB-6D8DD97946A6}"/>
          </ac:spMkLst>
        </pc:spChg>
        <pc:spChg chg="mod">
          <ac:chgData name="Francesco Cruz Torres" userId="9e99a5c3-af8c-4bbe-ad6b-d98b646b01bf" providerId="ADAL" clId="{1BF80B1E-6293-40BC-B92C-881899341DC9}" dt="2022-10-28T16:06:30.697" v="4228" actId="1076"/>
          <ac:spMkLst>
            <pc:docMk/>
            <pc:sldMk cId="2942153090" sldId="2147471509"/>
            <ac:spMk id="41" creationId="{AE4327F9-A05D-479D-8D89-4CCAD9B99AE8}"/>
          </ac:spMkLst>
        </pc:spChg>
        <pc:spChg chg="mod">
          <ac:chgData name="Francesco Cruz Torres" userId="9e99a5c3-af8c-4bbe-ad6b-d98b646b01bf" providerId="ADAL" clId="{1BF80B1E-6293-40BC-B92C-881899341DC9}" dt="2022-10-28T16:14:58.504" v="4548" actId="1036"/>
          <ac:spMkLst>
            <pc:docMk/>
            <pc:sldMk cId="2942153090" sldId="2147471509"/>
            <ac:spMk id="49" creationId="{AA5E8478-D50F-41B7-968A-29F6617C48ED}"/>
          </ac:spMkLst>
        </pc:spChg>
        <pc:spChg chg="mod">
          <ac:chgData name="Francesco Cruz Torres" userId="9e99a5c3-af8c-4bbe-ad6b-d98b646b01bf" providerId="ADAL" clId="{1BF80B1E-6293-40BC-B92C-881899341DC9}" dt="2022-10-28T16:14:58.504" v="4548" actId="1036"/>
          <ac:spMkLst>
            <pc:docMk/>
            <pc:sldMk cId="2942153090" sldId="2147471509"/>
            <ac:spMk id="50" creationId="{5318B85F-AA71-42A2-8942-6E92BC2EFB57}"/>
          </ac:spMkLst>
        </pc:spChg>
        <pc:spChg chg="mod">
          <ac:chgData name="Francesco Cruz Torres" userId="9e99a5c3-af8c-4bbe-ad6b-d98b646b01bf" providerId="ADAL" clId="{1BF80B1E-6293-40BC-B92C-881899341DC9}" dt="2022-10-28T16:14:58.504" v="4548" actId="1036"/>
          <ac:spMkLst>
            <pc:docMk/>
            <pc:sldMk cId="2942153090" sldId="2147471509"/>
            <ac:spMk id="51" creationId="{B14FFFD4-D675-44D4-AB22-6C66022280FD}"/>
          </ac:spMkLst>
        </pc:spChg>
        <pc:spChg chg="mod">
          <ac:chgData name="Francesco Cruz Torres" userId="9e99a5c3-af8c-4bbe-ad6b-d98b646b01bf" providerId="ADAL" clId="{1BF80B1E-6293-40BC-B92C-881899341DC9}" dt="2022-10-28T16:00:04.750" v="3966" actId="1036"/>
          <ac:spMkLst>
            <pc:docMk/>
            <pc:sldMk cId="2942153090" sldId="2147471509"/>
            <ac:spMk id="52" creationId="{F5516148-7D87-4406-A82E-BFAFBD4E73AC}"/>
          </ac:spMkLst>
        </pc:spChg>
        <pc:spChg chg="mod">
          <ac:chgData name="Francesco Cruz Torres" userId="9e99a5c3-af8c-4bbe-ad6b-d98b646b01bf" providerId="ADAL" clId="{1BF80B1E-6293-40BC-B92C-881899341DC9}" dt="2022-10-28T16:14:58.504" v="4548" actId="1036"/>
          <ac:spMkLst>
            <pc:docMk/>
            <pc:sldMk cId="2942153090" sldId="2147471509"/>
            <ac:spMk id="53" creationId="{465FD2BB-282B-41EA-826D-625F718839CD}"/>
          </ac:spMkLst>
        </pc:spChg>
        <pc:spChg chg="mod">
          <ac:chgData name="Francesco Cruz Torres" userId="9e99a5c3-af8c-4bbe-ad6b-d98b646b01bf" providerId="ADAL" clId="{1BF80B1E-6293-40BC-B92C-881899341DC9}" dt="2022-10-28T15:51:26.542" v="3456" actId="1076"/>
          <ac:spMkLst>
            <pc:docMk/>
            <pc:sldMk cId="2942153090" sldId="2147471509"/>
            <ac:spMk id="57" creationId="{8CB7B0CD-7263-418F-9258-764B5C7E2C1F}"/>
          </ac:spMkLst>
        </pc:spChg>
        <pc:spChg chg="mod">
          <ac:chgData name="Francesco Cruz Torres" userId="9e99a5c3-af8c-4bbe-ad6b-d98b646b01bf" providerId="ADAL" clId="{1BF80B1E-6293-40BC-B92C-881899341DC9}" dt="2022-10-28T16:00:04.750" v="3966" actId="1036"/>
          <ac:spMkLst>
            <pc:docMk/>
            <pc:sldMk cId="2942153090" sldId="2147471509"/>
            <ac:spMk id="58" creationId="{ADB855BD-7EB7-42DF-8BEC-EF40AFC81939}"/>
          </ac:spMkLst>
        </pc:spChg>
        <pc:spChg chg="mod">
          <ac:chgData name="Francesco Cruz Torres" userId="9e99a5c3-af8c-4bbe-ad6b-d98b646b01bf" providerId="ADAL" clId="{1BF80B1E-6293-40BC-B92C-881899341DC9}" dt="2022-10-28T16:00:58.392" v="4016" actId="1035"/>
          <ac:spMkLst>
            <pc:docMk/>
            <pc:sldMk cId="2942153090" sldId="2147471509"/>
            <ac:spMk id="63" creationId="{5EA3E080-C171-46B9-BD4A-90760AC24FA4}"/>
          </ac:spMkLst>
        </pc:spChg>
        <pc:spChg chg="mod">
          <ac:chgData name="Francesco Cruz Torres" userId="9e99a5c3-af8c-4bbe-ad6b-d98b646b01bf" providerId="ADAL" clId="{1BF80B1E-6293-40BC-B92C-881899341DC9}" dt="2022-10-28T16:00:04.750" v="3966" actId="1036"/>
          <ac:spMkLst>
            <pc:docMk/>
            <pc:sldMk cId="2942153090" sldId="2147471509"/>
            <ac:spMk id="68" creationId="{D0021EA6-53D3-4880-9089-36AB954B2A06}"/>
          </ac:spMkLst>
        </pc:spChg>
        <pc:spChg chg="mod">
          <ac:chgData name="Francesco Cruz Torres" userId="9e99a5c3-af8c-4bbe-ad6b-d98b646b01bf" providerId="ADAL" clId="{1BF80B1E-6293-40BC-B92C-881899341DC9}" dt="2022-10-28T16:00:04.750" v="3966" actId="1036"/>
          <ac:spMkLst>
            <pc:docMk/>
            <pc:sldMk cId="2942153090" sldId="2147471509"/>
            <ac:spMk id="72" creationId="{19CF4DC0-0376-47F6-81CC-A5DD34412ECE}"/>
          </ac:spMkLst>
        </pc:spChg>
        <pc:spChg chg="mod">
          <ac:chgData name="Francesco Cruz Torres" userId="9e99a5c3-af8c-4bbe-ad6b-d98b646b01bf" providerId="ADAL" clId="{1BF80B1E-6293-40BC-B92C-881899341DC9}" dt="2022-10-28T16:09:03.826" v="4248" actId="14100"/>
          <ac:spMkLst>
            <pc:docMk/>
            <pc:sldMk cId="2942153090" sldId="2147471509"/>
            <ac:spMk id="78" creationId="{642700BC-7BE5-4412-BE35-3D547DE8E2D7}"/>
          </ac:spMkLst>
        </pc:spChg>
        <pc:spChg chg="mod">
          <ac:chgData name="Francesco Cruz Torres" userId="9e99a5c3-af8c-4bbe-ad6b-d98b646b01bf" providerId="ADAL" clId="{1BF80B1E-6293-40BC-B92C-881899341DC9}" dt="2022-10-28T16:10:37.299" v="4283" actId="1076"/>
          <ac:spMkLst>
            <pc:docMk/>
            <pc:sldMk cId="2942153090" sldId="2147471509"/>
            <ac:spMk id="80" creationId="{45FB7BD4-FBC3-4AC0-8991-E9E70E7E2E7A}"/>
          </ac:spMkLst>
        </pc:spChg>
        <pc:spChg chg="mod">
          <ac:chgData name="Francesco Cruz Torres" userId="9e99a5c3-af8c-4bbe-ad6b-d98b646b01bf" providerId="ADAL" clId="{1BF80B1E-6293-40BC-B92C-881899341DC9}" dt="2022-10-28T16:06:20.103" v="4220" actId="1076"/>
          <ac:spMkLst>
            <pc:docMk/>
            <pc:sldMk cId="2942153090" sldId="2147471509"/>
            <ac:spMk id="81" creationId="{6AE03FFC-26B4-42B0-B939-39364F1453B7}"/>
          </ac:spMkLst>
        </pc:spChg>
        <pc:spChg chg="mod">
          <ac:chgData name="Francesco Cruz Torres" userId="9e99a5c3-af8c-4bbe-ad6b-d98b646b01bf" providerId="ADAL" clId="{1BF80B1E-6293-40BC-B92C-881899341DC9}" dt="2022-10-28T15:49:39.208" v="3297" actId="1035"/>
          <ac:spMkLst>
            <pc:docMk/>
            <pc:sldMk cId="2942153090" sldId="2147471509"/>
            <ac:spMk id="82" creationId="{2A9E3D0A-95C2-416B-90EB-035F607FC03A}"/>
          </ac:spMkLst>
        </pc:spChg>
        <pc:spChg chg="mod">
          <ac:chgData name="Francesco Cruz Torres" userId="9e99a5c3-af8c-4bbe-ad6b-d98b646b01bf" providerId="ADAL" clId="{1BF80B1E-6293-40BC-B92C-881899341DC9}" dt="2022-10-28T15:49:39.208" v="3297" actId="1035"/>
          <ac:spMkLst>
            <pc:docMk/>
            <pc:sldMk cId="2942153090" sldId="2147471509"/>
            <ac:spMk id="88" creationId="{2EA38139-C489-4092-B44C-FE4DBB4CD574}"/>
          </ac:spMkLst>
        </pc:spChg>
        <pc:spChg chg="mod">
          <ac:chgData name="Francesco Cruz Torres" userId="9e99a5c3-af8c-4bbe-ad6b-d98b646b01bf" providerId="ADAL" clId="{1BF80B1E-6293-40BC-B92C-881899341DC9}" dt="2022-10-28T15:49:39.208" v="3297" actId="1035"/>
          <ac:spMkLst>
            <pc:docMk/>
            <pc:sldMk cId="2942153090" sldId="2147471509"/>
            <ac:spMk id="89" creationId="{6A6EDCA6-5F65-4947-A32E-55CFEDEBADEC}"/>
          </ac:spMkLst>
        </pc:spChg>
        <pc:spChg chg="mod">
          <ac:chgData name="Francesco Cruz Torres" userId="9e99a5c3-af8c-4bbe-ad6b-d98b646b01bf" providerId="ADAL" clId="{1BF80B1E-6293-40BC-B92C-881899341DC9}" dt="2022-10-28T15:59:28.597" v="3898" actId="1035"/>
          <ac:spMkLst>
            <pc:docMk/>
            <pc:sldMk cId="2942153090" sldId="2147471509"/>
            <ac:spMk id="94" creationId="{90624E30-A1B1-4847-8404-DC731FE1F426}"/>
          </ac:spMkLst>
        </pc:spChg>
        <pc:spChg chg="mod">
          <ac:chgData name="Francesco Cruz Torres" userId="9e99a5c3-af8c-4bbe-ad6b-d98b646b01bf" providerId="ADAL" clId="{1BF80B1E-6293-40BC-B92C-881899341DC9}" dt="2022-10-28T16:13:20.254" v="4476" actId="1036"/>
          <ac:spMkLst>
            <pc:docMk/>
            <pc:sldMk cId="2942153090" sldId="2147471509"/>
            <ac:spMk id="96" creationId="{D8936D93-61B2-4D4C-9638-7723BCCE3526}"/>
          </ac:spMkLst>
        </pc:spChg>
        <pc:spChg chg="mod">
          <ac:chgData name="Francesco Cruz Torres" userId="9e99a5c3-af8c-4bbe-ad6b-d98b646b01bf" providerId="ADAL" clId="{1BF80B1E-6293-40BC-B92C-881899341DC9}" dt="2022-10-28T16:12:34.691" v="4314" actId="14100"/>
          <ac:spMkLst>
            <pc:docMk/>
            <pc:sldMk cId="2942153090" sldId="2147471509"/>
            <ac:spMk id="100" creationId="{DF25D48A-0489-4D21-AE60-DB334D7B24F3}"/>
          </ac:spMkLst>
        </pc:spChg>
        <pc:spChg chg="mod">
          <ac:chgData name="Francesco Cruz Torres" userId="9e99a5c3-af8c-4bbe-ad6b-d98b646b01bf" providerId="ADAL" clId="{1BF80B1E-6293-40BC-B92C-881899341DC9}" dt="2022-10-28T16:15:17.572" v="4556" actId="1038"/>
          <ac:spMkLst>
            <pc:docMk/>
            <pc:sldMk cId="2942153090" sldId="2147471509"/>
            <ac:spMk id="101" creationId="{4CAE38BE-3C6F-4E32-AD5C-41327CEEC5F7}"/>
          </ac:spMkLst>
        </pc:spChg>
        <pc:spChg chg="del">
          <ac:chgData name="Francesco Cruz Torres" userId="9e99a5c3-af8c-4bbe-ad6b-d98b646b01bf" providerId="ADAL" clId="{1BF80B1E-6293-40BC-B92C-881899341DC9}" dt="2022-10-28T15:44:18.780" v="2858" actId="478"/>
          <ac:spMkLst>
            <pc:docMk/>
            <pc:sldMk cId="2942153090" sldId="2147471509"/>
            <ac:spMk id="102" creationId="{46FACE98-EC14-4D3E-BAAB-A8A2BF3D3BDD}"/>
          </ac:spMkLst>
        </pc:spChg>
        <pc:spChg chg="mod">
          <ac:chgData name="Francesco Cruz Torres" userId="9e99a5c3-af8c-4bbe-ad6b-d98b646b01bf" providerId="ADAL" clId="{1BF80B1E-6293-40BC-B92C-881899341DC9}" dt="2022-10-28T15:44:04.657" v="2849"/>
          <ac:spMkLst>
            <pc:docMk/>
            <pc:sldMk cId="2942153090" sldId="2147471509"/>
            <ac:spMk id="104" creationId="{C087FC6C-CF39-4B9B-8350-7D69416269C1}"/>
          </ac:spMkLst>
        </pc:spChg>
        <pc:spChg chg="del">
          <ac:chgData name="Francesco Cruz Torres" userId="9e99a5c3-af8c-4bbe-ad6b-d98b646b01bf" providerId="ADAL" clId="{1BF80B1E-6293-40BC-B92C-881899341DC9}" dt="2022-10-28T15:44:18.780" v="2858" actId="478"/>
          <ac:spMkLst>
            <pc:docMk/>
            <pc:sldMk cId="2942153090" sldId="2147471509"/>
            <ac:spMk id="105" creationId="{B70B0351-747A-4A0A-B6A6-AD0E1F633B51}"/>
          </ac:spMkLst>
        </pc:spChg>
        <pc:spChg chg="mod">
          <ac:chgData name="Francesco Cruz Torres" userId="9e99a5c3-af8c-4bbe-ad6b-d98b646b01bf" providerId="ADAL" clId="{1BF80B1E-6293-40BC-B92C-881899341DC9}" dt="2022-10-28T16:00:04.750" v="3966" actId="1036"/>
          <ac:spMkLst>
            <pc:docMk/>
            <pc:sldMk cId="2942153090" sldId="2147471509"/>
            <ac:spMk id="107" creationId="{3C0EACCA-1560-4424-9103-1BA73B391927}"/>
          </ac:spMkLst>
        </pc:spChg>
        <pc:spChg chg="mod">
          <ac:chgData name="Francesco Cruz Torres" userId="9e99a5c3-af8c-4bbe-ad6b-d98b646b01bf" providerId="ADAL" clId="{1BF80B1E-6293-40BC-B92C-881899341DC9}" dt="2022-10-28T16:15:24.140" v="4562" actId="1036"/>
          <ac:spMkLst>
            <pc:docMk/>
            <pc:sldMk cId="2942153090" sldId="2147471509"/>
            <ac:spMk id="122" creationId="{864D0E3E-D940-4F3A-9F8A-E81DF5A07E44}"/>
          </ac:spMkLst>
        </pc:spChg>
        <pc:spChg chg="del">
          <ac:chgData name="Francesco Cruz Torres" userId="9e99a5c3-af8c-4bbe-ad6b-d98b646b01bf" providerId="ADAL" clId="{1BF80B1E-6293-40BC-B92C-881899341DC9}" dt="2022-10-28T15:44:18.780" v="2858" actId="478"/>
          <ac:spMkLst>
            <pc:docMk/>
            <pc:sldMk cId="2942153090" sldId="2147471509"/>
            <ac:spMk id="123" creationId="{FF8A60F8-1A13-40C0-B1F8-ECA60FD664C7}"/>
          </ac:spMkLst>
        </pc:spChg>
        <pc:spChg chg="mod">
          <ac:chgData name="Francesco Cruz Torres" userId="9e99a5c3-af8c-4bbe-ad6b-d98b646b01bf" providerId="ADAL" clId="{1BF80B1E-6293-40BC-B92C-881899341DC9}" dt="2022-10-28T16:17:27.277" v="4646" actId="1035"/>
          <ac:spMkLst>
            <pc:docMk/>
            <pc:sldMk cId="2942153090" sldId="2147471509"/>
            <ac:spMk id="133" creationId="{19B792FD-A91C-4CFC-BF02-5E8E6ED741F5}"/>
          </ac:spMkLst>
        </pc:spChg>
        <pc:spChg chg="del">
          <ac:chgData name="Francesco Cruz Torres" userId="9e99a5c3-af8c-4bbe-ad6b-d98b646b01bf" providerId="ADAL" clId="{1BF80B1E-6293-40BC-B92C-881899341DC9}" dt="2022-10-28T15:44:18.780" v="2858" actId="478"/>
          <ac:spMkLst>
            <pc:docMk/>
            <pc:sldMk cId="2942153090" sldId="2147471509"/>
            <ac:spMk id="134" creationId="{DD596AB5-AD40-4510-80CD-B74538587495}"/>
          </ac:spMkLst>
        </pc:spChg>
        <pc:spChg chg="mod">
          <ac:chgData name="Francesco Cruz Torres" userId="9e99a5c3-af8c-4bbe-ad6b-d98b646b01bf" providerId="ADAL" clId="{1BF80B1E-6293-40BC-B92C-881899341DC9}" dt="2022-10-28T16:15:28.198" v="4569" actId="1035"/>
          <ac:spMkLst>
            <pc:docMk/>
            <pc:sldMk cId="2942153090" sldId="2147471509"/>
            <ac:spMk id="141" creationId="{5B19CC5F-07C3-4930-B46B-F969E6858C9C}"/>
          </ac:spMkLst>
        </pc:spChg>
        <pc:spChg chg="del">
          <ac:chgData name="Francesco Cruz Torres" userId="9e99a5c3-af8c-4bbe-ad6b-d98b646b01bf" providerId="ADAL" clId="{1BF80B1E-6293-40BC-B92C-881899341DC9}" dt="2022-10-28T15:44:18.780" v="2858" actId="478"/>
          <ac:spMkLst>
            <pc:docMk/>
            <pc:sldMk cId="2942153090" sldId="2147471509"/>
            <ac:spMk id="142" creationId="{27C183ED-9DBF-4542-BDDE-BE63CC7CFB30}"/>
          </ac:spMkLst>
        </pc:spChg>
        <pc:spChg chg="mod">
          <ac:chgData name="Francesco Cruz Torres" userId="9e99a5c3-af8c-4bbe-ad6b-d98b646b01bf" providerId="ADAL" clId="{1BF80B1E-6293-40BC-B92C-881899341DC9}" dt="2022-10-28T16:10:17.364" v="4270" actId="1076"/>
          <ac:spMkLst>
            <pc:docMk/>
            <pc:sldMk cId="2942153090" sldId="2147471509"/>
            <ac:spMk id="150" creationId="{045A0E20-3836-4A4F-ACB0-477A5AC8273A}"/>
          </ac:spMkLst>
        </pc:spChg>
        <pc:spChg chg="mod">
          <ac:chgData name="Francesco Cruz Torres" userId="9e99a5c3-af8c-4bbe-ad6b-d98b646b01bf" providerId="ADAL" clId="{1BF80B1E-6293-40BC-B92C-881899341DC9}" dt="2022-10-28T15:46:50.225" v="3019" actId="1035"/>
          <ac:spMkLst>
            <pc:docMk/>
            <pc:sldMk cId="2942153090" sldId="2147471509"/>
            <ac:spMk id="154" creationId="{EBA73DA4-41FF-4476-B723-53660655A17A}"/>
          </ac:spMkLst>
        </pc:spChg>
        <pc:spChg chg="del">
          <ac:chgData name="Francesco Cruz Torres" userId="9e99a5c3-af8c-4bbe-ad6b-d98b646b01bf" providerId="ADAL" clId="{1BF80B1E-6293-40BC-B92C-881899341DC9}" dt="2022-10-28T15:44:18.780" v="2858" actId="478"/>
          <ac:spMkLst>
            <pc:docMk/>
            <pc:sldMk cId="2942153090" sldId="2147471509"/>
            <ac:spMk id="155" creationId="{7DE68DEF-F2E4-43F1-87CA-9CFC91125C83}"/>
          </ac:spMkLst>
        </pc:spChg>
        <pc:spChg chg="mod">
          <ac:chgData name="Francesco Cruz Torres" userId="9e99a5c3-af8c-4bbe-ad6b-d98b646b01bf" providerId="ADAL" clId="{1BF80B1E-6293-40BC-B92C-881899341DC9}" dt="2022-10-28T16:15:03.857" v="4550" actId="1076"/>
          <ac:spMkLst>
            <pc:docMk/>
            <pc:sldMk cId="2942153090" sldId="2147471509"/>
            <ac:spMk id="159" creationId="{FC78676C-A9C4-4B14-8289-899A11174345}"/>
          </ac:spMkLst>
        </pc:spChg>
        <pc:spChg chg="del">
          <ac:chgData name="Francesco Cruz Torres" userId="9e99a5c3-af8c-4bbe-ad6b-d98b646b01bf" providerId="ADAL" clId="{1BF80B1E-6293-40BC-B92C-881899341DC9}" dt="2022-10-28T15:44:18.780" v="2858" actId="478"/>
          <ac:spMkLst>
            <pc:docMk/>
            <pc:sldMk cId="2942153090" sldId="2147471509"/>
            <ac:spMk id="162" creationId="{3CE53550-5C87-4951-81BD-EB6897FA3C52}"/>
          </ac:spMkLst>
        </pc:spChg>
        <pc:spChg chg="del">
          <ac:chgData name="Francesco Cruz Torres" userId="9e99a5c3-af8c-4bbe-ad6b-d98b646b01bf" providerId="ADAL" clId="{1BF80B1E-6293-40BC-B92C-881899341DC9}" dt="2022-10-28T15:44:18.780" v="2858" actId="478"/>
          <ac:spMkLst>
            <pc:docMk/>
            <pc:sldMk cId="2942153090" sldId="2147471509"/>
            <ac:spMk id="163" creationId="{272CAC70-86E5-414C-822F-790FC25C0712}"/>
          </ac:spMkLst>
        </pc:spChg>
        <pc:spChg chg="del">
          <ac:chgData name="Francesco Cruz Torres" userId="9e99a5c3-af8c-4bbe-ad6b-d98b646b01bf" providerId="ADAL" clId="{1BF80B1E-6293-40BC-B92C-881899341DC9}" dt="2022-10-28T15:44:20.686" v="2859" actId="478"/>
          <ac:spMkLst>
            <pc:docMk/>
            <pc:sldMk cId="2942153090" sldId="2147471509"/>
            <ac:spMk id="164" creationId="{AB5F52DB-955B-43B9-BE5A-DF9D6AA93F49}"/>
          </ac:spMkLst>
        </pc:spChg>
        <pc:spChg chg="del">
          <ac:chgData name="Francesco Cruz Torres" userId="9e99a5c3-af8c-4bbe-ad6b-d98b646b01bf" providerId="ADAL" clId="{1BF80B1E-6293-40BC-B92C-881899341DC9}" dt="2022-10-28T15:44:22.008" v="2860" actId="478"/>
          <ac:spMkLst>
            <pc:docMk/>
            <pc:sldMk cId="2942153090" sldId="2147471509"/>
            <ac:spMk id="165" creationId="{F00E56E2-38F6-4A71-8907-D61FD08D8911}"/>
          </ac:spMkLst>
        </pc:spChg>
        <pc:spChg chg="del">
          <ac:chgData name="Francesco Cruz Torres" userId="9e99a5c3-af8c-4bbe-ad6b-d98b646b01bf" providerId="ADAL" clId="{1BF80B1E-6293-40BC-B92C-881899341DC9}" dt="2022-10-28T15:44:18.780" v="2858" actId="478"/>
          <ac:spMkLst>
            <pc:docMk/>
            <pc:sldMk cId="2942153090" sldId="2147471509"/>
            <ac:spMk id="166" creationId="{F417FB3A-7EC2-412D-B25F-1929C0290E34}"/>
          </ac:spMkLst>
        </pc:spChg>
        <pc:spChg chg="del">
          <ac:chgData name="Francesco Cruz Torres" userId="9e99a5c3-af8c-4bbe-ad6b-d98b646b01bf" providerId="ADAL" clId="{1BF80B1E-6293-40BC-B92C-881899341DC9}" dt="2022-10-28T15:44:18.780" v="2858" actId="478"/>
          <ac:spMkLst>
            <pc:docMk/>
            <pc:sldMk cId="2942153090" sldId="2147471509"/>
            <ac:spMk id="167" creationId="{96A59122-4156-4911-A547-9290E3A6D6D7}"/>
          </ac:spMkLst>
        </pc:spChg>
        <pc:spChg chg="mod">
          <ac:chgData name="Francesco Cruz Torres" userId="9e99a5c3-af8c-4bbe-ad6b-d98b646b01bf" providerId="ADAL" clId="{1BF80B1E-6293-40BC-B92C-881899341DC9}" dt="2022-10-28T16:00:04.750" v="3966" actId="1036"/>
          <ac:spMkLst>
            <pc:docMk/>
            <pc:sldMk cId="2942153090" sldId="2147471509"/>
            <ac:spMk id="169" creationId="{BC5ABE2C-E525-45B6-8393-6C533F0D1149}"/>
          </ac:spMkLst>
        </pc:spChg>
        <pc:spChg chg="mod">
          <ac:chgData name="Francesco Cruz Torres" userId="9e99a5c3-af8c-4bbe-ad6b-d98b646b01bf" providerId="ADAL" clId="{1BF80B1E-6293-40BC-B92C-881899341DC9}" dt="2022-10-28T16:03:35.511" v="4183" actId="14100"/>
          <ac:spMkLst>
            <pc:docMk/>
            <pc:sldMk cId="2942153090" sldId="2147471509"/>
            <ac:spMk id="170" creationId="{EEB033CB-BA2E-D828-4A33-F2CE97DBC6FD}"/>
          </ac:spMkLst>
        </pc:spChg>
        <pc:spChg chg="del mod">
          <ac:chgData name="Francesco Cruz Torres" userId="9e99a5c3-af8c-4bbe-ad6b-d98b646b01bf" providerId="ADAL" clId="{1BF80B1E-6293-40BC-B92C-881899341DC9}" dt="2022-10-28T15:57:34.497" v="3776" actId="478"/>
          <ac:spMkLst>
            <pc:docMk/>
            <pc:sldMk cId="2942153090" sldId="2147471509"/>
            <ac:spMk id="171" creationId="{D91A55AF-78E3-BB27-23DD-69B7AE9331D0}"/>
          </ac:spMkLst>
        </pc:spChg>
        <pc:spChg chg="mod">
          <ac:chgData name="Francesco Cruz Torres" userId="9e99a5c3-af8c-4bbe-ad6b-d98b646b01bf" providerId="ADAL" clId="{1BF80B1E-6293-40BC-B92C-881899341DC9}" dt="2022-10-28T16:01:45.210" v="4099" actId="1038"/>
          <ac:spMkLst>
            <pc:docMk/>
            <pc:sldMk cId="2942153090" sldId="2147471509"/>
            <ac:spMk id="173" creationId="{8AED2F4D-FA62-FE78-59E9-FF12070E2CBC}"/>
          </ac:spMkLst>
        </pc:spChg>
        <pc:spChg chg="add mod">
          <ac:chgData name="Francesco Cruz Torres" userId="9e99a5c3-af8c-4bbe-ad6b-d98b646b01bf" providerId="ADAL" clId="{1BF80B1E-6293-40BC-B92C-881899341DC9}" dt="2022-10-28T16:19:18.817" v="4659" actId="14100"/>
          <ac:spMkLst>
            <pc:docMk/>
            <pc:sldMk cId="2942153090" sldId="2147471509"/>
            <ac:spMk id="196" creationId="{7558ED1E-282C-3050-6454-33181C7B62A6}"/>
          </ac:spMkLst>
        </pc:spChg>
        <pc:spChg chg="mod">
          <ac:chgData name="Francesco Cruz Torres" userId="9e99a5c3-af8c-4bbe-ad6b-d98b646b01bf" providerId="ADAL" clId="{1BF80B1E-6293-40BC-B92C-881899341DC9}" dt="2022-10-28T15:49:39.208" v="3297" actId="1035"/>
          <ac:spMkLst>
            <pc:docMk/>
            <pc:sldMk cId="2942153090" sldId="2147471509"/>
            <ac:spMk id="274" creationId="{6046A3B6-37BE-0FCB-CAF2-E1E6164D36FD}"/>
          </ac:spMkLst>
        </pc:spChg>
        <pc:spChg chg="mod">
          <ac:chgData name="Francesco Cruz Torres" userId="9e99a5c3-af8c-4bbe-ad6b-d98b646b01bf" providerId="ADAL" clId="{1BF80B1E-6293-40BC-B92C-881899341DC9}" dt="2022-10-28T16:07:03.478" v="4238" actId="1076"/>
          <ac:spMkLst>
            <pc:docMk/>
            <pc:sldMk cId="2942153090" sldId="2147471509"/>
            <ac:spMk id="278" creationId="{D78CE8ED-4581-4362-1C7C-5BB7D64D3307}"/>
          </ac:spMkLst>
        </pc:spChg>
        <pc:spChg chg="mod">
          <ac:chgData name="Francesco Cruz Torres" userId="9e99a5c3-af8c-4bbe-ad6b-d98b646b01bf" providerId="ADAL" clId="{1BF80B1E-6293-40BC-B92C-881899341DC9}" dt="2022-10-28T15:50:08.420" v="3348" actId="1037"/>
          <ac:spMkLst>
            <pc:docMk/>
            <pc:sldMk cId="2942153090" sldId="2147471509"/>
            <ac:spMk id="289" creationId="{EBDC7912-89D9-0639-B6D5-FC8C3527E2E3}"/>
          </ac:spMkLst>
        </pc:spChg>
        <pc:spChg chg="mod">
          <ac:chgData name="Francesco Cruz Torres" userId="9e99a5c3-af8c-4bbe-ad6b-d98b646b01bf" providerId="ADAL" clId="{1BF80B1E-6293-40BC-B92C-881899341DC9}" dt="2022-10-28T16:09:13.001" v="4263" actId="1036"/>
          <ac:spMkLst>
            <pc:docMk/>
            <pc:sldMk cId="2942153090" sldId="2147471509"/>
            <ac:spMk id="323" creationId="{744F81A7-7FDB-D832-66D4-A04664BFDCF8}"/>
          </ac:spMkLst>
        </pc:spChg>
        <pc:spChg chg="mod">
          <ac:chgData name="Francesco Cruz Torres" userId="9e99a5c3-af8c-4bbe-ad6b-d98b646b01bf" providerId="ADAL" clId="{1BF80B1E-6293-40BC-B92C-881899341DC9}" dt="2022-10-28T15:47:27.198" v="3078" actId="1035"/>
          <ac:spMkLst>
            <pc:docMk/>
            <pc:sldMk cId="2942153090" sldId="2147471509"/>
            <ac:spMk id="392" creationId="{DCCDF5AD-26E5-6DB2-81AF-45F028FF4FEA}"/>
          </ac:spMkLst>
        </pc:spChg>
        <pc:spChg chg="mod">
          <ac:chgData name="Francesco Cruz Torres" userId="9e99a5c3-af8c-4bbe-ad6b-d98b646b01bf" providerId="ADAL" clId="{1BF80B1E-6293-40BC-B92C-881899341DC9}" dt="2022-10-28T16:08:59.106" v="4246" actId="1035"/>
          <ac:spMkLst>
            <pc:docMk/>
            <pc:sldMk cId="2942153090" sldId="2147471509"/>
            <ac:spMk id="394" creationId="{AB1E9FBB-27C7-92EF-3CDB-03BEC930FF06}"/>
          </ac:spMkLst>
        </pc:spChg>
        <pc:spChg chg="mod">
          <ac:chgData name="Francesco Cruz Torres" userId="9e99a5c3-af8c-4bbe-ad6b-d98b646b01bf" providerId="ADAL" clId="{1BF80B1E-6293-40BC-B92C-881899341DC9}" dt="2022-10-28T16:08:59.106" v="4246" actId="1035"/>
          <ac:spMkLst>
            <pc:docMk/>
            <pc:sldMk cId="2942153090" sldId="2147471509"/>
            <ac:spMk id="396" creationId="{5FDF0724-C5D2-82D3-2FEA-FD2AE1EE1727}"/>
          </ac:spMkLst>
        </pc:spChg>
        <pc:spChg chg="mod">
          <ac:chgData name="Francesco Cruz Torres" userId="9e99a5c3-af8c-4bbe-ad6b-d98b646b01bf" providerId="ADAL" clId="{1BF80B1E-6293-40BC-B92C-881899341DC9}" dt="2022-10-28T16:08:59.106" v="4246" actId="1035"/>
          <ac:spMkLst>
            <pc:docMk/>
            <pc:sldMk cId="2942153090" sldId="2147471509"/>
            <ac:spMk id="401" creationId="{A648F936-4551-52BD-2A79-864841940573}"/>
          </ac:spMkLst>
        </pc:spChg>
        <pc:spChg chg="add mod">
          <ac:chgData name="Francesco Cruz Torres" userId="9e99a5c3-af8c-4bbe-ad6b-d98b646b01bf" providerId="ADAL" clId="{1BF80B1E-6293-40BC-B92C-881899341DC9}" dt="2022-10-28T16:01:28.079" v="4087" actId="20577"/>
          <ac:spMkLst>
            <pc:docMk/>
            <pc:sldMk cId="2942153090" sldId="2147471509"/>
            <ac:spMk id="475" creationId="{97B81A58-9549-9A6E-B0C2-8BC910C74B83}"/>
          </ac:spMkLst>
        </pc:spChg>
        <pc:spChg chg="add del mod">
          <ac:chgData name="Francesco Cruz Torres" userId="9e99a5c3-af8c-4bbe-ad6b-d98b646b01bf" providerId="ADAL" clId="{1BF80B1E-6293-40BC-B92C-881899341DC9}" dt="2022-10-28T15:58:22.026" v="3834"/>
          <ac:spMkLst>
            <pc:docMk/>
            <pc:sldMk cId="2942153090" sldId="2147471509"/>
            <ac:spMk id="479" creationId="{2DCDBF80-64E3-67A0-583E-A5F3CCF13DE8}"/>
          </ac:spMkLst>
        </pc:spChg>
        <pc:spChg chg="add del mod">
          <ac:chgData name="Francesco Cruz Torres" userId="9e99a5c3-af8c-4bbe-ad6b-d98b646b01bf" providerId="ADAL" clId="{1BF80B1E-6293-40BC-B92C-881899341DC9}" dt="2022-10-28T15:58:42.233" v="3861"/>
          <ac:spMkLst>
            <pc:docMk/>
            <pc:sldMk cId="2942153090" sldId="2147471509"/>
            <ac:spMk id="480" creationId="{AC0BB36A-77F7-A12A-921B-3D869EC02379}"/>
          </ac:spMkLst>
        </pc:spChg>
        <pc:spChg chg="add del mod">
          <ac:chgData name="Francesco Cruz Torres" userId="9e99a5c3-af8c-4bbe-ad6b-d98b646b01bf" providerId="ADAL" clId="{1BF80B1E-6293-40BC-B92C-881899341DC9}" dt="2022-10-28T15:58:42.233" v="3861"/>
          <ac:spMkLst>
            <pc:docMk/>
            <pc:sldMk cId="2942153090" sldId="2147471509"/>
            <ac:spMk id="483" creationId="{4CC6869B-1CCF-48C9-4169-884F0EBA2ECA}"/>
          </ac:spMkLst>
        </pc:spChg>
        <pc:spChg chg="add mod">
          <ac:chgData name="Francesco Cruz Torres" userId="9e99a5c3-af8c-4bbe-ad6b-d98b646b01bf" providerId="ADAL" clId="{1BF80B1E-6293-40BC-B92C-881899341DC9}" dt="2022-10-28T16:01:14.413" v="4078" actId="1035"/>
          <ac:spMkLst>
            <pc:docMk/>
            <pc:sldMk cId="2942153090" sldId="2147471509"/>
            <ac:spMk id="490" creationId="{9310CF9B-6640-0872-2DBD-CA03A7D9F2A9}"/>
          </ac:spMkLst>
        </pc:spChg>
        <pc:spChg chg="add mod">
          <ac:chgData name="Francesco Cruz Torres" userId="9e99a5c3-af8c-4bbe-ad6b-d98b646b01bf" providerId="ADAL" clId="{1BF80B1E-6293-40BC-B92C-881899341DC9}" dt="2022-10-28T16:01:19.230" v="4084" actId="1035"/>
          <ac:spMkLst>
            <pc:docMk/>
            <pc:sldMk cId="2942153090" sldId="2147471509"/>
            <ac:spMk id="493" creationId="{8C4EC9F1-DDB6-E6FD-349A-839777415746}"/>
          </ac:spMkLst>
        </pc:spChg>
        <pc:cxnChg chg="mod">
          <ac:chgData name="Francesco Cruz Torres" userId="9e99a5c3-af8c-4bbe-ad6b-d98b646b01bf" providerId="ADAL" clId="{1BF80B1E-6293-40BC-B92C-881899341DC9}" dt="2022-10-28T15:58:02.818" v="3823" actId="1037"/>
          <ac:cxnSpMkLst>
            <pc:docMk/>
            <pc:sldMk cId="2942153090" sldId="2147471509"/>
            <ac:cxnSpMk id="2" creationId="{8BE10624-50CD-7B66-FEC3-BBD1389E9AB1}"/>
          </ac:cxnSpMkLst>
        </pc:cxnChg>
        <pc:cxnChg chg="add del mod">
          <ac:chgData name="Francesco Cruz Torres" userId="9e99a5c3-af8c-4bbe-ad6b-d98b646b01bf" providerId="ADAL" clId="{1BF80B1E-6293-40BC-B92C-881899341DC9}" dt="2022-10-28T15:44:57.420" v="2898"/>
          <ac:cxnSpMkLst>
            <pc:docMk/>
            <pc:sldMk cId="2942153090" sldId="2147471509"/>
            <ac:cxnSpMk id="4" creationId="{340881C9-7C5C-7277-268F-8FE035DA11B7}"/>
          </ac:cxnSpMkLst>
        </pc:cxnChg>
        <pc:cxnChg chg="mod">
          <ac:chgData name="Francesco Cruz Torres" userId="9e99a5c3-af8c-4bbe-ad6b-d98b646b01bf" providerId="ADAL" clId="{1BF80B1E-6293-40BC-B92C-881899341DC9}" dt="2022-10-28T15:57:57.679" v="3803" actId="14100"/>
          <ac:cxnSpMkLst>
            <pc:docMk/>
            <pc:sldMk cId="2942153090" sldId="2147471509"/>
            <ac:cxnSpMk id="5" creationId="{1F5FF2F3-BCE4-E4CD-E47B-9C85F47AF89B}"/>
          </ac:cxnSpMkLst>
        </pc:cxnChg>
        <pc:cxnChg chg="mod">
          <ac:chgData name="Francesco Cruz Torres" userId="9e99a5c3-af8c-4bbe-ad6b-d98b646b01bf" providerId="ADAL" clId="{1BF80B1E-6293-40BC-B92C-881899341DC9}" dt="2022-10-28T15:57:55.480" v="3802" actId="14100"/>
          <ac:cxnSpMkLst>
            <pc:docMk/>
            <pc:sldMk cId="2942153090" sldId="2147471509"/>
            <ac:cxnSpMk id="6" creationId="{1DF900FC-31CA-C9F8-FABA-E02CF2A5908F}"/>
          </ac:cxnSpMkLst>
        </pc:cxnChg>
        <pc:cxnChg chg="add del mod">
          <ac:chgData name="Francesco Cruz Torres" userId="9e99a5c3-af8c-4bbe-ad6b-d98b646b01bf" providerId="ADAL" clId="{1BF80B1E-6293-40BC-B92C-881899341DC9}" dt="2022-10-28T15:44:57.420" v="2898"/>
          <ac:cxnSpMkLst>
            <pc:docMk/>
            <pc:sldMk cId="2942153090" sldId="2147471509"/>
            <ac:cxnSpMk id="7" creationId="{983A5719-5A7F-7BAA-5B47-71E6859FB507}"/>
          </ac:cxnSpMkLst>
        </pc:cxnChg>
        <pc:cxnChg chg="add del mod">
          <ac:chgData name="Francesco Cruz Torres" userId="9e99a5c3-af8c-4bbe-ad6b-d98b646b01bf" providerId="ADAL" clId="{1BF80B1E-6293-40BC-B92C-881899341DC9}" dt="2022-10-28T15:44:57.420" v="2898"/>
          <ac:cxnSpMkLst>
            <pc:docMk/>
            <pc:sldMk cId="2942153090" sldId="2147471509"/>
            <ac:cxnSpMk id="9" creationId="{EAC658A0-6D52-DA7C-52EF-CA8FC85BAB50}"/>
          </ac:cxnSpMkLst>
        </pc:cxnChg>
        <pc:cxnChg chg="add del mod">
          <ac:chgData name="Francesco Cruz Torres" userId="9e99a5c3-af8c-4bbe-ad6b-d98b646b01bf" providerId="ADAL" clId="{1BF80B1E-6293-40BC-B92C-881899341DC9}" dt="2022-10-28T15:44:57.420" v="2898"/>
          <ac:cxnSpMkLst>
            <pc:docMk/>
            <pc:sldMk cId="2942153090" sldId="2147471509"/>
            <ac:cxnSpMk id="10" creationId="{EFFFFCE5-C1C6-2E85-A18D-46D173C4A2C5}"/>
          </ac:cxnSpMkLst>
        </pc:cxnChg>
        <pc:cxnChg chg="mod">
          <ac:chgData name="Francesco Cruz Torres" userId="9e99a5c3-af8c-4bbe-ad6b-d98b646b01bf" providerId="ADAL" clId="{1BF80B1E-6293-40BC-B92C-881899341DC9}" dt="2022-10-28T16:01:37.228" v="4088" actId="14100"/>
          <ac:cxnSpMkLst>
            <pc:docMk/>
            <pc:sldMk cId="2942153090" sldId="2147471509"/>
            <ac:cxnSpMk id="26" creationId="{47AA7787-3B80-489A-859D-8FD56D415B89}"/>
          </ac:cxnSpMkLst>
        </pc:cxnChg>
        <pc:cxnChg chg="mod">
          <ac:chgData name="Francesco Cruz Torres" userId="9e99a5c3-af8c-4bbe-ad6b-d98b646b01bf" providerId="ADAL" clId="{1BF80B1E-6293-40BC-B92C-881899341DC9}" dt="2022-10-28T16:06:39.578" v="4236" actId="14100"/>
          <ac:cxnSpMkLst>
            <pc:docMk/>
            <pc:sldMk cId="2942153090" sldId="2147471509"/>
            <ac:cxnSpMk id="31" creationId="{BB7CD7BE-3D43-48B3-A181-27561F4D4BA0}"/>
          </ac:cxnSpMkLst>
        </pc:cxnChg>
        <pc:cxnChg chg="mod">
          <ac:chgData name="Francesco Cruz Torres" userId="9e99a5c3-af8c-4bbe-ad6b-d98b646b01bf" providerId="ADAL" clId="{1BF80B1E-6293-40BC-B92C-881899341DC9}" dt="2022-10-28T16:04:48.577" v="4209" actId="14100"/>
          <ac:cxnSpMkLst>
            <pc:docMk/>
            <pc:sldMk cId="2942153090" sldId="2147471509"/>
            <ac:cxnSpMk id="40" creationId="{CA5C56DF-958D-47FC-B6EF-28822340A426}"/>
          </ac:cxnSpMkLst>
        </pc:cxnChg>
        <pc:cxnChg chg="mod">
          <ac:chgData name="Francesco Cruz Torres" userId="9e99a5c3-af8c-4bbe-ad6b-d98b646b01bf" providerId="ADAL" clId="{1BF80B1E-6293-40BC-B92C-881899341DC9}" dt="2022-10-28T16:14:58.504" v="4548" actId="1036"/>
          <ac:cxnSpMkLst>
            <pc:docMk/>
            <pc:sldMk cId="2942153090" sldId="2147471509"/>
            <ac:cxnSpMk id="47" creationId="{167F6FEC-011A-499F-9A24-9CA879F5C6F5}"/>
          </ac:cxnSpMkLst>
        </pc:cxnChg>
        <pc:cxnChg chg="mod">
          <ac:chgData name="Francesco Cruz Torres" userId="9e99a5c3-af8c-4bbe-ad6b-d98b646b01bf" providerId="ADAL" clId="{1BF80B1E-6293-40BC-B92C-881899341DC9}" dt="2022-10-28T15:52:32.871" v="3592" actId="14100"/>
          <ac:cxnSpMkLst>
            <pc:docMk/>
            <pc:sldMk cId="2942153090" sldId="2147471509"/>
            <ac:cxnSpMk id="55" creationId="{B26A9610-B0F6-4559-9004-E7B7ABDA332B}"/>
          </ac:cxnSpMkLst>
        </pc:cxnChg>
        <pc:cxnChg chg="mod">
          <ac:chgData name="Francesco Cruz Torres" userId="9e99a5c3-af8c-4bbe-ad6b-d98b646b01bf" providerId="ADAL" clId="{1BF80B1E-6293-40BC-B92C-881899341DC9}" dt="2022-10-28T16:00:04.750" v="3966" actId="1036"/>
          <ac:cxnSpMkLst>
            <pc:docMk/>
            <pc:sldMk cId="2942153090" sldId="2147471509"/>
            <ac:cxnSpMk id="56" creationId="{5A3C8269-F1D5-4E87-96BB-02B1D4F7A496}"/>
          </ac:cxnSpMkLst>
        </pc:cxnChg>
        <pc:cxnChg chg="mod">
          <ac:chgData name="Francesco Cruz Torres" userId="9e99a5c3-af8c-4bbe-ad6b-d98b646b01bf" providerId="ADAL" clId="{1BF80B1E-6293-40BC-B92C-881899341DC9}" dt="2022-10-28T15:51:56.701" v="3558" actId="14100"/>
          <ac:cxnSpMkLst>
            <pc:docMk/>
            <pc:sldMk cId="2942153090" sldId="2147471509"/>
            <ac:cxnSpMk id="59" creationId="{DDF9F303-E2C3-47EB-BFD1-57ACCA29EF81}"/>
          </ac:cxnSpMkLst>
        </pc:cxnChg>
        <pc:cxnChg chg="mod">
          <ac:chgData name="Francesco Cruz Torres" userId="9e99a5c3-af8c-4bbe-ad6b-d98b646b01bf" providerId="ADAL" clId="{1BF80B1E-6293-40BC-B92C-881899341DC9}" dt="2022-10-28T16:00:04.750" v="3966" actId="1036"/>
          <ac:cxnSpMkLst>
            <pc:docMk/>
            <pc:sldMk cId="2942153090" sldId="2147471509"/>
            <ac:cxnSpMk id="60" creationId="{213FFFEA-59C1-4D11-9B77-08039CFDEF2F}"/>
          </ac:cxnSpMkLst>
        </pc:cxnChg>
        <pc:cxnChg chg="mod">
          <ac:chgData name="Francesco Cruz Torres" userId="9e99a5c3-af8c-4bbe-ad6b-d98b646b01bf" providerId="ADAL" clId="{1BF80B1E-6293-40BC-B92C-881899341DC9}" dt="2022-10-28T16:00:58.392" v="4016" actId="1035"/>
          <ac:cxnSpMkLst>
            <pc:docMk/>
            <pc:sldMk cId="2942153090" sldId="2147471509"/>
            <ac:cxnSpMk id="64" creationId="{B677B550-1BFC-4FC7-B374-D4F6CBD0B421}"/>
          </ac:cxnSpMkLst>
        </pc:cxnChg>
        <pc:cxnChg chg="mod">
          <ac:chgData name="Francesco Cruz Torres" userId="9e99a5c3-af8c-4bbe-ad6b-d98b646b01bf" providerId="ADAL" clId="{1BF80B1E-6293-40BC-B92C-881899341DC9}" dt="2022-10-28T16:04:16.573" v="4196" actId="14100"/>
          <ac:cxnSpMkLst>
            <pc:docMk/>
            <pc:sldMk cId="2942153090" sldId="2147471509"/>
            <ac:cxnSpMk id="65" creationId="{BF6E72AA-13DA-44D9-B3A3-AB9B69F4A4CB}"/>
          </ac:cxnSpMkLst>
        </pc:cxnChg>
        <pc:cxnChg chg="mod">
          <ac:chgData name="Francesco Cruz Torres" userId="9e99a5c3-af8c-4bbe-ad6b-d98b646b01bf" providerId="ADAL" clId="{1BF80B1E-6293-40BC-B92C-881899341DC9}" dt="2022-10-28T16:00:04.750" v="3966" actId="1036"/>
          <ac:cxnSpMkLst>
            <pc:docMk/>
            <pc:sldMk cId="2942153090" sldId="2147471509"/>
            <ac:cxnSpMk id="70" creationId="{D4FD488F-9D26-481B-8947-4EB1C7F0A649}"/>
          </ac:cxnSpMkLst>
        </pc:cxnChg>
        <pc:cxnChg chg="mod">
          <ac:chgData name="Francesco Cruz Torres" userId="9e99a5c3-af8c-4bbe-ad6b-d98b646b01bf" providerId="ADAL" clId="{1BF80B1E-6293-40BC-B92C-881899341DC9}" dt="2022-10-28T16:00:08.923" v="3967" actId="1035"/>
          <ac:cxnSpMkLst>
            <pc:docMk/>
            <pc:sldMk cId="2942153090" sldId="2147471509"/>
            <ac:cxnSpMk id="71" creationId="{ACF377E4-2F80-433B-A9B7-D1D0E141E719}"/>
          </ac:cxnSpMkLst>
        </pc:cxnChg>
        <pc:cxnChg chg="mod">
          <ac:chgData name="Francesco Cruz Torres" userId="9e99a5c3-af8c-4bbe-ad6b-d98b646b01bf" providerId="ADAL" clId="{1BF80B1E-6293-40BC-B92C-881899341DC9}" dt="2022-10-28T16:00:04.750" v="3966" actId="1036"/>
          <ac:cxnSpMkLst>
            <pc:docMk/>
            <pc:sldMk cId="2942153090" sldId="2147471509"/>
            <ac:cxnSpMk id="73" creationId="{904EDE02-0B47-4BAE-9A6D-5AFAD58C405A}"/>
          </ac:cxnSpMkLst>
        </pc:cxnChg>
        <pc:cxnChg chg="mod">
          <ac:chgData name="Francesco Cruz Torres" userId="9e99a5c3-af8c-4bbe-ad6b-d98b646b01bf" providerId="ADAL" clId="{1BF80B1E-6293-40BC-B92C-881899341DC9}" dt="2022-10-28T16:00:04.750" v="3966" actId="1036"/>
          <ac:cxnSpMkLst>
            <pc:docMk/>
            <pc:sldMk cId="2942153090" sldId="2147471509"/>
            <ac:cxnSpMk id="74" creationId="{C516E08C-035F-4E38-9F3A-ADD80C93364D}"/>
          </ac:cxnSpMkLst>
        </pc:cxnChg>
        <pc:cxnChg chg="mod">
          <ac:chgData name="Francesco Cruz Torres" userId="9e99a5c3-af8c-4bbe-ad6b-d98b646b01bf" providerId="ADAL" clId="{1BF80B1E-6293-40BC-B92C-881899341DC9}" dt="2022-10-28T16:00:04.750" v="3966" actId="1036"/>
          <ac:cxnSpMkLst>
            <pc:docMk/>
            <pc:sldMk cId="2942153090" sldId="2147471509"/>
            <ac:cxnSpMk id="76" creationId="{C7F4F223-0452-4EC8-B2B2-CAA504B48ECF}"/>
          </ac:cxnSpMkLst>
        </pc:cxnChg>
        <pc:cxnChg chg="mod">
          <ac:chgData name="Francesco Cruz Torres" userId="9e99a5c3-af8c-4bbe-ad6b-d98b646b01bf" providerId="ADAL" clId="{1BF80B1E-6293-40BC-B92C-881899341DC9}" dt="2022-10-28T16:07:44.491" v="4244" actId="14100"/>
          <ac:cxnSpMkLst>
            <pc:docMk/>
            <pc:sldMk cId="2942153090" sldId="2147471509"/>
            <ac:cxnSpMk id="77" creationId="{C6C7229B-3C26-48DC-A2E5-4F58373A8BBF}"/>
          </ac:cxnSpMkLst>
        </pc:cxnChg>
        <pc:cxnChg chg="mod">
          <ac:chgData name="Francesco Cruz Torres" userId="9e99a5c3-af8c-4bbe-ad6b-d98b646b01bf" providerId="ADAL" clId="{1BF80B1E-6293-40BC-B92C-881899341DC9}" dt="2022-10-28T16:11:30.991" v="4290" actId="1035"/>
          <ac:cxnSpMkLst>
            <pc:docMk/>
            <pc:sldMk cId="2942153090" sldId="2147471509"/>
            <ac:cxnSpMk id="79" creationId="{D0077AC6-963A-4481-928C-A721633F9FE6}"/>
          </ac:cxnSpMkLst>
        </pc:cxnChg>
        <pc:cxnChg chg="mod">
          <ac:chgData name="Francesco Cruz Torres" userId="9e99a5c3-af8c-4bbe-ad6b-d98b646b01bf" providerId="ADAL" clId="{1BF80B1E-6293-40BC-B92C-881899341DC9}" dt="2022-10-28T15:49:39.208" v="3297" actId="1035"/>
          <ac:cxnSpMkLst>
            <pc:docMk/>
            <pc:sldMk cId="2942153090" sldId="2147471509"/>
            <ac:cxnSpMk id="84" creationId="{B7566BB7-9696-4E01-A7C7-67F058482A01}"/>
          </ac:cxnSpMkLst>
        </pc:cxnChg>
        <pc:cxnChg chg="mod">
          <ac:chgData name="Francesco Cruz Torres" userId="9e99a5c3-af8c-4bbe-ad6b-d98b646b01bf" providerId="ADAL" clId="{1BF80B1E-6293-40BC-B92C-881899341DC9}" dt="2022-10-28T15:49:39.208" v="3297" actId="1035"/>
          <ac:cxnSpMkLst>
            <pc:docMk/>
            <pc:sldMk cId="2942153090" sldId="2147471509"/>
            <ac:cxnSpMk id="90" creationId="{EA20E750-9E56-47C0-B6BC-38D26F3C2580}"/>
          </ac:cxnSpMkLst>
        </pc:cxnChg>
        <pc:cxnChg chg="mod">
          <ac:chgData name="Francesco Cruz Torres" userId="9e99a5c3-af8c-4bbe-ad6b-d98b646b01bf" providerId="ADAL" clId="{1BF80B1E-6293-40BC-B92C-881899341DC9}" dt="2022-10-28T15:49:39.208" v="3297" actId="1035"/>
          <ac:cxnSpMkLst>
            <pc:docMk/>
            <pc:sldMk cId="2942153090" sldId="2147471509"/>
            <ac:cxnSpMk id="91" creationId="{1B8B2727-E6DD-409B-85F1-02AB67955F51}"/>
          </ac:cxnSpMkLst>
        </pc:cxnChg>
        <pc:cxnChg chg="mod">
          <ac:chgData name="Francesco Cruz Torres" userId="9e99a5c3-af8c-4bbe-ad6b-d98b646b01bf" providerId="ADAL" clId="{1BF80B1E-6293-40BC-B92C-881899341DC9}" dt="2022-10-28T15:59:28.597" v="3898" actId="1035"/>
          <ac:cxnSpMkLst>
            <pc:docMk/>
            <pc:sldMk cId="2942153090" sldId="2147471509"/>
            <ac:cxnSpMk id="95" creationId="{A4C80475-2323-4024-8323-1CB60E02567B}"/>
          </ac:cxnSpMkLst>
        </pc:cxnChg>
        <pc:cxnChg chg="mod">
          <ac:chgData name="Francesco Cruz Torres" userId="9e99a5c3-af8c-4bbe-ad6b-d98b646b01bf" providerId="ADAL" clId="{1BF80B1E-6293-40BC-B92C-881899341DC9}" dt="2022-10-28T16:12:42.586" v="4316" actId="14100"/>
          <ac:cxnSpMkLst>
            <pc:docMk/>
            <pc:sldMk cId="2942153090" sldId="2147471509"/>
            <ac:cxnSpMk id="97" creationId="{2921DBD5-2654-418E-9AB7-3084E815CC9A}"/>
          </ac:cxnSpMkLst>
        </pc:cxnChg>
        <pc:cxnChg chg="mod">
          <ac:chgData name="Francesco Cruz Torres" userId="9e99a5c3-af8c-4bbe-ad6b-d98b646b01bf" providerId="ADAL" clId="{1BF80B1E-6293-40BC-B92C-881899341DC9}" dt="2022-10-28T16:13:20.254" v="4476" actId="1036"/>
          <ac:cxnSpMkLst>
            <pc:docMk/>
            <pc:sldMk cId="2942153090" sldId="2147471509"/>
            <ac:cxnSpMk id="98" creationId="{798F9768-96C5-4553-980E-04DC2044E32A}"/>
          </ac:cxnSpMkLst>
        </pc:cxnChg>
        <pc:cxnChg chg="mod">
          <ac:chgData name="Francesco Cruz Torres" userId="9e99a5c3-af8c-4bbe-ad6b-d98b646b01bf" providerId="ADAL" clId="{1BF80B1E-6293-40BC-B92C-881899341DC9}" dt="2022-10-28T16:13:20.254" v="4476" actId="1036"/>
          <ac:cxnSpMkLst>
            <pc:docMk/>
            <pc:sldMk cId="2942153090" sldId="2147471509"/>
            <ac:cxnSpMk id="99" creationId="{F952B24C-3628-4673-A4BC-3BF09DFADB36}"/>
          </ac:cxnSpMkLst>
        </pc:cxnChg>
        <pc:cxnChg chg="del mod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106" creationId="{C52AD05D-687D-4F9B-AEC7-0CA3E25F27AB}"/>
          </ac:cxnSpMkLst>
        </pc:cxnChg>
        <pc:cxnChg chg="del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110" creationId="{31352539-DDD2-4281-9F32-C9877B72189D}"/>
          </ac:cxnSpMkLst>
        </pc:cxnChg>
        <pc:cxnChg chg="del mod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111" creationId="{1C4F4E2C-2C8A-47AE-BDAC-C6B761F359E7}"/>
          </ac:cxnSpMkLst>
        </pc:cxnChg>
        <pc:cxnChg chg="del mod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112" creationId="{A1360650-70CF-410A-82D2-60DC5AA9B0DA}"/>
          </ac:cxnSpMkLst>
        </pc:cxnChg>
        <pc:cxnChg chg="mod">
          <ac:chgData name="Francesco Cruz Torres" userId="9e99a5c3-af8c-4bbe-ad6b-d98b646b01bf" providerId="ADAL" clId="{1BF80B1E-6293-40BC-B92C-881899341DC9}" dt="2022-10-28T15:54:53.117" v="3705" actId="14100"/>
          <ac:cxnSpMkLst>
            <pc:docMk/>
            <pc:sldMk cId="2942153090" sldId="2147471509"/>
            <ac:cxnSpMk id="113" creationId="{0C580913-45D1-43F2-8194-F46DBEFF33E1}"/>
          </ac:cxnSpMkLst>
        </pc:cxnChg>
        <pc:cxnChg chg="del mod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117" creationId="{B9E29360-B318-427D-8405-930813F1B445}"/>
          </ac:cxnSpMkLst>
        </pc:cxnChg>
        <pc:cxnChg chg="del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118" creationId="{A5A994F8-EF00-4F01-A7E7-4CEB7362A47B}"/>
          </ac:cxnSpMkLst>
        </pc:cxnChg>
        <pc:cxnChg chg="del mod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124" creationId="{D6633A08-CEC0-418E-9DE8-46AD18A33C9B}"/>
          </ac:cxnSpMkLst>
        </pc:cxnChg>
        <pc:cxnChg chg="mod">
          <ac:chgData name="Francesco Cruz Torres" userId="9e99a5c3-af8c-4bbe-ad6b-d98b646b01bf" providerId="ADAL" clId="{1BF80B1E-6293-40BC-B92C-881899341DC9}" dt="2022-10-28T15:58:10.159" v="3832" actId="14100"/>
          <ac:cxnSpMkLst>
            <pc:docMk/>
            <pc:sldMk cId="2942153090" sldId="2147471509"/>
            <ac:cxnSpMk id="125" creationId="{AD7BC0DE-0D53-47E0-89F8-CF472AD2A113}"/>
          </ac:cxnSpMkLst>
        </pc:cxnChg>
        <pc:cxnChg chg="mod">
          <ac:chgData name="Francesco Cruz Torres" userId="9e99a5c3-af8c-4bbe-ad6b-d98b646b01bf" providerId="ADAL" clId="{1BF80B1E-6293-40BC-B92C-881899341DC9}" dt="2022-10-28T16:10:09.986" v="4269" actId="14100"/>
          <ac:cxnSpMkLst>
            <pc:docMk/>
            <pc:sldMk cId="2942153090" sldId="2147471509"/>
            <ac:cxnSpMk id="126" creationId="{ED235D31-5CD5-4427-AE4C-624F142E0DDA}"/>
          </ac:cxnSpMkLst>
        </pc:cxnChg>
        <pc:cxnChg chg="mod">
          <ac:chgData name="Francesco Cruz Torres" userId="9e99a5c3-af8c-4bbe-ad6b-d98b646b01bf" providerId="ADAL" clId="{1BF80B1E-6293-40BC-B92C-881899341DC9}" dt="2022-10-28T15:55:00.108" v="3707" actId="14100"/>
          <ac:cxnSpMkLst>
            <pc:docMk/>
            <pc:sldMk cId="2942153090" sldId="2147471509"/>
            <ac:cxnSpMk id="127" creationId="{1651A4B3-9FC5-4A4B-BD2C-486271D88728}"/>
          </ac:cxnSpMkLst>
        </pc:cxnChg>
        <pc:cxnChg chg="del mod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128" creationId="{F42F3875-05FC-4034-B164-506033DC012D}"/>
          </ac:cxnSpMkLst>
        </pc:cxnChg>
        <pc:cxnChg chg="mod">
          <ac:chgData name="Francesco Cruz Torres" userId="9e99a5c3-af8c-4bbe-ad6b-d98b646b01bf" providerId="ADAL" clId="{1BF80B1E-6293-40BC-B92C-881899341DC9}" dt="2022-10-28T16:16:10.333" v="4600" actId="14100"/>
          <ac:cxnSpMkLst>
            <pc:docMk/>
            <pc:sldMk cId="2942153090" sldId="2147471509"/>
            <ac:cxnSpMk id="130" creationId="{D988CC4C-4179-4982-9334-318F432091AD}"/>
          </ac:cxnSpMkLst>
        </pc:cxnChg>
        <pc:cxnChg chg="del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131" creationId="{F61E209C-12E6-4D67-B459-4E4E9591B5AC}"/>
          </ac:cxnSpMkLst>
        </pc:cxnChg>
        <pc:cxnChg chg="del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132" creationId="{B9FEF989-EBD5-4BF0-88A6-99C45F0F43B1}"/>
          </ac:cxnSpMkLst>
        </pc:cxnChg>
        <pc:cxnChg chg="del mod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135" creationId="{007CB226-3731-49C3-8262-68B0EC123162}"/>
          </ac:cxnSpMkLst>
        </pc:cxnChg>
        <pc:cxnChg chg="del mod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137" creationId="{74F99E56-AADF-43BD-A2C7-045433572CCB}"/>
          </ac:cxnSpMkLst>
        </pc:cxnChg>
        <pc:cxnChg chg="del mod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143" creationId="{0C351F47-CFAA-4A94-AAE2-ACFF0457542C}"/>
          </ac:cxnSpMkLst>
        </pc:cxnChg>
        <pc:cxnChg chg="mod">
          <ac:chgData name="Francesco Cruz Torres" userId="9e99a5c3-af8c-4bbe-ad6b-d98b646b01bf" providerId="ADAL" clId="{1BF80B1E-6293-40BC-B92C-881899341DC9}" dt="2022-10-28T16:00:04.750" v="3966" actId="1036"/>
          <ac:cxnSpMkLst>
            <pc:docMk/>
            <pc:sldMk cId="2942153090" sldId="2147471509"/>
            <ac:cxnSpMk id="144" creationId="{335F2FCC-D53B-4780-A1C2-422BE39E1DCC}"/>
          </ac:cxnSpMkLst>
        </pc:cxnChg>
        <pc:cxnChg chg="mod">
          <ac:chgData name="Francesco Cruz Torres" userId="9e99a5c3-af8c-4bbe-ad6b-d98b646b01bf" providerId="ADAL" clId="{1BF80B1E-6293-40BC-B92C-881899341DC9}" dt="2022-10-28T16:15:42.281" v="4581" actId="14100"/>
          <ac:cxnSpMkLst>
            <pc:docMk/>
            <pc:sldMk cId="2942153090" sldId="2147471509"/>
            <ac:cxnSpMk id="145" creationId="{2C830BEF-E10C-45AF-8B75-785C4DE95377}"/>
          </ac:cxnSpMkLst>
        </pc:cxnChg>
        <pc:cxnChg chg="del mod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146" creationId="{59CA8F2A-FB98-4AA2-8332-3C6B36D05F3C}"/>
          </ac:cxnSpMkLst>
        </pc:cxnChg>
        <pc:cxnChg chg="mod">
          <ac:chgData name="Francesco Cruz Torres" userId="9e99a5c3-af8c-4bbe-ad6b-d98b646b01bf" providerId="ADAL" clId="{1BF80B1E-6293-40BC-B92C-881899341DC9}" dt="2022-10-28T16:16:14.999" v="4601" actId="1036"/>
          <ac:cxnSpMkLst>
            <pc:docMk/>
            <pc:sldMk cId="2942153090" sldId="2147471509"/>
            <ac:cxnSpMk id="147" creationId="{DF586A80-7479-4E5E-8A21-E8BF4BF6BCDA}"/>
          </ac:cxnSpMkLst>
        </pc:cxnChg>
        <pc:cxnChg chg="mod">
          <ac:chgData name="Francesco Cruz Torres" userId="9e99a5c3-af8c-4bbe-ad6b-d98b646b01bf" providerId="ADAL" clId="{1BF80B1E-6293-40BC-B92C-881899341DC9}" dt="2022-10-28T16:16:00.642" v="4599" actId="14100"/>
          <ac:cxnSpMkLst>
            <pc:docMk/>
            <pc:sldMk cId="2942153090" sldId="2147471509"/>
            <ac:cxnSpMk id="148" creationId="{BE337CD2-300B-464B-9280-A64AF309A25F}"/>
          </ac:cxnSpMkLst>
        </pc:cxnChg>
        <pc:cxnChg chg="mod">
          <ac:chgData name="Francesco Cruz Torres" userId="9e99a5c3-af8c-4bbe-ad6b-d98b646b01bf" providerId="ADAL" clId="{1BF80B1E-6293-40BC-B92C-881899341DC9}" dt="2022-10-28T16:17:07.505" v="4638" actId="14100"/>
          <ac:cxnSpMkLst>
            <pc:docMk/>
            <pc:sldMk cId="2942153090" sldId="2147471509"/>
            <ac:cxnSpMk id="151" creationId="{6171D71D-547B-4BCC-B334-9BEE493D89AD}"/>
          </ac:cxnSpMkLst>
        </pc:cxnChg>
        <pc:cxnChg chg="del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152" creationId="{1954B36E-0F06-4915-B151-7BDD5F1ABDA6}"/>
          </ac:cxnSpMkLst>
        </pc:cxnChg>
        <pc:cxnChg chg="del mod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156" creationId="{A9A711F9-A74E-4590-B32E-963C3D36D109}"/>
          </ac:cxnSpMkLst>
        </pc:cxnChg>
        <pc:cxnChg chg="mod">
          <ac:chgData name="Francesco Cruz Torres" userId="9e99a5c3-af8c-4bbe-ad6b-d98b646b01bf" providerId="ADAL" clId="{1BF80B1E-6293-40BC-B92C-881899341DC9}" dt="2022-10-28T16:03:04.479" v="4178" actId="1036"/>
          <ac:cxnSpMkLst>
            <pc:docMk/>
            <pc:sldMk cId="2942153090" sldId="2147471509"/>
            <ac:cxnSpMk id="157" creationId="{30F7513E-BF00-AC10-FBF1-0AC388E7A012}"/>
          </ac:cxnSpMkLst>
        </pc:cxnChg>
        <pc:cxnChg chg="mod">
          <ac:chgData name="Francesco Cruz Torres" userId="9e99a5c3-af8c-4bbe-ad6b-d98b646b01bf" providerId="ADAL" clId="{1BF80B1E-6293-40BC-B92C-881899341DC9}" dt="2022-10-28T15:46:50.225" v="3019" actId="1035"/>
          <ac:cxnSpMkLst>
            <pc:docMk/>
            <pc:sldMk cId="2942153090" sldId="2147471509"/>
            <ac:cxnSpMk id="158" creationId="{6B1E3D8F-C79A-4B99-8402-9EB92FEBE567}"/>
          </ac:cxnSpMkLst>
        </pc:cxnChg>
        <pc:cxnChg chg="mod">
          <ac:chgData name="Francesco Cruz Torres" userId="9e99a5c3-af8c-4bbe-ad6b-d98b646b01bf" providerId="ADAL" clId="{1BF80B1E-6293-40BC-B92C-881899341DC9}" dt="2022-10-28T15:55:11.671" v="3710" actId="14100"/>
          <ac:cxnSpMkLst>
            <pc:docMk/>
            <pc:sldMk cId="2942153090" sldId="2147471509"/>
            <ac:cxnSpMk id="160" creationId="{FFB95F82-FCB0-4909-8E46-F4EC291A1F1A}"/>
          </ac:cxnSpMkLst>
        </pc:cxnChg>
        <pc:cxnChg chg="mod">
          <ac:chgData name="Francesco Cruz Torres" userId="9e99a5c3-af8c-4bbe-ad6b-d98b646b01bf" providerId="ADAL" clId="{1BF80B1E-6293-40BC-B92C-881899341DC9}" dt="2022-10-28T15:46:50.225" v="3019" actId="1035"/>
          <ac:cxnSpMkLst>
            <pc:docMk/>
            <pc:sldMk cId="2942153090" sldId="2147471509"/>
            <ac:cxnSpMk id="161" creationId="{ABDA0C5C-9F15-4258-96CB-CDAD78F59016}"/>
          </ac:cxnSpMkLst>
        </pc:cxnChg>
        <pc:cxnChg chg="mod">
          <ac:chgData name="Francesco Cruz Torres" userId="9e99a5c3-af8c-4bbe-ad6b-d98b646b01bf" providerId="ADAL" clId="{1BF80B1E-6293-40BC-B92C-881899341DC9}" dt="2022-10-28T15:54:55.643" v="3706" actId="14100"/>
          <ac:cxnSpMkLst>
            <pc:docMk/>
            <pc:sldMk cId="2942153090" sldId="2147471509"/>
            <ac:cxnSpMk id="168" creationId="{AE247AC5-FC30-46EA-AED0-4E7997BAC91F}"/>
          </ac:cxnSpMkLst>
        </pc:cxnChg>
        <pc:cxnChg chg="mod">
          <ac:chgData name="Francesco Cruz Torres" userId="9e99a5c3-af8c-4bbe-ad6b-d98b646b01bf" providerId="ADAL" clId="{1BF80B1E-6293-40BC-B92C-881899341DC9}" dt="2022-10-28T16:02:04.461" v="4104" actId="1036"/>
          <ac:cxnSpMkLst>
            <pc:docMk/>
            <pc:sldMk cId="2942153090" sldId="2147471509"/>
            <ac:cxnSpMk id="172" creationId="{C5F919BB-3058-8150-6188-2513A60B4AE0}"/>
          </ac:cxnSpMkLst>
        </pc:cxnChg>
        <pc:cxnChg chg="add del mod">
          <ac:chgData name="Francesco Cruz Torres" userId="9e99a5c3-af8c-4bbe-ad6b-d98b646b01bf" providerId="ADAL" clId="{1BF80B1E-6293-40BC-B92C-881899341DC9}" dt="2022-10-28T16:17:14.936" v="4641" actId="478"/>
          <ac:cxnSpMkLst>
            <pc:docMk/>
            <pc:sldMk cId="2942153090" sldId="2147471509"/>
            <ac:cxnSpMk id="189" creationId="{29022C97-1009-D0E6-6AD0-AC7794B5327B}"/>
          </ac:cxnSpMkLst>
        </pc:cxnChg>
        <pc:cxnChg chg="add mod">
          <ac:chgData name="Francesco Cruz Torres" userId="9e99a5c3-af8c-4bbe-ad6b-d98b646b01bf" providerId="ADAL" clId="{1BF80B1E-6293-40BC-B92C-881899341DC9}" dt="2022-10-28T16:19:18.817" v="4659" actId="14100"/>
          <ac:cxnSpMkLst>
            <pc:docMk/>
            <pc:sldMk cId="2942153090" sldId="2147471509"/>
            <ac:cxnSpMk id="197" creationId="{824A8DF5-6252-FEB7-3217-F4CDD92A6217}"/>
          </ac:cxnSpMkLst>
        </pc:cxnChg>
        <pc:cxnChg chg="del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214" creationId="{92C8EFC0-E40A-4DB5-BCBA-17B6A83BBC3F}"/>
          </ac:cxnSpMkLst>
        </pc:cxnChg>
        <pc:cxnChg chg="del">
          <ac:chgData name="Francesco Cruz Torres" userId="9e99a5c3-af8c-4bbe-ad6b-d98b646b01bf" providerId="ADAL" clId="{1BF80B1E-6293-40BC-B92C-881899341DC9}" dt="2022-10-28T15:44:18.780" v="2858" actId="478"/>
          <ac:cxnSpMkLst>
            <pc:docMk/>
            <pc:sldMk cId="2942153090" sldId="2147471509"/>
            <ac:cxnSpMk id="215" creationId="{B994F065-E6FD-4FF9-9687-D9A9B2EBA07E}"/>
          </ac:cxnSpMkLst>
        </pc:cxnChg>
        <pc:cxnChg chg="mod">
          <ac:chgData name="Francesco Cruz Torres" userId="9e99a5c3-af8c-4bbe-ad6b-d98b646b01bf" providerId="ADAL" clId="{1BF80B1E-6293-40BC-B92C-881899341DC9}" dt="2022-10-28T15:52:20.256" v="3589" actId="14100"/>
          <ac:cxnSpMkLst>
            <pc:docMk/>
            <pc:sldMk cId="2942153090" sldId="2147471509"/>
            <ac:cxnSpMk id="249" creationId="{41302B56-8AC4-82E2-D2F7-20E92D48F077}"/>
          </ac:cxnSpMkLst>
        </pc:cxnChg>
        <pc:cxnChg chg="mod">
          <ac:chgData name="Francesco Cruz Torres" userId="9e99a5c3-af8c-4bbe-ad6b-d98b646b01bf" providerId="ADAL" clId="{1BF80B1E-6293-40BC-B92C-881899341DC9}" dt="2022-10-28T15:52:02.738" v="3587" actId="14100"/>
          <ac:cxnSpMkLst>
            <pc:docMk/>
            <pc:sldMk cId="2942153090" sldId="2147471509"/>
            <ac:cxnSpMk id="264" creationId="{106E4ADE-B9CB-FE24-FCF5-5F6366959388}"/>
          </ac:cxnSpMkLst>
        </pc:cxnChg>
        <pc:cxnChg chg="mod">
          <ac:chgData name="Francesco Cruz Torres" userId="9e99a5c3-af8c-4bbe-ad6b-d98b646b01bf" providerId="ADAL" clId="{1BF80B1E-6293-40BC-B92C-881899341DC9}" dt="2022-10-28T16:02:36.866" v="4152" actId="1035"/>
          <ac:cxnSpMkLst>
            <pc:docMk/>
            <pc:sldMk cId="2942153090" sldId="2147471509"/>
            <ac:cxnSpMk id="277" creationId="{B4D7CB03-A39A-1E59-4F96-9D693B36307D}"/>
          </ac:cxnSpMkLst>
        </pc:cxnChg>
        <pc:cxnChg chg="mod">
          <ac:chgData name="Francesco Cruz Torres" userId="9e99a5c3-af8c-4bbe-ad6b-d98b646b01bf" providerId="ADAL" clId="{1BF80B1E-6293-40BC-B92C-881899341DC9}" dt="2022-10-28T15:51:41.744" v="3507" actId="14100"/>
          <ac:cxnSpMkLst>
            <pc:docMk/>
            <pc:sldMk cId="2942153090" sldId="2147471509"/>
            <ac:cxnSpMk id="280" creationId="{3EDEB915-F8F7-7C1D-5680-97F0E420B285}"/>
          </ac:cxnSpMkLst>
        </pc:cxnChg>
        <pc:cxnChg chg="mod">
          <ac:chgData name="Francesco Cruz Torres" userId="9e99a5c3-af8c-4bbe-ad6b-d98b646b01bf" providerId="ADAL" clId="{1BF80B1E-6293-40BC-B92C-881899341DC9}" dt="2022-10-28T15:51:16.110" v="3426" actId="14100"/>
          <ac:cxnSpMkLst>
            <pc:docMk/>
            <pc:sldMk cId="2942153090" sldId="2147471509"/>
            <ac:cxnSpMk id="288" creationId="{3865C5C9-2A72-825C-3EAA-FB9ACCF52924}"/>
          </ac:cxnSpMkLst>
        </pc:cxnChg>
        <pc:cxnChg chg="mod">
          <ac:chgData name="Francesco Cruz Torres" userId="9e99a5c3-af8c-4bbe-ad6b-d98b646b01bf" providerId="ADAL" clId="{1BF80B1E-6293-40BC-B92C-881899341DC9}" dt="2022-10-28T15:50:33.044" v="3390" actId="14100"/>
          <ac:cxnSpMkLst>
            <pc:docMk/>
            <pc:sldMk cId="2942153090" sldId="2147471509"/>
            <ac:cxnSpMk id="290" creationId="{E01DD8A3-F9CC-780C-453A-1F1912C78634}"/>
          </ac:cxnSpMkLst>
        </pc:cxnChg>
        <pc:cxnChg chg="mod">
          <ac:chgData name="Francesco Cruz Torres" userId="9e99a5c3-af8c-4bbe-ad6b-d98b646b01bf" providerId="ADAL" clId="{1BF80B1E-6293-40BC-B92C-881899341DC9}" dt="2022-10-28T15:51:01.827" v="3424" actId="14100"/>
          <ac:cxnSpMkLst>
            <pc:docMk/>
            <pc:sldMk cId="2942153090" sldId="2147471509"/>
            <ac:cxnSpMk id="291" creationId="{964A04BE-C281-D7AC-22C2-76BCE2FC8D73}"/>
          </ac:cxnSpMkLst>
        </pc:cxnChg>
        <pc:cxnChg chg="mod">
          <ac:chgData name="Francesco Cruz Torres" userId="9e99a5c3-af8c-4bbe-ad6b-d98b646b01bf" providerId="ADAL" clId="{1BF80B1E-6293-40BC-B92C-881899341DC9}" dt="2022-10-28T15:50:47.888" v="3422" actId="14100"/>
          <ac:cxnSpMkLst>
            <pc:docMk/>
            <pc:sldMk cId="2942153090" sldId="2147471509"/>
            <ac:cxnSpMk id="293" creationId="{88295F2E-262C-DAB6-86A1-51D2FB64BA16}"/>
          </ac:cxnSpMkLst>
        </pc:cxnChg>
        <pc:cxnChg chg="mod">
          <ac:chgData name="Francesco Cruz Torres" userId="9e99a5c3-af8c-4bbe-ad6b-d98b646b01bf" providerId="ADAL" clId="{1BF80B1E-6293-40BC-B92C-881899341DC9}" dt="2022-10-28T15:54:00.450" v="3679" actId="14100"/>
          <ac:cxnSpMkLst>
            <pc:docMk/>
            <pc:sldMk cId="2942153090" sldId="2147471509"/>
            <ac:cxnSpMk id="322" creationId="{B76BD959-F2D5-E9CD-FA28-95C1D243BEA8}"/>
          </ac:cxnSpMkLst>
        </pc:cxnChg>
        <pc:cxnChg chg="mod">
          <ac:chgData name="Francesco Cruz Torres" userId="9e99a5c3-af8c-4bbe-ad6b-d98b646b01bf" providerId="ADAL" clId="{1BF80B1E-6293-40BC-B92C-881899341DC9}" dt="2022-10-28T15:50:15.096" v="3349" actId="14100"/>
          <ac:cxnSpMkLst>
            <pc:docMk/>
            <pc:sldMk cId="2942153090" sldId="2147471509"/>
            <ac:cxnSpMk id="344" creationId="{BEE7DE55-1C14-2EAF-4BB5-D1B5020B47E4}"/>
          </ac:cxnSpMkLst>
        </pc:cxnChg>
        <pc:cxnChg chg="mod">
          <ac:chgData name="Francesco Cruz Torres" userId="9e99a5c3-af8c-4bbe-ad6b-d98b646b01bf" providerId="ADAL" clId="{1BF80B1E-6293-40BC-B92C-881899341DC9}" dt="2022-10-28T15:47:27.198" v="3078" actId="1035"/>
          <ac:cxnSpMkLst>
            <pc:docMk/>
            <pc:sldMk cId="2942153090" sldId="2147471509"/>
            <ac:cxnSpMk id="393" creationId="{262BF1E8-70E2-595A-6E1C-7D2A3C9084DF}"/>
          </ac:cxnSpMkLst>
        </pc:cxnChg>
        <pc:cxnChg chg="mod">
          <ac:chgData name="Francesco Cruz Torres" userId="9e99a5c3-af8c-4bbe-ad6b-d98b646b01bf" providerId="ADAL" clId="{1BF80B1E-6293-40BC-B92C-881899341DC9}" dt="2022-10-28T16:08:59.106" v="4246" actId="1035"/>
          <ac:cxnSpMkLst>
            <pc:docMk/>
            <pc:sldMk cId="2942153090" sldId="2147471509"/>
            <ac:cxnSpMk id="395" creationId="{B537D82B-F440-29A0-7491-3E47D4B5B4BC}"/>
          </ac:cxnSpMkLst>
        </pc:cxnChg>
        <pc:cxnChg chg="mod">
          <ac:chgData name="Francesco Cruz Torres" userId="9e99a5c3-af8c-4bbe-ad6b-d98b646b01bf" providerId="ADAL" clId="{1BF80B1E-6293-40BC-B92C-881899341DC9}" dt="2022-10-28T16:08:59.106" v="4246" actId="1035"/>
          <ac:cxnSpMkLst>
            <pc:docMk/>
            <pc:sldMk cId="2942153090" sldId="2147471509"/>
            <ac:cxnSpMk id="397" creationId="{9603340C-BDD8-B755-D9B7-C33DEA11B506}"/>
          </ac:cxnSpMkLst>
        </pc:cxnChg>
        <pc:cxnChg chg="mod">
          <ac:chgData name="Francesco Cruz Torres" userId="9e99a5c3-af8c-4bbe-ad6b-d98b646b01bf" providerId="ADAL" clId="{1BF80B1E-6293-40BC-B92C-881899341DC9}" dt="2022-10-28T16:08:59.106" v="4246" actId="1035"/>
          <ac:cxnSpMkLst>
            <pc:docMk/>
            <pc:sldMk cId="2942153090" sldId="2147471509"/>
            <ac:cxnSpMk id="398" creationId="{47B91D2D-5CC5-B6C5-509F-8387745248B7}"/>
          </ac:cxnSpMkLst>
        </pc:cxnChg>
        <pc:cxnChg chg="mod">
          <ac:chgData name="Francesco Cruz Torres" userId="9e99a5c3-af8c-4bbe-ad6b-d98b646b01bf" providerId="ADAL" clId="{1BF80B1E-6293-40BC-B92C-881899341DC9}" dt="2022-10-28T16:08:59.106" v="4246" actId="1035"/>
          <ac:cxnSpMkLst>
            <pc:docMk/>
            <pc:sldMk cId="2942153090" sldId="2147471509"/>
            <ac:cxnSpMk id="399" creationId="{D5E1A93A-9DA8-9EF7-E315-C20120E8163E}"/>
          </ac:cxnSpMkLst>
        </pc:cxnChg>
        <pc:cxnChg chg="mod">
          <ac:chgData name="Francesco Cruz Torres" userId="9e99a5c3-af8c-4bbe-ad6b-d98b646b01bf" providerId="ADAL" clId="{1BF80B1E-6293-40BC-B92C-881899341DC9}" dt="2022-10-28T15:47:27.198" v="3078" actId="1035"/>
          <ac:cxnSpMkLst>
            <pc:docMk/>
            <pc:sldMk cId="2942153090" sldId="2147471509"/>
            <ac:cxnSpMk id="400" creationId="{684F8DBC-EF33-7D67-0EB5-8099EEFB1906}"/>
          </ac:cxnSpMkLst>
        </pc:cxnChg>
        <pc:cxnChg chg="mod">
          <ac:chgData name="Francesco Cruz Torres" userId="9e99a5c3-af8c-4bbe-ad6b-d98b646b01bf" providerId="ADAL" clId="{1BF80B1E-6293-40BC-B92C-881899341DC9}" dt="2022-10-28T16:08:59.106" v="4246" actId="1035"/>
          <ac:cxnSpMkLst>
            <pc:docMk/>
            <pc:sldMk cId="2942153090" sldId="2147471509"/>
            <ac:cxnSpMk id="402" creationId="{93709123-E746-49FA-9304-81EACF5DCC57}"/>
          </ac:cxnSpMkLst>
        </pc:cxnChg>
        <pc:cxnChg chg="mod">
          <ac:chgData name="Francesco Cruz Torres" userId="9e99a5c3-af8c-4bbe-ad6b-d98b646b01bf" providerId="ADAL" clId="{1BF80B1E-6293-40BC-B92C-881899341DC9}" dt="2022-10-28T16:08:59.106" v="4246" actId="1035"/>
          <ac:cxnSpMkLst>
            <pc:docMk/>
            <pc:sldMk cId="2942153090" sldId="2147471509"/>
            <ac:cxnSpMk id="403" creationId="{05E78E0B-CA8A-D6DD-3E1B-6EC37C2D385E}"/>
          </ac:cxnSpMkLst>
        </pc:cxnChg>
        <pc:cxnChg chg="mod">
          <ac:chgData name="Francesco Cruz Torres" userId="9e99a5c3-af8c-4bbe-ad6b-d98b646b01bf" providerId="ADAL" clId="{1BF80B1E-6293-40BC-B92C-881899341DC9}" dt="2022-10-28T16:08:59.106" v="4246" actId="1035"/>
          <ac:cxnSpMkLst>
            <pc:docMk/>
            <pc:sldMk cId="2942153090" sldId="2147471509"/>
            <ac:cxnSpMk id="404" creationId="{872BDED2-B7CA-6B81-54E7-2B68944F5CD1}"/>
          </ac:cxnSpMkLst>
        </pc:cxnChg>
        <pc:cxnChg chg="mod">
          <ac:chgData name="Francesco Cruz Torres" userId="9e99a5c3-af8c-4bbe-ad6b-d98b646b01bf" providerId="ADAL" clId="{1BF80B1E-6293-40BC-B92C-881899341DC9}" dt="2022-10-28T15:49:39.208" v="3297" actId="1035"/>
          <ac:cxnSpMkLst>
            <pc:docMk/>
            <pc:sldMk cId="2942153090" sldId="2147471509"/>
            <ac:cxnSpMk id="437" creationId="{3E75B65F-9559-86F6-6104-8E3198E32E61}"/>
          </ac:cxnSpMkLst>
        </pc:cxnChg>
        <pc:cxnChg chg="mod">
          <ac:chgData name="Francesco Cruz Torres" userId="9e99a5c3-af8c-4bbe-ad6b-d98b646b01bf" providerId="ADAL" clId="{1BF80B1E-6293-40BC-B92C-881899341DC9}" dt="2022-10-28T16:17:10.311" v="4639" actId="14100"/>
          <ac:cxnSpMkLst>
            <pc:docMk/>
            <pc:sldMk cId="2942153090" sldId="2147471509"/>
            <ac:cxnSpMk id="455" creationId="{F7AD257A-A448-B188-832B-51057115E1ED}"/>
          </ac:cxnSpMkLst>
        </pc:cxnChg>
        <pc:cxnChg chg="mod">
          <ac:chgData name="Francesco Cruz Torres" userId="9e99a5c3-af8c-4bbe-ad6b-d98b646b01bf" providerId="ADAL" clId="{1BF80B1E-6293-40BC-B92C-881899341DC9}" dt="2022-10-28T16:17:12.327" v="4640" actId="14100"/>
          <ac:cxnSpMkLst>
            <pc:docMk/>
            <pc:sldMk cId="2942153090" sldId="2147471509"/>
            <ac:cxnSpMk id="457" creationId="{F380653A-C9B2-7174-4814-4C038050D5BB}"/>
          </ac:cxnSpMkLst>
        </pc:cxnChg>
        <pc:cxnChg chg="mod">
          <ac:chgData name="Francesco Cruz Torres" userId="9e99a5c3-af8c-4bbe-ad6b-d98b646b01bf" providerId="ADAL" clId="{1BF80B1E-6293-40BC-B92C-881899341DC9}" dt="2022-10-28T16:15:46.635" v="4588" actId="1037"/>
          <ac:cxnSpMkLst>
            <pc:docMk/>
            <pc:sldMk cId="2942153090" sldId="2147471509"/>
            <ac:cxnSpMk id="462" creationId="{5B0BD220-FD67-1521-65B5-C3200660EB02}"/>
          </ac:cxnSpMkLst>
        </pc:cxnChg>
        <pc:cxnChg chg="mod">
          <ac:chgData name="Francesco Cruz Torres" userId="9e99a5c3-af8c-4bbe-ad6b-d98b646b01bf" providerId="ADAL" clId="{1BF80B1E-6293-40BC-B92C-881899341DC9}" dt="2022-10-28T16:17:00.747" v="4636" actId="14100"/>
          <ac:cxnSpMkLst>
            <pc:docMk/>
            <pc:sldMk cId="2942153090" sldId="2147471509"/>
            <ac:cxnSpMk id="464" creationId="{CE76EDD1-D3B6-4927-4CB8-7922D45598E1}"/>
          </ac:cxnSpMkLst>
        </pc:cxnChg>
        <pc:cxnChg chg="mod">
          <ac:chgData name="Francesco Cruz Torres" userId="9e99a5c3-af8c-4bbe-ad6b-d98b646b01bf" providerId="ADAL" clId="{1BF80B1E-6293-40BC-B92C-881899341DC9}" dt="2022-10-28T16:17:04.716" v="4637" actId="14100"/>
          <ac:cxnSpMkLst>
            <pc:docMk/>
            <pc:sldMk cId="2942153090" sldId="2147471509"/>
            <ac:cxnSpMk id="467" creationId="{971B9EC8-6775-80B1-65FD-7FB0961BA11C}"/>
          </ac:cxnSpMkLst>
        </pc:cxnChg>
        <pc:cxnChg chg="add del mod">
          <ac:chgData name="Francesco Cruz Torres" userId="9e99a5c3-af8c-4bbe-ad6b-d98b646b01bf" providerId="ADAL" clId="{1BF80B1E-6293-40BC-B92C-881899341DC9}" dt="2022-10-28T15:58:42.233" v="3861"/>
          <ac:cxnSpMkLst>
            <pc:docMk/>
            <pc:sldMk cId="2942153090" sldId="2147471509"/>
            <ac:cxnSpMk id="481" creationId="{E406DBF4-376D-0125-0F11-FEC239B485B3}"/>
          </ac:cxnSpMkLst>
        </pc:cxnChg>
        <pc:cxnChg chg="add del mod">
          <ac:chgData name="Francesco Cruz Torres" userId="9e99a5c3-af8c-4bbe-ad6b-d98b646b01bf" providerId="ADAL" clId="{1BF80B1E-6293-40BC-B92C-881899341DC9}" dt="2022-10-28T15:58:42.233" v="3861"/>
          <ac:cxnSpMkLst>
            <pc:docMk/>
            <pc:sldMk cId="2942153090" sldId="2147471509"/>
            <ac:cxnSpMk id="482" creationId="{CE3698B6-5C28-40DE-0749-8F1C3446F7D9}"/>
          </ac:cxnSpMkLst>
        </pc:cxnChg>
        <pc:cxnChg chg="add del mod">
          <ac:chgData name="Francesco Cruz Torres" userId="9e99a5c3-af8c-4bbe-ad6b-d98b646b01bf" providerId="ADAL" clId="{1BF80B1E-6293-40BC-B92C-881899341DC9}" dt="2022-10-28T15:58:42.233" v="3861"/>
          <ac:cxnSpMkLst>
            <pc:docMk/>
            <pc:sldMk cId="2942153090" sldId="2147471509"/>
            <ac:cxnSpMk id="484" creationId="{0693C318-BC72-521F-197F-CC2849E25C5B}"/>
          </ac:cxnSpMkLst>
        </pc:cxnChg>
        <pc:cxnChg chg="add del mod">
          <ac:chgData name="Francesco Cruz Torres" userId="9e99a5c3-af8c-4bbe-ad6b-d98b646b01bf" providerId="ADAL" clId="{1BF80B1E-6293-40BC-B92C-881899341DC9}" dt="2022-10-28T15:58:42.233" v="3861"/>
          <ac:cxnSpMkLst>
            <pc:docMk/>
            <pc:sldMk cId="2942153090" sldId="2147471509"/>
            <ac:cxnSpMk id="485" creationId="{C21EC811-EA22-9BBA-AE92-FA7ECBE416A1}"/>
          </ac:cxnSpMkLst>
        </pc:cxnChg>
        <pc:cxnChg chg="add mod">
          <ac:chgData name="Francesco Cruz Torres" userId="9e99a5c3-af8c-4bbe-ad6b-d98b646b01bf" providerId="ADAL" clId="{1BF80B1E-6293-40BC-B92C-881899341DC9}" dt="2022-10-28T16:01:14.413" v="4078" actId="1035"/>
          <ac:cxnSpMkLst>
            <pc:docMk/>
            <pc:sldMk cId="2942153090" sldId="2147471509"/>
            <ac:cxnSpMk id="491" creationId="{7DD30406-80EB-0C1F-AD0C-D29A21D08DE1}"/>
          </ac:cxnSpMkLst>
        </pc:cxnChg>
        <pc:cxnChg chg="add mod">
          <ac:chgData name="Francesco Cruz Torres" userId="9e99a5c3-af8c-4bbe-ad6b-d98b646b01bf" providerId="ADAL" clId="{1BF80B1E-6293-40BC-B92C-881899341DC9}" dt="2022-10-28T16:01:14.413" v="4078" actId="1035"/>
          <ac:cxnSpMkLst>
            <pc:docMk/>
            <pc:sldMk cId="2942153090" sldId="2147471509"/>
            <ac:cxnSpMk id="492" creationId="{5F6DAC00-FD45-EC76-A167-4C0A0AC67E3E}"/>
          </ac:cxnSpMkLst>
        </pc:cxnChg>
        <pc:cxnChg chg="add mod">
          <ac:chgData name="Francesco Cruz Torres" userId="9e99a5c3-af8c-4bbe-ad6b-d98b646b01bf" providerId="ADAL" clId="{1BF80B1E-6293-40BC-B92C-881899341DC9}" dt="2022-10-28T16:01:19.230" v="4084" actId="1035"/>
          <ac:cxnSpMkLst>
            <pc:docMk/>
            <pc:sldMk cId="2942153090" sldId="2147471509"/>
            <ac:cxnSpMk id="494" creationId="{A02F21C8-E73D-ED37-9825-107F08E167A8}"/>
          </ac:cxnSpMkLst>
        </pc:cxnChg>
        <pc:cxnChg chg="add mod">
          <ac:chgData name="Francesco Cruz Torres" userId="9e99a5c3-af8c-4bbe-ad6b-d98b646b01bf" providerId="ADAL" clId="{1BF80B1E-6293-40BC-B92C-881899341DC9}" dt="2022-10-28T16:01:19.230" v="4084" actId="1035"/>
          <ac:cxnSpMkLst>
            <pc:docMk/>
            <pc:sldMk cId="2942153090" sldId="2147471509"/>
            <ac:cxnSpMk id="495" creationId="{87747296-7BE7-2916-D8DB-015C8375087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E2123-5F3A-44E1-817B-057EE595AE4C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BC5D56-A7F4-4962-A20F-CBBDFC083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526F3B-655B-4C7E-9761-DE140176A39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746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E8EF-2EEF-49D9-943E-EBFF87F71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E4EBB-6C43-48E9-B682-29ECF00A2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59A7B-5329-4781-82F5-1F54BEF4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8520-F00F-48FC-ACE1-E525F821397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75A7D-6677-4060-9005-8397D2860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F29BE-CD4F-4970-BD9E-3A2C8931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929F-597C-4046-8D83-6527ADC1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3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9528-4F97-49D1-A510-23DD4EE1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DCA6A-F004-4813-9CFD-B9BF56816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68DA1-C24E-4279-AB3C-F48694A3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8520-F00F-48FC-ACE1-E525F821397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AFAF7-B33D-473D-AD35-55D293F87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1C6C4-B5DE-42FC-889B-E48DBB5EF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929F-597C-4046-8D83-6527ADC1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3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8D1721-4AE6-4858-B39E-E2F96BD9B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C7E8F-B3C7-42D1-B8F8-8AADD82D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55C7-5957-4139-A50D-FD8E6741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8520-F00F-48FC-ACE1-E525F821397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95897-6ACE-4431-B47C-EEC5ECDE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C725-0AD2-4570-B8F4-3E0EF9761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929F-597C-4046-8D83-6527ADC1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01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lim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635" y="6555552"/>
            <a:ext cx="2104963" cy="160501"/>
          </a:xfrm>
          <a:prstGeom prst="rect">
            <a:avLst/>
          </a:prstGeom>
        </p:spPr>
      </p:pic>
      <p:sp>
        <p:nvSpPr>
          <p:cNvPr id="4" name="CasellaDiTesto 3"/>
          <p:cNvSpPr txBox="1"/>
          <p:nvPr userDrawn="1"/>
        </p:nvSpPr>
        <p:spPr>
          <a:xfrm>
            <a:off x="11227981" y="6471646"/>
            <a:ext cx="501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B9DA09D-BCCF-4108-9A11-E782CD0D526D}" type="slidenum">
              <a:rPr lang="it-IT" sz="1400" smtClean="0">
                <a:solidFill>
                  <a:schemeClr val="bg1"/>
                </a:solidFill>
                <a:latin typeface="PT Sans" panose="020B0503020203020204" pitchFamily="34" charset="0"/>
              </a:rPr>
              <a:t>‹#›</a:t>
            </a:fld>
            <a:endParaRPr lang="it-IT" sz="1400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1E3CF587-2A50-41FA-8F02-983BB3BEBE1E}"/>
              </a:ext>
            </a:extLst>
          </p:cNvPr>
          <p:cNvSpPr/>
          <p:nvPr userDrawn="1"/>
        </p:nvSpPr>
        <p:spPr>
          <a:xfrm>
            <a:off x="6200504" y="6381105"/>
            <a:ext cx="5529938" cy="476895"/>
          </a:xfrm>
          <a:custGeom>
            <a:avLst/>
            <a:gdLst/>
            <a:ahLst/>
            <a:cxnLst/>
            <a:rect l="l" t="t" r="r" b="b"/>
            <a:pathLst>
              <a:path w="9273540" h="754379">
                <a:moveTo>
                  <a:pt x="0" y="753903"/>
                </a:moveTo>
                <a:lnTo>
                  <a:pt x="9273015" y="753903"/>
                </a:lnTo>
                <a:lnTo>
                  <a:pt x="9273015" y="0"/>
                </a:lnTo>
                <a:lnTo>
                  <a:pt x="0" y="0"/>
                </a:lnTo>
                <a:lnTo>
                  <a:pt x="0" y="753903"/>
                </a:lnTo>
                <a:close/>
              </a:path>
            </a:pathLst>
          </a:custGeom>
          <a:solidFill>
            <a:srgbClr val="475968">
              <a:alpha val="89999"/>
            </a:srgbClr>
          </a:solidFill>
        </p:spPr>
        <p:txBody>
          <a:bodyPr wrap="square" lIns="0" tIns="0" rIns="0" bIns="0" rtlCol="0"/>
          <a:lstStyle/>
          <a:p>
            <a:endParaRPr>
              <a:latin typeface="PT Sans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CA2B75A-8806-4BCB-B5B5-093281CAC9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5522" y="6539301"/>
            <a:ext cx="2104963" cy="16050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6689BD3-3A2B-4152-9113-3DB1FBDA35A8}"/>
              </a:ext>
            </a:extLst>
          </p:cNvPr>
          <p:cNvSpPr txBox="1"/>
          <p:nvPr userDrawn="1"/>
        </p:nvSpPr>
        <p:spPr>
          <a:xfrm>
            <a:off x="11227981" y="6471646"/>
            <a:ext cx="501748" cy="338554"/>
          </a:xfrm>
          <a:prstGeom prst="rect">
            <a:avLst/>
          </a:prstGeom>
          <a:solidFill>
            <a:srgbClr val="596976"/>
          </a:solidFill>
        </p:spPr>
        <p:txBody>
          <a:bodyPr wrap="square" rtlCol="0">
            <a:spAutoFit/>
          </a:bodyPr>
          <a:lstStyle/>
          <a:p>
            <a:fld id="{2B9DA09D-BCCF-4108-9A11-E782CD0D526D}" type="slidenum">
              <a:rPr lang="it-IT" sz="1600" b="1" smtClean="0">
                <a:solidFill>
                  <a:schemeClr val="bg1"/>
                </a:solidFill>
                <a:latin typeface="PT Sans" panose="020B0503020203020204" pitchFamily="34" charset="0"/>
              </a:rPr>
              <a:t>‹#›</a:t>
            </a:fld>
            <a:endParaRPr lang="it-IT" sz="1600" b="1">
              <a:solidFill>
                <a:schemeClr val="bg1"/>
              </a:solidFill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5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CC04-D027-4D94-B510-A4114DC0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310EC-E966-4335-AF39-F9703F074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4E927-84B6-4E3F-A47E-BBB09035A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8520-F00F-48FC-ACE1-E525F821397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1E25-F71C-4B57-9EB1-D878D60E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F1320-25DE-4692-BFB8-0D9B8970E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929F-597C-4046-8D83-6527ADC1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9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39D0-483E-4B06-B1E2-EE1C54EC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33F8-EBC1-4C20-B7F2-DF720FCE2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D4663-A106-4FEF-B26E-79EEE8EB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8520-F00F-48FC-ACE1-E525F821397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95CBE-C9A9-46E5-A5B2-9EF3F943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72ECC-E8EC-4464-94A7-12B480FA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929F-597C-4046-8D83-6527ADC1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646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C31B-07F7-4581-94F9-0DEFE74BD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3909-4B9B-40FA-B0ED-1AD69D25B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A634AA-C3B4-4A43-A532-81832AF66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1423C-81E1-43EA-A533-14FF4447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8520-F00F-48FC-ACE1-E525F821397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802DD-8EE9-46AC-BA39-39B0D4106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77C8E-72E3-41D1-958E-F1EFEF39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929F-597C-4046-8D83-6527ADC1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56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04A6-F865-4C70-B580-37ABFDF8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09B72-7ADF-43A2-904B-EA3B63E3A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2BC55-7B6C-4578-B859-4FAD7A729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F6D82-B507-437C-B314-0D22E16BC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83C6A-727C-4DB7-8F07-70578CF89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71EA1-636B-48FD-BAE0-5931FDC6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8520-F00F-48FC-ACE1-E525F821397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80FCD-263F-4010-8545-A8565476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143871-15E7-4080-B324-65431EE8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929F-597C-4046-8D83-6527ADC1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313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0D670-220B-4E00-83D0-D19CF04C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D9398F-9668-44A3-B4C7-F7E1D975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8520-F00F-48FC-ACE1-E525F821397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9E659-E675-409E-B987-D9A16556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32347-F13C-4FF2-9C67-3ACD9FAA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929F-597C-4046-8D83-6527ADC1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8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D8DCC-3DD9-476A-9E12-E843DB34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8520-F00F-48FC-ACE1-E525F821397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0ED1FB-816B-44DD-A27C-E4E29D23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426B0-8B03-4A46-B376-CD3EB2C0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929F-597C-4046-8D83-6527ADC1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1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C5F9-D32B-4ECF-852F-46C50742E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BE502-F81A-4EDB-AF97-94F5F0973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1D86E-2FBE-446A-A59A-C8E01F618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6E9F29-FA2E-4FF4-AC52-2F6F87B4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8520-F00F-48FC-ACE1-E525F821397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D7F37-7950-4814-A8BA-903C1F1F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DB88B-213E-49B3-814B-6B4E7AB4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929F-597C-4046-8D83-6527ADC1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FEAD-B5C5-41B8-BCE4-E33F9B29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51AED-1ACD-4BC7-8086-829373286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E15CD-6C15-48E1-B203-534A7E4AB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5A883-D07E-473A-8CC8-A91457234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E8520-F00F-48FC-ACE1-E525F821397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5E17C-EE4C-410C-8439-0F634F53E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970F7-B51D-47FC-A23C-A7C74CD4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9929F-597C-4046-8D83-6527ADC1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64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6DB3E6-9B3E-4717-ADDE-7A29E452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928EA-DB28-4F04-A7C4-637A74B6D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7E62D-DAA3-4B5A-B21E-926613947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E8520-F00F-48FC-ACE1-E525F8213972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39E3B-40E8-46F1-8217-F64BF23D5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B9775-540D-4C0A-81F2-AFCA2B1F3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9929F-597C-4046-8D83-6527ADC16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7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ttore diritto 129">
            <a:extLst>
              <a:ext uri="{FF2B5EF4-FFF2-40B4-BE49-F238E27FC236}">
                <a16:creationId xmlns:a16="http://schemas.microsoft.com/office/drawing/2014/main" id="{5A3C8269-F1D5-4E87-96BB-02B1D4F7A496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6415673" y="1484729"/>
            <a:ext cx="165083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129">
            <a:extLst>
              <a:ext uri="{FF2B5EF4-FFF2-40B4-BE49-F238E27FC236}">
                <a16:creationId xmlns:a16="http://schemas.microsoft.com/office/drawing/2014/main" id="{213FFFEA-59C1-4D11-9B77-08039CFDEF2F}"/>
              </a:ext>
            </a:extLst>
          </p:cNvPr>
          <p:cNvCxnSpPr>
            <a:cxnSpLocks/>
            <a:endCxn id="58" idx="3"/>
          </p:cNvCxnSpPr>
          <p:nvPr/>
        </p:nvCxnSpPr>
        <p:spPr>
          <a:xfrm flipH="1">
            <a:off x="6423980" y="1265160"/>
            <a:ext cx="141585" cy="1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ttore diritto 129">
            <a:extLst>
              <a:ext uri="{FF2B5EF4-FFF2-40B4-BE49-F238E27FC236}">
                <a16:creationId xmlns:a16="http://schemas.microsoft.com/office/drawing/2014/main" id="{E4E1DC58-4D88-1391-ECB4-5F25A02FD974}"/>
              </a:ext>
            </a:extLst>
          </p:cNvPr>
          <p:cNvCxnSpPr>
            <a:cxnSpLocks/>
            <a:endCxn id="179" idx="3"/>
          </p:cNvCxnSpPr>
          <p:nvPr/>
        </p:nvCxnSpPr>
        <p:spPr>
          <a:xfrm flipH="1">
            <a:off x="3559163" y="2810126"/>
            <a:ext cx="111137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ttore diritto 125">
            <a:extLst>
              <a:ext uri="{FF2B5EF4-FFF2-40B4-BE49-F238E27FC236}">
                <a16:creationId xmlns:a16="http://schemas.microsoft.com/office/drawing/2014/main" id="{ED235D31-5CD5-4427-AE4C-624F142E0DDA}"/>
              </a:ext>
            </a:extLst>
          </p:cNvPr>
          <p:cNvCxnSpPr>
            <a:cxnSpLocks/>
          </p:cNvCxnSpPr>
          <p:nvPr/>
        </p:nvCxnSpPr>
        <p:spPr>
          <a:xfrm>
            <a:off x="6577421" y="387846"/>
            <a:ext cx="2040" cy="5794514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ttore diritto 129">
            <a:extLst>
              <a:ext uri="{FF2B5EF4-FFF2-40B4-BE49-F238E27FC236}">
                <a16:creationId xmlns:a16="http://schemas.microsoft.com/office/drawing/2014/main" id="{335F2FCC-D53B-4780-A1C2-422BE39E1DCC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>
            <a:off x="6415673" y="1704959"/>
            <a:ext cx="154748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129">
            <a:extLst>
              <a:ext uri="{FF2B5EF4-FFF2-40B4-BE49-F238E27FC236}">
                <a16:creationId xmlns:a16="http://schemas.microsoft.com/office/drawing/2014/main" id="{B677B550-1BFC-4FC7-B374-D4F6CBD0B421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6403825" y="639447"/>
            <a:ext cx="175635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129">
            <a:extLst>
              <a:ext uri="{FF2B5EF4-FFF2-40B4-BE49-F238E27FC236}">
                <a16:creationId xmlns:a16="http://schemas.microsoft.com/office/drawing/2014/main" id="{D4FD488F-9D26-481B-8947-4EB1C7F0A649}"/>
              </a:ext>
            </a:extLst>
          </p:cNvPr>
          <p:cNvCxnSpPr>
            <a:cxnSpLocks/>
          </p:cNvCxnSpPr>
          <p:nvPr/>
        </p:nvCxnSpPr>
        <p:spPr>
          <a:xfrm flipH="1">
            <a:off x="6402322" y="2161729"/>
            <a:ext cx="162424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129">
            <a:extLst>
              <a:ext uri="{FF2B5EF4-FFF2-40B4-BE49-F238E27FC236}">
                <a16:creationId xmlns:a16="http://schemas.microsoft.com/office/drawing/2014/main" id="{ACF377E4-2F80-433B-A9B7-D1D0E141E719}"/>
              </a:ext>
            </a:extLst>
          </p:cNvPr>
          <p:cNvCxnSpPr>
            <a:cxnSpLocks/>
          </p:cNvCxnSpPr>
          <p:nvPr/>
        </p:nvCxnSpPr>
        <p:spPr>
          <a:xfrm flipH="1">
            <a:off x="6402162" y="2263025"/>
            <a:ext cx="417738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ttore diritto 129">
            <a:extLst>
              <a:ext uri="{FF2B5EF4-FFF2-40B4-BE49-F238E27FC236}">
                <a16:creationId xmlns:a16="http://schemas.microsoft.com/office/drawing/2014/main" id="{904EDE02-0B47-4BAE-9A6D-5AFAD58C405A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6403825" y="1923631"/>
            <a:ext cx="171557" cy="1823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ttore diritto 129">
            <a:extLst>
              <a:ext uri="{FF2B5EF4-FFF2-40B4-BE49-F238E27FC236}">
                <a16:creationId xmlns:a16="http://schemas.microsoft.com/office/drawing/2014/main" id="{B7566BB7-9696-4E01-A7C7-67F058482A01}"/>
              </a:ext>
            </a:extLst>
          </p:cNvPr>
          <p:cNvCxnSpPr>
            <a:cxnSpLocks/>
            <a:endCxn id="82" idx="3"/>
          </p:cNvCxnSpPr>
          <p:nvPr/>
        </p:nvCxnSpPr>
        <p:spPr>
          <a:xfrm flipH="1">
            <a:off x="867037" y="2978585"/>
            <a:ext cx="445443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129">
            <a:extLst>
              <a:ext uri="{FF2B5EF4-FFF2-40B4-BE49-F238E27FC236}">
                <a16:creationId xmlns:a16="http://schemas.microsoft.com/office/drawing/2014/main" id="{EA20E750-9E56-47C0-B6BC-38D26F3C2580}"/>
              </a:ext>
            </a:extLst>
          </p:cNvPr>
          <p:cNvCxnSpPr>
            <a:cxnSpLocks/>
            <a:endCxn id="88" idx="3"/>
          </p:cNvCxnSpPr>
          <p:nvPr/>
        </p:nvCxnSpPr>
        <p:spPr>
          <a:xfrm flipH="1">
            <a:off x="866285" y="3638381"/>
            <a:ext cx="571353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129">
            <a:extLst>
              <a:ext uri="{FF2B5EF4-FFF2-40B4-BE49-F238E27FC236}">
                <a16:creationId xmlns:a16="http://schemas.microsoft.com/office/drawing/2014/main" id="{1B8B2727-E6DD-409B-85F1-02AB67955F51}"/>
              </a:ext>
            </a:extLst>
          </p:cNvPr>
          <p:cNvCxnSpPr>
            <a:cxnSpLocks/>
            <a:endCxn id="89" idx="3"/>
          </p:cNvCxnSpPr>
          <p:nvPr/>
        </p:nvCxnSpPr>
        <p:spPr>
          <a:xfrm flipH="1">
            <a:off x="867039" y="2440422"/>
            <a:ext cx="302075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diritto 129">
            <a:extLst>
              <a:ext uri="{FF2B5EF4-FFF2-40B4-BE49-F238E27FC236}">
                <a16:creationId xmlns:a16="http://schemas.microsoft.com/office/drawing/2014/main" id="{798F9768-96C5-4553-980E-04DC2044E32A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8017436" y="3247577"/>
            <a:ext cx="279260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9">
            <a:extLst>
              <a:ext uri="{FF2B5EF4-FFF2-40B4-BE49-F238E27FC236}">
                <a16:creationId xmlns:a16="http://schemas.microsoft.com/office/drawing/2014/main" id="{D6633A08-CEC0-418E-9DE8-46AD18A33C9B}"/>
              </a:ext>
            </a:extLst>
          </p:cNvPr>
          <p:cNvCxnSpPr>
            <a:cxnSpLocks/>
          </p:cNvCxnSpPr>
          <p:nvPr/>
        </p:nvCxnSpPr>
        <p:spPr>
          <a:xfrm flipH="1">
            <a:off x="9606697" y="5231588"/>
            <a:ext cx="490154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ttore diritto 129">
            <a:extLst>
              <a:ext uri="{FF2B5EF4-FFF2-40B4-BE49-F238E27FC236}">
                <a16:creationId xmlns:a16="http://schemas.microsoft.com/office/drawing/2014/main" id="{0C351F47-CFAA-4A94-AAE2-ACFF0457542C}"/>
              </a:ext>
            </a:extLst>
          </p:cNvPr>
          <p:cNvCxnSpPr>
            <a:cxnSpLocks/>
          </p:cNvCxnSpPr>
          <p:nvPr/>
        </p:nvCxnSpPr>
        <p:spPr>
          <a:xfrm flipH="1">
            <a:off x="9603046" y="5600146"/>
            <a:ext cx="652259" cy="5226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129">
            <a:extLst>
              <a:ext uri="{FF2B5EF4-FFF2-40B4-BE49-F238E27FC236}">
                <a16:creationId xmlns:a16="http://schemas.microsoft.com/office/drawing/2014/main" id="{C516E08C-035F-4E38-9F3A-ADD80C93364D}"/>
              </a:ext>
            </a:extLst>
          </p:cNvPr>
          <p:cNvCxnSpPr>
            <a:cxnSpLocks/>
            <a:endCxn id="169" idx="3"/>
          </p:cNvCxnSpPr>
          <p:nvPr/>
        </p:nvCxnSpPr>
        <p:spPr>
          <a:xfrm flipH="1">
            <a:off x="6423981" y="1059174"/>
            <a:ext cx="411057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Connettore diritto 129">
            <a:extLst>
              <a:ext uri="{FF2B5EF4-FFF2-40B4-BE49-F238E27FC236}">
                <a16:creationId xmlns:a16="http://schemas.microsoft.com/office/drawing/2014/main" id="{262BF1E8-70E2-595A-6E1C-7D2A3C9084DF}"/>
              </a:ext>
            </a:extLst>
          </p:cNvPr>
          <p:cNvCxnSpPr>
            <a:cxnSpLocks/>
            <a:endCxn id="392" idx="3"/>
          </p:cNvCxnSpPr>
          <p:nvPr/>
        </p:nvCxnSpPr>
        <p:spPr>
          <a:xfrm flipH="1" flipV="1">
            <a:off x="6387748" y="4226800"/>
            <a:ext cx="179718" cy="1277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onnettore diritto 129">
            <a:extLst>
              <a:ext uri="{FF2B5EF4-FFF2-40B4-BE49-F238E27FC236}">
                <a16:creationId xmlns:a16="http://schemas.microsoft.com/office/drawing/2014/main" id="{B537D82B-F440-29A0-7491-3E47D4B5B4BC}"/>
              </a:ext>
            </a:extLst>
          </p:cNvPr>
          <p:cNvCxnSpPr>
            <a:cxnSpLocks/>
            <a:endCxn id="394" idx="3"/>
          </p:cNvCxnSpPr>
          <p:nvPr/>
        </p:nvCxnSpPr>
        <p:spPr>
          <a:xfrm flipH="1">
            <a:off x="6387751" y="3732122"/>
            <a:ext cx="190821" cy="3028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ttore diritto 129">
            <a:extLst>
              <a:ext uri="{FF2B5EF4-FFF2-40B4-BE49-F238E27FC236}">
                <a16:creationId xmlns:a16="http://schemas.microsoft.com/office/drawing/2014/main" id="{9603340C-BDD8-B755-D9B7-C33DEA11B506}"/>
              </a:ext>
            </a:extLst>
          </p:cNvPr>
          <p:cNvCxnSpPr>
            <a:cxnSpLocks/>
            <a:endCxn id="396" idx="3"/>
          </p:cNvCxnSpPr>
          <p:nvPr/>
        </p:nvCxnSpPr>
        <p:spPr>
          <a:xfrm flipH="1">
            <a:off x="6387752" y="3929387"/>
            <a:ext cx="192388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Connettore diritto 129">
            <a:extLst>
              <a:ext uri="{FF2B5EF4-FFF2-40B4-BE49-F238E27FC236}">
                <a16:creationId xmlns:a16="http://schemas.microsoft.com/office/drawing/2014/main" id="{93709123-E746-49FA-9304-81EACF5DCC57}"/>
              </a:ext>
            </a:extLst>
          </p:cNvPr>
          <p:cNvCxnSpPr>
            <a:cxnSpLocks/>
            <a:endCxn id="401" idx="3"/>
          </p:cNvCxnSpPr>
          <p:nvPr/>
        </p:nvCxnSpPr>
        <p:spPr>
          <a:xfrm flipH="1" flipV="1">
            <a:off x="6387753" y="3328710"/>
            <a:ext cx="176993" cy="976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onnettore diritto 129">
            <a:extLst>
              <a:ext uri="{FF2B5EF4-FFF2-40B4-BE49-F238E27FC236}">
                <a16:creationId xmlns:a16="http://schemas.microsoft.com/office/drawing/2014/main" id="{3E75B65F-9559-86F6-6104-8E3198E32E61}"/>
              </a:ext>
            </a:extLst>
          </p:cNvPr>
          <p:cNvCxnSpPr>
            <a:cxnSpLocks/>
            <a:endCxn id="274" idx="3"/>
          </p:cNvCxnSpPr>
          <p:nvPr/>
        </p:nvCxnSpPr>
        <p:spPr>
          <a:xfrm flipH="1">
            <a:off x="861098" y="4354851"/>
            <a:ext cx="698785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29">
            <a:extLst>
              <a:ext uri="{FF2B5EF4-FFF2-40B4-BE49-F238E27FC236}">
                <a16:creationId xmlns:a16="http://schemas.microsoft.com/office/drawing/2014/main" id="{8BE10624-50CD-7B66-FEC3-BBD1389E9AB1}"/>
              </a:ext>
            </a:extLst>
          </p:cNvPr>
          <p:cNvCxnSpPr>
            <a:cxnSpLocks/>
            <a:endCxn id="171" idx="3"/>
          </p:cNvCxnSpPr>
          <p:nvPr/>
        </p:nvCxnSpPr>
        <p:spPr>
          <a:xfrm flipH="1">
            <a:off x="5005221" y="1448429"/>
            <a:ext cx="108742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Connettore diritto 129">
            <a:extLst>
              <a:ext uri="{FF2B5EF4-FFF2-40B4-BE49-F238E27FC236}">
                <a16:creationId xmlns:a16="http://schemas.microsoft.com/office/drawing/2014/main" id="{29FD6C92-BFE1-F5BE-4FA7-310E94E2B7C8}"/>
              </a:ext>
            </a:extLst>
          </p:cNvPr>
          <p:cNvCxnSpPr>
            <a:cxnSpLocks/>
          </p:cNvCxnSpPr>
          <p:nvPr/>
        </p:nvCxnSpPr>
        <p:spPr>
          <a:xfrm flipH="1">
            <a:off x="6387915" y="3497824"/>
            <a:ext cx="184318" cy="176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Connettore diritto 129">
            <a:extLst>
              <a:ext uri="{FF2B5EF4-FFF2-40B4-BE49-F238E27FC236}">
                <a16:creationId xmlns:a16="http://schemas.microsoft.com/office/drawing/2014/main" id="{396A4F3A-5ACC-5C01-730E-6E7E58F34727}"/>
              </a:ext>
            </a:extLst>
          </p:cNvPr>
          <p:cNvCxnSpPr>
            <a:cxnSpLocks/>
          </p:cNvCxnSpPr>
          <p:nvPr/>
        </p:nvCxnSpPr>
        <p:spPr>
          <a:xfrm flipH="1">
            <a:off x="6387755" y="3581195"/>
            <a:ext cx="451024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129">
            <a:extLst>
              <a:ext uri="{FF2B5EF4-FFF2-40B4-BE49-F238E27FC236}">
                <a16:creationId xmlns:a16="http://schemas.microsoft.com/office/drawing/2014/main" id="{5B3E2103-C26E-83D7-F37B-7E912936338C}"/>
              </a:ext>
            </a:extLst>
          </p:cNvPr>
          <p:cNvCxnSpPr>
            <a:cxnSpLocks/>
            <a:endCxn id="511" idx="3"/>
          </p:cNvCxnSpPr>
          <p:nvPr/>
        </p:nvCxnSpPr>
        <p:spPr>
          <a:xfrm flipH="1">
            <a:off x="867039" y="1871237"/>
            <a:ext cx="166296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diritto 129">
            <a:extLst>
              <a:ext uri="{FF2B5EF4-FFF2-40B4-BE49-F238E27FC236}">
                <a16:creationId xmlns:a16="http://schemas.microsoft.com/office/drawing/2014/main" id="{4F9B1CA1-D801-B367-8BE7-9BDA0ACF3FBD}"/>
              </a:ext>
            </a:extLst>
          </p:cNvPr>
          <p:cNvCxnSpPr>
            <a:cxnSpLocks/>
          </p:cNvCxnSpPr>
          <p:nvPr/>
        </p:nvCxnSpPr>
        <p:spPr>
          <a:xfrm flipH="1" flipV="1">
            <a:off x="6405200" y="2514086"/>
            <a:ext cx="167050" cy="1238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diritto 129">
            <a:extLst>
              <a:ext uri="{FF2B5EF4-FFF2-40B4-BE49-F238E27FC236}">
                <a16:creationId xmlns:a16="http://schemas.microsoft.com/office/drawing/2014/main" id="{8E0854D8-CD0C-DCBD-E781-8E46FC09E850}"/>
              </a:ext>
            </a:extLst>
          </p:cNvPr>
          <p:cNvCxnSpPr>
            <a:cxnSpLocks/>
          </p:cNvCxnSpPr>
          <p:nvPr/>
        </p:nvCxnSpPr>
        <p:spPr>
          <a:xfrm flipH="1" flipV="1">
            <a:off x="6405183" y="2869567"/>
            <a:ext cx="167050" cy="1238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onnettore diritto 129">
            <a:extLst>
              <a:ext uri="{FF2B5EF4-FFF2-40B4-BE49-F238E27FC236}">
                <a16:creationId xmlns:a16="http://schemas.microsoft.com/office/drawing/2014/main" id="{33A7F1F9-3FC7-2273-D375-2FC0CE3A5960}"/>
              </a:ext>
            </a:extLst>
          </p:cNvPr>
          <p:cNvCxnSpPr>
            <a:cxnSpLocks/>
          </p:cNvCxnSpPr>
          <p:nvPr/>
        </p:nvCxnSpPr>
        <p:spPr>
          <a:xfrm flipH="1">
            <a:off x="2590202" y="1833448"/>
            <a:ext cx="106956" cy="311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ttore diritto 129">
            <a:extLst>
              <a:ext uri="{FF2B5EF4-FFF2-40B4-BE49-F238E27FC236}">
                <a16:creationId xmlns:a16="http://schemas.microsoft.com/office/drawing/2014/main" id="{97250220-6552-BEBA-AAE8-31496B1DCCB9}"/>
              </a:ext>
            </a:extLst>
          </p:cNvPr>
          <p:cNvCxnSpPr>
            <a:cxnSpLocks/>
            <a:endCxn id="310" idx="3"/>
          </p:cNvCxnSpPr>
          <p:nvPr/>
        </p:nvCxnSpPr>
        <p:spPr>
          <a:xfrm flipH="1">
            <a:off x="3824739" y="1640212"/>
            <a:ext cx="283419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29">
            <a:extLst>
              <a:ext uri="{FF2B5EF4-FFF2-40B4-BE49-F238E27FC236}">
                <a16:creationId xmlns:a16="http://schemas.microsoft.com/office/drawing/2014/main" id="{E3C2EF9E-9EA6-B032-FC31-71B37B3A50CC}"/>
              </a:ext>
            </a:extLst>
          </p:cNvPr>
          <p:cNvCxnSpPr>
            <a:cxnSpLocks/>
            <a:endCxn id="21" idx="3"/>
          </p:cNvCxnSpPr>
          <p:nvPr/>
        </p:nvCxnSpPr>
        <p:spPr>
          <a:xfrm flipH="1">
            <a:off x="2578720" y="1566835"/>
            <a:ext cx="127963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diritto 125">
            <a:extLst>
              <a:ext uri="{FF2B5EF4-FFF2-40B4-BE49-F238E27FC236}">
                <a16:creationId xmlns:a16="http://schemas.microsoft.com/office/drawing/2014/main" id="{C5F919BB-3058-8150-6188-2513A60B4AE0}"/>
              </a:ext>
            </a:extLst>
          </p:cNvPr>
          <p:cNvCxnSpPr>
            <a:cxnSpLocks/>
          </p:cNvCxnSpPr>
          <p:nvPr/>
        </p:nvCxnSpPr>
        <p:spPr>
          <a:xfrm>
            <a:off x="5113963" y="388361"/>
            <a:ext cx="0" cy="5776891"/>
          </a:xfrm>
          <a:prstGeom prst="line">
            <a:avLst/>
          </a:prstGeom>
          <a:ln w="19050">
            <a:solidFill>
              <a:srgbClr val="00CC66"/>
            </a:solidFill>
            <a:headEnd type="none" w="med" len="med"/>
            <a:tailEnd type="none" w="med" len="med"/>
          </a:ln>
          <a:effectLst>
            <a:glow rad="63500">
              <a:srgbClr val="00CC99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Connettore diritto 125">
            <a:extLst>
              <a:ext uri="{FF2B5EF4-FFF2-40B4-BE49-F238E27FC236}">
                <a16:creationId xmlns:a16="http://schemas.microsoft.com/office/drawing/2014/main" id="{99BF4991-57F5-357F-0DE6-C920DF076D92}"/>
              </a:ext>
            </a:extLst>
          </p:cNvPr>
          <p:cNvCxnSpPr>
            <a:cxnSpLocks/>
          </p:cNvCxnSpPr>
          <p:nvPr/>
        </p:nvCxnSpPr>
        <p:spPr>
          <a:xfrm flipH="1">
            <a:off x="3670300" y="2337204"/>
            <a:ext cx="1843" cy="3613141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  <a:effectLst>
            <a:glow rad="635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Connettore diritto 125">
            <a:extLst>
              <a:ext uri="{FF2B5EF4-FFF2-40B4-BE49-F238E27FC236}">
                <a16:creationId xmlns:a16="http://schemas.microsoft.com/office/drawing/2014/main" id="{B76BD959-F2D5-E9CD-FA28-95C1D243BEA8}"/>
              </a:ext>
            </a:extLst>
          </p:cNvPr>
          <p:cNvCxnSpPr>
            <a:cxnSpLocks/>
          </p:cNvCxnSpPr>
          <p:nvPr/>
        </p:nvCxnSpPr>
        <p:spPr>
          <a:xfrm flipH="1">
            <a:off x="3990743" y="387626"/>
            <a:ext cx="13084" cy="5794734"/>
          </a:xfrm>
          <a:prstGeom prst="line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  <a:effectLst>
            <a:glow rad="63500">
              <a:schemeClr val="accent6">
                <a:lumMod val="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diritto 125">
            <a:extLst>
              <a:ext uri="{FF2B5EF4-FFF2-40B4-BE49-F238E27FC236}">
                <a16:creationId xmlns:a16="http://schemas.microsoft.com/office/drawing/2014/main" id="{F61E209C-12E6-4D67-B459-4E4E9591B5AC}"/>
              </a:ext>
            </a:extLst>
          </p:cNvPr>
          <p:cNvCxnSpPr>
            <a:cxnSpLocks/>
          </p:cNvCxnSpPr>
          <p:nvPr/>
        </p:nvCxnSpPr>
        <p:spPr>
          <a:xfrm>
            <a:off x="10096851" y="653688"/>
            <a:ext cx="3334" cy="5532782"/>
          </a:xfrm>
          <a:prstGeom prst="line">
            <a:avLst/>
          </a:prstGeom>
          <a:ln w="19050">
            <a:solidFill>
              <a:srgbClr val="9900CC"/>
            </a:solidFill>
            <a:headEnd type="none" w="med" len="med"/>
            <a:tailEnd type="none" w="med" len="med"/>
          </a:ln>
          <a:effectLst>
            <a:glow rad="63500">
              <a:srgbClr val="9966FF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ttore diritto 125">
            <a:extLst>
              <a:ext uri="{FF2B5EF4-FFF2-40B4-BE49-F238E27FC236}">
                <a16:creationId xmlns:a16="http://schemas.microsoft.com/office/drawing/2014/main" id="{30F7513E-BF00-AC10-FBF1-0AC388E7A012}"/>
              </a:ext>
            </a:extLst>
          </p:cNvPr>
          <p:cNvCxnSpPr>
            <a:cxnSpLocks/>
          </p:cNvCxnSpPr>
          <p:nvPr/>
        </p:nvCxnSpPr>
        <p:spPr>
          <a:xfrm>
            <a:off x="1033961" y="392192"/>
            <a:ext cx="6460" cy="4792265"/>
          </a:xfrm>
          <a:prstGeom prst="line">
            <a:avLst/>
          </a:prstGeom>
          <a:ln w="19050">
            <a:solidFill>
              <a:srgbClr val="00CC99"/>
            </a:solidFill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125">
            <a:extLst>
              <a:ext uri="{FF2B5EF4-FFF2-40B4-BE49-F238E27FC236}">
                <a16:creationId xmlns:a16="http://schemas.microsoft.com/office/drawing/2014/main" id="{C6C7229B-3C26-48DC-A2E5-4F58373A8BBF}"/>
              </a:ext>
            </a:extLst>
          </p:cNvPr>
          <p:cNvCxnSpPr>
            <a:cxnSpLocks/>
          </p:cNvCxnSpPr>
          <p:nvPr/>
        </p:nvCxnSpPr>
        <p:spPr>
          <a:xfrm>
            <a:off x="1563217" y="387527"/>
            <a:ext cx="0" cy="5768177"/>
          </a:xfrm>
          <a:prstGeom prst="line">
            <a:avLst/>
          </a:prstGeom>
          <a:ln w="19050">
            <a:solidFill>
              <a:srgbClr val="548235"/>
            </a:solidFill>
            <a:headEnd type="none" w="med" len="med"/>
            <a:tailEnd type="none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itolo 1">
            <a:extLst>
              <a:ext uri="{FF2B5EF4-FFF2-40B4-BE49-F238E27FC236}">
                <a16:creationId xmlns:a16="http://schemas.microsoft.com/office/drawing/2014/main" id="{CC1E4D56-0454-4530-94E8-A380DCA6E1AE}"/>
              </a:ext>
            </a:extLst>
          </p:cNvPr>
          <p:cNvSpPr txBox="1">
            <a:spLocks/>
          </p:cNvSpPr>
          <p:nvPr/>
        </p:nvSpPr>
        <p:spPr>
          <a:xfrm>
            <a:off x="107873" y="89675"/>
            <a:ext cx="8686738" cy="460642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2200" b="1" kern="1200">
                <a:solidFill>
                  <a:srgbClr val="002060"/>
                </a:solidFill>
                <a:latin typeface="Arial"/>
                <a:ea typeface="+mj-ea"/>
                <a:cs typeface="Arial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rebuchet MS" panose="020B0603020202020204" pitchFamily="34" charset="0"/>
              <a:ea typeface="+mj-ea"/>
              <a:cs typeface="Arial"/>
            </a:endParaRPr>
          </a:p>
        </p:txBody>
      </p:sp>
      <p:sp>
        <p:nvSpPr>
          <p:cNvPr id="107" name="Rettangolo 198">
            <a:extLst>
              <a:ext uri="{FF2B5EF4-FFF2-40B4-BE49-F238E27FC236}">
                <a16:creationId xmlns:a16="http://schemas.microsoft.com/office/drawing/2014/main" id="{3C0EACCA-1560-4424-9103-1BA73B391927}"/>
              </a:ext>
            </a:extLst>
          </p:cNvPr>
          <p:cNvSpPr/>
          <p:nvPr/>
        </p:nvSpPr>
        <p:spPr>
          <a:xfrm>
            <a:off x="5201830" y="1607829"/>
            <a:ext cx="1213843" cy="194260"/>
          </a:xfrm>
          <a:prstGeom prst="rect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Hydroelectric PP</a:t>
            </a:r>
          </a:p>
        </p:txBody>
      </p:sp>
      <p:sp>
        <p:nvSpPr>
          <p:cNvPr id="150" name="Rettangolo 199">
            <a:extLst>
              <a:ext uri="{FF2B5EF4-FFF2-40B4-BE49-F238E27FC236}">
                <a16:creationId xmlns:a16="http://schemas.microsoft.com/office/drawing/2014/main" id="{045A0E20-3836-4A4F-ACB0-477A5AC8273A}"/>
              </a:ext>
            </a:extLst>
          </p:cNvPr>
          <p:cNvSpPr/>
          <p:nvPr/>
        </p:nvSpPr>
        <p:spPr>
          <a:xfrm>
            <a:off x="5730409" y="5938105"/>
            <a:ext cx="820198" cy="314252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Electricity</a:t>
            </a:r>
          </a:p>
        </p:txBody>
      </p:sp>
      <p:cxnSp>
        <p:nvCxnSpPr>
          <p:cNvPr id="47" name="Connettore diritto 125">
            <a:extLst>
              <a:ext uri="{FF2B5EF4-FFF2-40B4-BE49-F238E27FC236}">
                <a16:creationId xmlns:a16="http://schemas.microsoft.com/office/drawing/2014/main" id="{167F6FEC-011A-499F-9A24-9CA879F5C6F5}"/>
              </a:ext>
            </a:extLst>
          </p:cNvPr>
          <p:cNvCxnSpPr>
            <a:cxnSpLocks/>
          </p:cNvCxnSpPr>
          <p:nvPr/>
        </p:nvCxnSpPr>
        <p:spPr>
          <a:xfrm>
            <a:off x="334320" y="6619875"/>
            <a:ext cx="0" cy="155528"/>
          </a:xfrm>
          <a:prstGeom prst="line">
            <a:avLst/>
          </a:prstGeom>
          <a:ln w="19050">
            <a:solidFill>
              <a:schemeClr val="tx2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ttangolo 199">
            <a:extLst>
              <a:ext uri="{FF2B5EF4-FFF2-40B4-BE49-F238E27FC236}">
                <a16:creationId xmlns:a16="http://schemas.microsoft.com/office/drawing/2014/main" id="{AA5E8478-D50F-41B7-968A-29F6617C48ED}"/>
              </a:ext>
            </a:extLst>
          </p:cNvPr>
          <p:cNvSpPr/>
          <p:nvPr/>
        </p:nvSpPr>
        <p:spPr>
          <a:xfrm>
            <a:off x="338922" y="6607574"/>
            <a:ext cx="1007068" cy="154887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Energy carrier</a:t>
            </a:r>
          </a:p>
        </p:txBody>
      </p:sp>
      <p:sp>
        <p:nvSpPr>
          <p:cNvPr id="50" name="Rettangolo 198">
            <a:extLst>
              <a:ext uri="{FF2B5EF4-FFF2-40B4-BE49-F238E27FC236}">
                <a16:creationId xmlns:a16="http://schemas.microsoft.com/office/drawing/2014/main" id="{5318B85F-AA71-42A2-8942-6E92BC2EFB57}"/>
              </a:ext>
            </a:extLst>
          </p:cNvPr>
          <p:cNvSpPr/>
          <p:nvPr/>
        </p:nvSpPr>
        <p:spPr>
          <a:xfrm>
            <a:off x="1534642" y="6601537"/>
            <a:ext cx="286889" cy="180130"/>
          </a:xfrm>
          <a:prstGeom prst="rect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spcAft>
                <a:spcPts val="600"/>
              </a:spcAft>
            </a:pPr>
            <a:endParaRPr lang="en-GB" sz="1000" b="1">
              <a:solidFill>
                <a:prstClr val="black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ttangolo 199">
            <a:extLst>
              <a:ext uri="{FF2B5EF4-FFF2-40B4-BE49-F238E27FC236}">
                <a16:creationId xmlns:a16="http://schemas.microsoft.com/office/drawing/2014/main" id="{B14FFFD4-D675-44D4-AB22-6C66022280FD}"/>
              </a:ext>
            </a:extLst>
          </p:cNvPr>
          <p:cNvSpPr/>
          <p:nvPr/>
        </p:nvSpPr>
        <p:spPr>
          <a:xfrm>
            <a:off x="1873464" y="6557647"/>
            <a:ext cx="2387094" cy="258032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Energy (extraction, conversion, transmission, or consumption) activity</a:t>
            </a:r>
          </a:p>
        </p:txBody>
      </p:sp>
      <p:sp>
        <p:nvSpPr>
          <p:cNvPr id="53" name="Rettangolo 199">
            <a:extLst>
              <a:ext uri="{FF2B5EF4-FFF2-40B4-BE49-F238E27FC236}">
                <a16:creationId xmlns:a16="http://schemas.microsoft.com/office/drawing/2014/main" id="{465FD2BB-282B-41EA-826D-625F718839CD}"/>
              </a:ext>
            </a:extLst>
          </p:cNvPr>
          <p:cNvSpPr/>
          <p:nvPr/>
        </p:nvSpPr>
        <p:spPr>
          <a:xfrm>
            <a:off x="91439" y="6280349"/>
            <a:ext cx="678839" cy="258032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Legend:</a:t>
            </a:r>
          </a:p>
        </p:txBody>
      </p:sp>
      <p:sp>
        <p:nvSpPr>
          <p:cNvPr id="63" name="Rettangolo 198">
            <a:extLst>
              <a:ext uri="{FF2B5EF4-FFF2-40B4-BE49-F238E27FC236}">
                <a16:creationId xmlns:a16="http://schemas.microsoft.com/office/drawing/2014/main" id="{5EA3E080-C171-46B9-BD4A-90760AC24FA4}"/>
              </a:ext>
            </a:extLst>
          </p:cNvPr>
          <p:cNvSpPr/>
          <p:nvPr/>
        </p:nvSpPr>
        <p:spPr>
          <a:xfrm>
            <a:off x="5416039" y="468082"/>
            <a:ext cx="987786" cy="342730"/>
          </a:xfrm>
          <a:prstGeom prst="rect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Electricity imports</a:t>
            </a:r>
          </a:p>
        </p:txBody>
      </p:sp>
      <p:cxnSp>
        <p:nvCxnSpPr>
          <p:cNvPr id="26" name="Connettore diritto 125">
            <a:extLst>
              <a:ext uri="{FF2B5EF4-FFF2-40B4-BE49-F238E27FC236}">
                <a16:creationId xmlns:a16="http://schemas.microsoft.com/office/drawing/2014/main" id="{47AA7787-3B80-489A-859D-8FD56D415B89}"/>
              </a:ext>
            </a:extLst>
          </p:cNvPr>
          <p:cNvCxnSpPr>
            <a:cxnSpLocks/>
          </p:cNvCxnSpPr>
          <p:nvPr/>
        </p:nvCxnSpPr>
        <p:spPr>
          <a:xfrm>
            <a:off x="4120986" y="388065"/>
            <a:ext cx="0" cy="5794295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 w="med" len="med"/>
          </a:ln>
          <a:effectLst>
            <a:glow rad="50800">
              <a:srgbClr val="993366">
                <a:alpha val="6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125">
            <a:extLst>
              <a:ext uri="{FF2B5EF4-FFF2-40B4-BE49-F238E27FC236}">
                <a16:creationId xmlns:a16="http://schemas.microsoft.com/office/drawing/2014/main" id="{BB7CD7BE-3D43-48B3-A181-27561F4D4BA0}"/>
              </a:ext>
            </a:extLst>
          </p:cNvPr>
          <p:cNvCxnSpPr>
            <a:cxnSpLocks/>
          </p:cNvCxnSpPr>
          <p:nvPr/>
        </p:nvCxnSpPr>
        <p:spPr>
          <a:xfrm flipH="1">
            <a:off x="1308804" y="388065"/>
            <a:ext cx="1946" cy="5372179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sm" len="sm"/>
            <a:tailEnd type="none" w="med" len="med"/>
          </a:ln>
          <a:effectLst>
            <a:glow rad="63500">
              <a:schemeClr val="bg1">
                <a:lumMod val="6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ttangolo 199">
            <a:extLst>
              <a:ext uri="{FF2B5EF4-FFF2-40B4-BE49-F238E27FC236}">
                <a16:creationId xmlns:a16="http://schemas.microsoft.com/office/drawing/2014/main" id="{AEF7AA4E-C4DC-4472-A4AB-6D8DD97946A6}"/>
              </a:ext>
            </a:extLst>
          </p:cNvPr>
          <p:cNvSpPr/>
          <p:nvPr/>
        </p:nvSpPr>
        <p:spPr>
          <a:xfrm>
            <a:off x="475029" y="5543038"/>
            <a:ext cx="869488" cy="244186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Natural gas</a:t>
            </a:r>
          </a:p>
        </p:txBody>
      </p:sp>
      <p:cxnSp>
        <p:nvCxnSpPr>
          <p:cNvPr id="40" name="Connettore diritto 125">
            <a:extLst>
              <a:ext uri="{FF2B5EF4-FFF2-40B4-BE49-F238E27FC236}">
                <a16:creationId xmlns:a16="http://schemas.microsoft.com/office/drawing/2014/main" id="{CA5C56DF-958D-47FC-B6EF-28822340A426}"/>
              </a:ext>
            </a:extLst>
          </p:cNvPr>
          <p:cNvCxnSpPr>
            <a:cxnSpLocks/>
          </p:cNvCxnSpPr>
          <p:nvPr/>
        </p:nvCxnSpPr>
        <p:spPr>
          <a:xfrm>
            <a:off x="1434077" y="388067"/>
            <a:ext cx="4276" cy="5545801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sm" len="sm"/>
            <a:tailEnd type="none" w="med" len="med"/>
          </a:ln>
          <a:effectLst>
            <a:glow rad="50800">
              <a:schemeClr val="bg2">
                <a:lumMod val="1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ttangolo 199">
            <a:extLst>
              <a:ext uri="{FF2B5EF4-FFF2-40B4-BE49-F238E27FC236}">
                <a16:creationId xmlns:a16="http://schemas.microsoft.com/office/drawing/2014/main" id="{AE4327F9-A05D-479D-8D89-4CCAD9B99AE8}"/>
              </a:ext>
            </a:extLst>
          </p:cNvPr>
          <p:cNvSpPr/>
          <p:nvPr/>
        </p:nvSpPr>
        <p:spPr>
          <a:xfrm>
            <a:off x="342101" y="5800728"/>
            <a:ext cx="1224451" cy="165342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Solid fossil fuels</a:t>
            </a:r>
          </a:p>
        </p:txBody>
      </p:sp>
      <p:sp>
        <p:nvSpPr>
          <p:cNvPr id="68" name="Rettangolo 198">
            <a:extLst>
              <a:ext uri="{FF2B5EF4-FFF2-40B4-BE49-F238E27FC236}">
                <a16:creationId xmlns:a16="http://schemas.microsoft.com/office/drawing/2014/main" id="{D0021EA6-53D3-4880-9089-36AB954B2A06}"/>
              </a:ext>
            </a:extLst>
          </p:cNvPr>
          <p:cNvSpPr/>
          <p:nvPr/>
        </p:nvSpPr>
        <p:spPr>
          <a:xfrm>
            <a:off x="5200326" y="2049177"/>
            <a:ext cx="1201995" cy="333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Biofuel and Waste CHP</a:t>
            </a:r>
          </a:p>
        </p:txBody>
      </p:sp>
      <p:sp>
        <p:nvSpPr>
          <p:cNvPr id="72" name="Rettangolo 198">
            <a:extLst>
              <a:ext uri="{FF2B5EF4-FFF2-40B4-BE49-F238E27FC236}">
                <a16:creationId xmlns:a16="http://schemas.microsoft.com/office/drawing/2014/main" id="{19CF4DC0-0376-47F6-81CC-A5DD34412ECE}"/>
              </a:ext>
            </a:extLst>
          </p:cNvPr>
          <p:cNvSpPr/>
          <p:nvPr/>
        </p:nvSpPr>
        <p:spPr>
          <a:xfrm>
            <a:off x="5201830" y="1838526"/>
            <a:ext cx="1201995" cy="17385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Geothermal </a:t>
            </a:r>
            <a:r>
              <a:rPr lang="en-GB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P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P</a:t>
            </a:r>
          </a:p>
        </p:txBody>
      </p:sp>
      <p:cxnSp>
        <p:nvCxnSpPr>
          <p:cNvPr id="76" name="Connettore diritto 129">
            <a:extLst>
              <a:ext uri="{FF2B5EF4-FFF2-40B4-BE49-F238E27FC236}">
                <a16:creationId xmlns:a16="http://schemas.microsoft.com/office/drawing/2014/main" id="{C7F4F223-0452-4EC8-B2B2-CAA504B48ECF}"/>
              </a:ext>
            </a:extLst>
          </p:cNvPr>
          <p:cNvCxnSpPr>
            <a:cxnSpLocks/>
          </p:cNvCxnSpPr>
          <p:nvPr/>
        </p:nvCxnSpPr>
        <p:spPr>
          <a:xfrm flipH="1">
            <a:off x="1559883" y="2190696"/>
            <a:ext cx="3640443" cy="7734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tangolo 199">
            <a:extLst>
              <a:ext uri="{FF2B5EF4-FFF2-40B4-BE49-F238E27FC236}">
                <a16:creationId xmlns:a16="http://schemas.microsoft.com/office/drawing/2014/main" id="{642700BC-7BE5-4412-BE35-3D547DE8E2D7}"/>
              </a:ext>
            </a:extLst>
          </p:cNvPr>
          <p:cNvSpPr/>
          <p:nvPr/>
        </p:nvSpPr>
        <p:spPr>
          <a:xfrm>
            <a:off x="1543361" y="5798279"/>
            <a:ext cx="1180428" cy="314252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B</a:t>
            </a:r>
            <a:r>
              <a:rPr kumimoji="0" lang="en-GB" sz="1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iofuels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 and waste</a:t>
            </a:r>
          </a:p>
        </p:txBody>
      </p:sp>
      <p:cxnSp>
        <p:nvCxnSpPr>
          <p:cNvPr id="79" name="Connettore diritto 125">
            <a:extLst>
              <a:ext uri="{FF2B5EF4-FFF2-40B4-BE49-F238E27FC236}">
                <a16:creationId xmlns:a16="http://schemas.microsoft.com/office/drawing/2014/main" id="{D0077AC6-963A-4481-928C-A721633F9FE6}"/>
              </a:ext>
            </a:extLst>
          </p:cNvPr>
          <p:cNvCxnSpPr>
            <a:cxnSpLocks/>
          </p:cNvCxnSpPr>
          <p:nvPr/>
        </p:nvCxnSpPr>
        <p:spPr>
          <a:xfrm>
            <a:off x="6853345" y="387844"/>
            <a:ext cx="0" cy="5794516"/>
          </a:xfrm>
          <a:prstGeom prst="line">
            <a:avLst/>
          </a:prstGeom>
          <a:ln w="19050">
            <a:solidFill>
              <a:srgbClr val="FFFF00"/>
            </a:solidFill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Rettangolo 199">
            <a:extLst>
              <a:ext uri="{FF2B5EF4-FFF2-40B4-BE49-F238E27FC236}">
                <a16:creationId xmlns:a16="http://schemas.microsoft.com/office/drawing/2014/main" id="{45FB7BD4-FBC3-4AC0-8991-E9E70E7E2E7A}"/>
              </a:ext>
            </a:extLst>
          </p:cNvPr>
          <p:cNvSpPr/>
          <p:nvPr/>
        </p:nvSpPr>
        <p:spPr>
          <a:xfrm>
            <a:off x="6886791" y="5936552"/>
            <a:ext cx="977602" cy="314252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Heat</a:t>
            </a:r>
          </a:p>
        </p:txBody>
      </p:sp>
      <p:cxnSp>
        <p:nvCxnSpPr>
          <p:cNvPr id="55" name="Connettore diritto 129">
            <a:extLst>
              <a:ext uri="{FF2B5EF4-FFF2-40B4-BE49-F238E27FC236}">
                <a16:creationId xmlns:a16="http://schemas.microsoft.com/office/drawing/2014/main" id="{B26A9610-B0F6-4559-9004-E7B7ABDA332B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3825591" y="627417"/>
            <a:ext cx="295395" cy="92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198">
            <a:extLst>
              <a:ext uri="{FF2B5EF4-FFF2-40B4-BE49-F238E27FC236}">
                <a16:creationId xmlns:a16="http://schemas.microsoft.com/office/drawing/2014/main" id="{8CB7B0CD-7263-418F-9258-764B5C7E2C1F}"/>
              </a:ext>
            </a:extLst>
          </p:cNvPr>
          <p:cNvSpPr/>
          <p:nvPr/>
        </p:nvSpPr>
        <p:spPr>
          <a:xfrm>
            <a:off x="3090451" y="461176"/>
            <a:ext cx="735140" cy="332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Oil refinery</a:t>
            </a:r>
          </a:p>
        </p:txBody>
      </p:sp>
      <p:cxnSp>
        <p:nvCxnSpPr>
          <p:cNvPr id="59" name="Connettore diritto 129">
            <a:extLst>
              <a:ext uri="{FF2B5EF4-FFF2-40B4-BE49-F238E27FC236}">
                <a16:creationId xmlns:a16="http://schemas.microsoft.com/office/drawing/2014/main" id="{DDF9F303-E2C3-47EB-BFD1-57ACCA29EF81}"/>
              </a:ext>
            </a:extLst>
          </p:cNvPr>
          <p:cNvCxnSpPr>
            <a:cxnSpLocks/>
          </p:cNvCxnSpPr>
          <p:nvPr/>
        </p:nvCxnSpPr>
        <p:spPr>
          <a:xfrm flipH="1">
            <a:off x="1315768" y="649917"/>
            <a:ext cx="1766363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125">
            <a:extLst>
              <a:ext uri="{FF2B5EF4-FFF2-40B4-BE49-F238E27FC236}">
                <a16:creationId xmlns:a16="http://schemas.microsoft.com/office/drawing/2014/main" id="{BF6E72AA-13DA-44D9-B3A3-AB9B69F4A4CB}"/>
              </a:ext>
            </a:extLst>
          </p:cNvPr>
          <p:cNvCxnSpPr>
            <a:cxnSpLocks/>
          </p:cNvCxnSpPr>
          <p:nvPr/>
        </p:nvCxnSpPr>
        <p:spPr>
          <a:xfrm>
            <a:off x="1166240" y="390481"/>
            <a:ext cx="0" cy="5067344"/>
          </a:xfrm>
          <a:prstGeom prst="line">
            <a:avLst/>
          </a:prstGeom>
          <a:ln w="19050">
            <a:solidFill>
              <a:schemeClr val="tx1"/>
            </a:solidFill>
            <a:headEnd type="none" w="sm" len="sm"/>
            <a:tailEnd type="none" w="med" len="med"/>
          </a:ln>
          <a:effectLst>
            <a:glow rad="50800">
              <a:schemeClr val="tx1">
                <a:alpha val="6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ttangolo 199">
            <a:extLst>
              <a:ext uri="{FF2B5EF4-FFF2-40B4-BE49-F238E27FC236}">
                <a16:creationId xmlns:a16="http://schemas.microsoft.com/office/drawing/2014/main" id="{6AE03FFC-26B4-42B0-B939-39364F1453B7}"/>
              </a:ext>
            </a:extLst>
          </p:cNvPr>
          <p:cNvSpPr/>
          <p:nvPr/>
        </p:nvSpPr>
        <p:spPr>
          <a:xfrm>
            <a:off x="216857" y="5309828"/>
            <a:ext cx="977602" cy="199825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Crude oil</a:t>
            </a:r>
          </a:p>
        </p:txBody>
      </p:sp>
      <p:sp>
        <p:nvSpPr>
          <p:cNvPr id="82" name="Rettangolo 198">
            <a:extLst>
              <a:ext uri="{FF2B5EF4-FFF2-40B4-BE49-F238E27FC236}">
                <a16:creationId xmlns:a16="http://schemas.microsoft.com/office/drawing/2014/main" id="{2A9E3D0A-95C2-416B-90EB-035F607FC03A}"/>
              </a:ext>
            </a:extLst>
          </p:cNvPr>
          <p:cNvSpPr/>
          <p:nvPr/>
        </p:nvSpPr>
        <p:spPr>
          <a:xfrm>
            <a:off x="99543" y="2708127"/>
            <a:ext cx="767494" cy="54091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Natural gas supply</a:t>
            </a:r>
          </a:p>
        </p:txBody>
      </p:sp>
      <p:cxnSp>
        <p:nvCxnSpPr>
          <p:cNvPr id="86" name="Connettore diritto 129">
            <a:extLst>
              <a:ext uri="{FF2B5EF4-FFF2-40B4-BE49-F238E27FC236}">
                <a16:creationId xmlns:a16="http://schemas.microsoft.com/office/drawing/2014/main" id="{51FC6F84-5EA8-45CC-B6C8-FDDE1B795D2E}"/>
              </a:ext>
            </a:extLst>
          </p:cNvPr>
          <p:cNvCxnSpPr>
            <a:cxnSpLocks/>
            <a:endCxn id="87" idx="3"/>
          </p:cNvCxnSpPr>
          <p:nvPr/>
        </p:nvCxnSpPr>
        <p:spPr>
          <a:xfrm flipH="1">
            <a:off x="2579999" y="2449116"/>
            <a:ext cx="135106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ttangolo 198">
            <a:extLst>
              <a:ext uri="{FF2B5EF4-FFF2-40B4-BE49-F238E27FC236}">
                <a16:creationId xmlns:a16="http://schemas.microsoft.com/office/drawing/2014/main" id="{48FB9BF1-F9EC-4056-A1E2-C6B6D26AD6C6}"/>
              </a:ext>
            </a:extLst>
          </p:cNvPr>
          <p:cNvSpPr/>
          <p:nvPr/>
        </p:nvSpPr>
        <p:spPr>
          <a:xfrm>
            <a:off x="1712221" y="2337204"/>
            <a:ext cx="867778" cy="223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SMR</a:t>
            </a:r>
          </a:p>
        </p:txBody>
      </p:sp>
      <p:sp>
        <p:nvSpPr>
          <p:cNvPr id="88" name="Rettangolo 198">
            <a:extLst>
              <a:ext uri="{FF2B5EF4-FFF2-40B4-BE49-F238E27FC236}">
                <a16:creationId xmlns:a16="http://schemas.microsoft.com/office/drawing/2014/main" id="{2EA38139-C489-4092-B44C-FE4DBB4CD574}"/>
              </a:ext>
            </a:extLst>
          </p:cNvPr>
          <p:cNvSpPr/>
          <p:nvPr/>
        </p:nvSpPr>
        <p:spPr>
          <a:xfrm>
            <a:off x="101799" y="3316277"/>
            <a:ext cx="764486" cy="64420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Solid fossil fuels supply</a:t>
            </a:r>
          </a:p>
        </p:txBody>
      </p:sp>
      <p:sp>
        <p:nvSpPr>
          <p:cNvPr id="89" name="Rettangolo 198">
            <a:extLst>
              <a:ext uri="{FF2B5EF4-FFF2-40B4-BE49-F238E27FC236}">
                <a16:creationId xmlns:a16="http://schemas.microsoft.com/office/drawing/2014/main" id="{6A6EDCA6-5F65-4947-A32E-55CFEDEBADEC}"/>
              </a:ext>
            </a:extLst>
          </p:cNvPr>
          <p:cNvSpPr/>
          <p:nvPr/>
        </p:nvSpPr>
        <p:spPr>
          <a:xfrm>
            <a:off x="99545" y="2240286"/>
            <a:ext cx="767494" cy="4002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Crude Oil </a:t>
            </a:r>
            <a:r>
              <a:rPr lang="en-GB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supply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6" name="Rettangolo 198">
            <a:extLst>
              <a:ext uri="{FF2B5EF4-FFF2-40B4-BE49-F238E27FC236}">
                <a16:creationId xmlns:a16="http://schemas.microsoft.com/office/drawing/2014/main" id="{D8936D93-61B2-4D4C-9638-7723BCCE3526}"/>
              </a:ext>
            </a:extLst>
          </p:cNvPr>
          <p:cNvSpPr/>
          <p:nvPr/>
        </p:nvSpPr>
        <p:spPr>
          <a:xfrm>
            <a:off x="7014062" y="2970751"/>
            <a:ext cx="1003374" cy="5536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Transmission and distribution</a:t>
            </a:r>
          </a:p>
        </p:txBody>
      </p:sp>
      <p:cxnSp>
        <p:nvCxnSpPr>
          <p:cNvPr id="97" name="Connettore diritto 125">
            <a:extLst>
              <a:ext uri="{FF2B5EF4-FFF2-40B4-BE49-F238E27FC236}">
                <a16:creationId xmlns:a16="http://schemas.microsoft.com/office/drawing/2014/main" id="{2921DBD5-2654-418E-9AB7-3084E815CC9A}"/>
              </a:ext>
            </a:extLst>
          </p:cNvPr>
          <p:cNvCxnSpPr>
            <a:cxnSpLocks/>
          </p:cNvCxnSpPr>
          <p:nvPr/>
        </p:nvCxnSpPr>
        <p:spPr>
          <a:xfrm>
            <a:off x="8287628" y="387065"/>
            <a:ext cx="14063" cy="5795295"/>
          </a:xfrm>
          <a:prstGeom prst="line">
            <a:avLst/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diritto 129">
            <a:extLst>
              <a:ext uri="{FF2B5EF4-FFF2-40B4-BE49-F238E27FC236}">
                <a16:creationId xmlns:a16="http://schemas.microsoft.com/office/drawing/2014/main" id="{F952B24C-3628-4673-A4BC-3BF09DFADB36}"/>
              </a:ext>
            </a:extLst>
          </p:cNvPr>
          <p:cNvCxnSpPr>
            <a:cxnSpLocks/>
          </p:cNvCxnSpPr>
          <p:nvPr/>
        </p:nvCxnSpPr>
        <p:spPr>
          <a:xfrm flipH="1">
            <a:off x="6577420" y="3207614"/>
            <a:ext cx="436642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ttangolo 199">
            <a:extLst>
              <a:ext uri="{FF2B5EF4-FFF2-40B4-BE49-F238E27FC236}">
                <a16:creationId xmlns:a16="http://schemas.microsoft.com/office/drawing/2014/main" id="{DF25D48A-0489-4D21-AE60-DB334D7B24F3}"/>
              </a:ext>
            </a:extLst>
          </p:cNvPr>
          <p:cNvSpPr/>
          <p:nvPr/>
        </p:nvSpPr>
        <p:spPr>
          <a:xfrm>
            <a:off x="8290129" y="410549"/>
            <a:ext cx="977602" cy="314252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Secondary </a:t>
            </a:r>
            <a:r>
              <a:rPr lang="en-GB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electricity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1" name="Rettangolo 198">
            <a:extLst>
              <a:ext uri="{FF2B5EF4-FFF2-40B4-BE49-F238E27FC236}">
                <a16:creationId xmlns:a16="http://schemas.microsoft.com/office/drawing/2014/main" id="{4CAE38BE-3C6F-4E32-AD5C-41327CEEC5F7}"/>
              </a:ext>
            </a:extLst>
          </p:cNvPr>
          <p:cNvSpPr/>
          <p:nvPr/>
        </p:nvSpPr>
        <p:spPr>
          <a:xfrm>
            <a:off x="8467695" y="5450301"/>
            <a:ext cx="1140108" cy="333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Export mix</a:t>
            </a:r>
          </a:p>
        </p:txBody>
      </p:sp>
      <p:sp>
        <p:nvSpPr>
          <p:cNvPr id="102" name="Rettangolo 198">
            <a:extLst>
              <a:ext uri="{FF2B5EF4-FFF2-40B4-BE49-F238E27FC236}">
                <a16:creationId xmlns:a16="http://schemas.microsoft.com/office/drawing/2014/main" id="{46FACE98-EC14-4D3E-BAAB-A8A2BF3D3BDD}"/>
              </a:ext>
            </a:extLst>
          </p:cNvPr>
          <p:cNvSpPr/>
          <p:nvPr/>
        </p:nvSpPr>
        <p:spPr>
          <a:xfrm>
            <a:off x="10720199" y="5377674"/>
            <a:ext cx="1353037" cy="333837"/>
          </a:xfrm>
          <a:prstGeom prst="rect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Export demand</a:t>
            </a:r>
          </a:p>
        </p:txBody>
      </p:sp>
      <p:cxnSp>
        <p:nvCxnSpPr>
          <p:cNvPr id="110" name="Connettore diritto 125">
            <a:extLst>
              <a:ext uri="{FF2B5EF4-FFF2-40B4-BE49-F238E27FC236}">
                <a16:creationId xmlns:a16="http://schemas.microsoft.com/office/drawing/2014/main" id="{31352539-DDD2-4281-9F32-C9877B72189D}"/>
              </a:ext>
            </a:extLst>
          </p:cNvPr>
          <p:cNvCxnSpPr>
            <a:cxnSpLocks/>
          </p:cNvCxnSpPr>
          <p:nvPr/>
        </p:nvCxnSpPr>
        <p:spPr>
          <a:xfrm>
            <a:off x="9739917" y="1569725"/>
            <a:ext cx="4319" cy="4616762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  <a:effectLst>
            <a:glow rad="63500">
              <a:schemeClr val="accent2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diritto 129">
            <a:extLst>
              <a:ext uri="{FF2B5EF4-FFF2-40B4-BE49-F238E27FC236}">
                <a16:creationId xmlns:a16="http://schemas.microsoft.com/office/drawing/2014/main" id="{96415AA7-463B-4598-88F2-4DB86106E7F8}"/>
              </a:ext>
            </a:extLst>
          </p:cNvPr>
          <p:cNvCxnSpPr>
            <a:cxnSpLocks/>
          </p:cNvCxnSpPr>
          <p:nvPr/>
        </p:nvCxnSpPr>
        <p:spPr>
          <a:xfrm flipH="1">
            <a:off x="8296696" y="5528545"/>
            <a:ext cx="167665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ttore diritto 129">
            <a:extLst>
              <a:ext uri="{FF2B5EF4-FFF2-40B4-BE49-F238E27FC236}">
                <a16:creationId xmlns:a16="http://schemas.microsoft.com/office/drawing/2014/main" id="{A1360650-70CF-410A-82D2-60DC5AA9B0DA}"/>
              </a:ext>
            </a:extLst>
          </p:cNvPr>
          <p:cNvCxnSpPr>
            <a:cxnSpLocks/>
          </p:cNvCxnSpPr>
          <p:nvPr/>
        </p:nvCxnSpPr>
        <p:spPr>
          <a:xfrm flipH="1">
            <a:off x="9607803" y="4476580"/>
            <a:ext cx="159293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diritto 129">
            <a:extLst>
              <a:ext uri="{FF2B5EF4-FFF2-40B4-BE49-F238E27FC236}">
                <a16:creationId xmlns:a16="http://schemas.microsoft.com/office/drawing/2014/main" id="{0C580913-45D1-43F2-8194-F46DBEFF33E1}"/>
              </a:ext>
            </a:extLst>
          </p:cNvPr>
          <p:cNvCxnSpPr>
            <a:cxnSpLocks/>
          </p:cNvCxnSpPr>
          <p:nvPr/>
        </p:nvCxnSpPr>
        <p:spPr>
          <a:xfrm flipH="1">
            <a:off x="4116742" y="5570767"/>
            <a:ext cx="4347619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ttore diritto 129">
            <a:extLst>
              <a:ext uri="{FF2B5EF4-FFF2-40B4-BE49-F238E27FC236}">
                <a16:creationId xmlns:a16="http://schemas.microsoft.com/office/drawing/2014/main" id="{23CAF25D-EEB6-4E62-90FD-7A2C7AECD922}"/>
              </a:ext>
            </a:extLst>
          </p:cNvPr>
          <p:cNvCxnSpPr>
            <a:cxnSpLocks/>
          </p:cNvCxnSpPr>
          <p:nvPr/>
        </p:nvCxnSpPr>
        <p:spPr>
          <a:xfrm flipH="1">
            <a:off x="1566552" y="5623166"/>
            <a:ext cx="6897809" cy="3968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ttore diritto 129">
            <a:extLst>
              <a:ext uri="{FF2B5EF4-FFF2-40B4-BE49-F238E27FC236}">
                <a16:creationId xmlns:a16="http://schemas.microsoft.com/office/drawing/2014/main" id="{963E5641-C13F-407E-B7BE-E7238492976C}"/>
              </a:ext>
            </a:extLst>
          </p:cNvPr>
          <p:cNvCxnSpPr>
            <a:cxnSpLocks/>
          </p:cNvCxnSpPr>
          <p:nvPr/>
        </p:nvCxnSpPr>
        <p:spPr>
          <a:xfrm flipH="1">
            <a:off x="1434077" y="5675882"/>
            <a:ext cx="7030284" cy="5646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diritto 129">
            <a:extLst>
              <a:ext uri="{FF2B5EF4-FFF2-40B4-BE49-F238E27FC236}">
                <a16:creationId xmlns:a16="http://schemas.microsoft.com/office/drawing/2014/main" id="{E11884DD-427C-406E-B43C-81FC898154D8}"/>
              </a:ext>
            </a:extLst>
          </p:cNvPr>
          <p:cNvCxnSpPr>
            <a:cxnSpLocks/>
          </p:cNvCxnSpPr>
          <p:nvPr/>
        </p:nvCxnSpPr>
        <p:spPr>
          <a:xfrm flipH="1">
            <a:off x="1312480" y="5729043"/>
            <a:ext cx="7148420" cy="19282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diritto 129">
            <a:extLst>
              <a:ext uri="{FF2B5EF4-FFF2-40B4-BE49-F238E27FC236}">
                <a16:creationId xmlns:a16="http://schemas.microsoft.com/office/drawing/2014/main" id="{B9E29360-B318-427D-8405-930813F1B445}"/>
              </a:ext>
            </a:extLst>
          </p:cNvPr>
          <p:cNvCxnSpPr>
            <a:cxnSpLocks/>
          </p:cNvCxnSpPr>
          <p:nvPr/>
        </p:nvCxnSpPr>
        <p:spPr>
          <a:xfrm flipH="1">
            <a:off x="9767096" y="4403953"/>
            <a:ext cx="953103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ttangolo 198">
            <a:extLst>
              <a:ext uri="{FF2B5EF4-FFF2-40B4-BE49-F238E27FC236}">
                <a16:creationId xmlns:a16="http://schemas.microsoft.com/office/drawing/2014/main" id="{C087FC6C-CF39-4B9B-8350-7D69416269C1}"/>
              </a:ext>
            </a:extLst>
          </p:cNvPr>
          <p:cNvSpPr/>
          <p:nvPr/>
        </p:nvSpPr>
        <p:spPr>
          <a:xfrm>
            <a:off x="8463256" y="5068674"/>
            <a:ext cx="1143441" cy="333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Industry mix</a:t>
            </a:r>
          </a:p>
        </p:txBody>
      </p:sp>
      <p:sp>
        <p:nvSpPr>
          <p:cNvPr id="105" name="Rettangolo 198">
            <a:extLst>
              <a:ext uri="{FF2B5EF4-FFF2-40B4-BE49-F238E27FC236}">
                <a16:creationId xmlns:a16="http://schemas.microsoft.com/office/drawing/2014/main" id="{B70B0351-747A-4A0A-B6A6-AD0E1F633B51}"/>
              </a:ext>
            </a:extLst>
          </p:cNvPr>
          <p:cNvSpPr/>
          <p:nvPr/>
        </p:nvSpPr>
        <p:spPr>
          <a:xfrm>
            <a:off x="10719094" y="5000492"/>
            <a:ext cx="1353037" cy="333837"/>
          </a:xfrm>
          <a:prstGeom prst="rect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Industry demand</a:t>
            </a:r>
          </a:p>
        </p:txBody>
      </p:sp>
      <p:cxnSp>
        <p:nvCxnSpPr>
          <p:cNvPr id="106" name="Connettore diritto 129">
            <a:extLst>
              <a:ext uri="{FF2B5EF4-FFF2-40B4-BE49-F238E27FC236}">
                <a16:creationId xmlns:a16="http://schemas.microsoft.com/office/drawing/2014/main" id="{C52AD05D-687D-4F9B-AEC7-0CA3E25F27AB}"/>
              </a:ext>
            </a:extLst>
          </p:cNvPr>
          <p:cNvCxnSpPr>
            <a:cxnSpLocks/>
          </p:cNvCxnSpPr>
          <p:nvPr/>
        </p:nvCxnSpPr>
        <p:spPr>
          <a:xfrm flipH="1">
            <a:off x="9606697" y="4867947"/>
            <a:ext cx="324374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ttore diritto 129">
            <a:extLst>
              <a:ext uri="{FF2B5EF4-FFF2-40B4-BE49-F238E27FC236}">
                <a16:creationId xmlns:a16="http://schemas.microsoft.com/office/drawing/2014/main" id="{377AEF9C-0631-434C-BDFF-E2A7B43981E8}"/>
              </a:ext>
            </a:extLst>
          </p:cNvPr>
          <p:cNvCxnSpPr>
            <a:cxnSpLocks/>
          </p:cNvCxnSpPr>
          <p:nvPr/>
        </p:nvCxnSpPr>
        <p:spPr>
          <a:xfrm flipH="1">
            <a:off x="1563217" y="5225999"/>
            <a:ext cx="6900039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diritto 125">
            <a:extLst>
              <a:ext uri="{FF2B5EF4-FFF2-40B4-BE49-F238E27FC236}">
                <a16:creationId xmlns:a16="http://schemas.microsoft.com/office/drawing/2014/main" id="{A5A994F8-EF00-4F01-A7E7-4CEB7362A47B}"/>
              </a:ext>
            </a:extLst>
          </p:cNvPr>
          <p:cNvCxnSpPr>
            <a:cxnSpLocks/>
          </p:cNvCxnSpPr>
          <p:nvPr/>
        </p:nvCxnSpPr>
        <p:spPr>
          <a:xfrm>
            <a:off x="9929175" y="1139348"/>
            <a:ext cx="1896" cy="5048564"/>
          </a:xfrm>
          <a:prstGeom prst="line">
            <a:avLst/>
          </a:prstGeom>
          <a:ln w="19050">
            <a:solidFill>
              <a:schemeClr val="accent2"/>
            </a:solidFill>
            <a:headEnd type="none" w="med" len="med"/>
            <a:tailEnd type="none" w="med" len="med"/>
          </a:ln>
          <a:effectLst>
            <a:glow rad="63500">
              <a:schemeClr val="accent2">
                <a:lumMod val="60000"/>
                <a:lumOff val="40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diritto 129">
            <a:extLst>
              <a:ext uri="{FF2B5EF4-FFF2-40B4-BE49-F238E27FC236}">
                <a16:creationId xmlns:a16="http://schemas.microsoft.com/office/drawing/2014/main" id="{EB293CA5-332C-4125-9EFC-124E15F2A02D}"/>
              </a:ext>
            </a:extLst>
          </p:cNvPr>
          <p:cNvCxnSpPr>
            <a:cxnSpLocks/>
          </p:cNvCxnSpPr>
          <p:nvPr/>
        </p:nvCxnSpPr>
        <p:spPr>
          <a:xfrm flipH="1">
            <a:off x="1437638" y="5271678"/>
            <a:ext cx="7025618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ttore diritto 129">
            <a:extLst>
              <a:ext uri="{FF2B5EF4-FFF2-40B4-BE49-F238E27FC236}">
                <a16:creationId xmlns:a16="http://schemas.microsoft.com/office/drawing/2014/main" id="{1C4F4E2C-2C8A-47AE-BDAC-C6B761F359E7}"/>
              </a:ext>
            </a:extLst>
          </p:cNvPr>
          <p:cNvCxnSpPr>
            <a:cxnSpLocks/>
          </p:cNvCxnSpPr>
          <p:nvPr/>
        </p:nvCxnSpPr>
        <p:spPr>
          <a:xfrm flipH="1">
            <a:off x="9931071" y="4790338"/>
            <a:ext cx="788023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ttore diritto 129">
            <a:extLst>
              <a:ext uri="{FF2B5EF4-FFF2-40B4-BE49-F238E27FC236}">
                <a16:creationId xmlns:a16="http://schemas.microsoft.com/office/drawing/2014/main" id="{13194CC1-8703-4526-A7CE-03E605FBC2DF}"/>
              </a:ext>
            </a:extLst>
          </p:cNvPr>
          <p:cNvCxnSpPr>
            <a:cxnSpLocks/>
          </p:cNvCxnSpPr>
          <p:nvPr/>
        </p:nvCxnSpPr>
        <p:spPr>
          <a:xfrm flipH="1">
            <a:off x="8305935" y="5082107"/>
            <a:ext cx="167665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ttore diritto 129">
            <a:extLst>
              <a:ext uri="{FF2B5EF4-FFF2-40B4-BE49-F238E27FC236}">
                <a16:creationId xmlns:a16="http://schemas.microsoft.com/office/drawing/2014/main" id="{A5B7815D-5B3A-40FF-8191-11264A76BE81}"/>
              </a:ext>
            </a:extLst>
          </p:cNvPr>
          <p:cNvCxnSpPr>
            <a:cxnSpLocks/>
          </p:cNvCxnSpPr>
          <p:nvPr/>
        </p:nvCxnSpPr>
        <p:spPr>
          <a:xfrm flipH="1">
            <a:off x="6853345" y="5128550"/>
            <a:ext cx="1609647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diritto 129">
            <a:extLst>
              <a:ext uri="{FF2B5EF4-FFF2-40B4-BE49-F238E27FC236}">
                <a16:creationId xmlns:a16="http://schemas.microsoft.com/office/drawing/2014/main" id="{14FAD5BC-B615-43E5-8950-B8872E89EE4C}"/>
              </a:ext>
            </a:extLst>
          </p:cNvPr>
          <p:cNvCxnSpPr>
            <a:cxnSpLocks/>
          </p:cNvCxnSpPr>
          <p:nvPr/>
        </p:nvCxnSpPr>
        <p:spPr>
          <a:xfrm flipH="1">
            <a:off x="1325180" y="5317889"/>
            <a:ext cx="7148420" cy="9133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ttangolo 198">
            <a:extLst>
              <a:ext uri="{FF2B5EF4-FFF2-40B4-BE49-F238E27FC236}">
                <a16:creationId xmlns:a16="http://schemas.microsoft.com/office/drawing/2014/main" id="{864D0E3E-D940-4F3A-9F8A-E81DF5A07E44}"/>
              </a:ext>
            </a:extLst>
          </p:cNvPr>
          <p:cNvSpPr/>
          <p:nvPr/>
        </p:nvSpPr>
        <p:spPr>
          <a:xfrm>
            <a:off x="8463256" y="4687596"/>
            <a:ext cx="1143441" cy="333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Transport mix</a:t>
            </a:r>
          </a:p>
        </p:txBody>
      </p:sp>
      <p:sp>
        <p:nvSpPr>
          <p:cNvPr id="123" name="Rettangolo 198">
            <a:extLst>
              <a:ext uri="{FF2B5EF4-FFF2-40B4-BE49-F238E27FC236}">
                <a16:creationId xmlns:a16="http://schemas.microsoft.com/office/drawing/2014/main" id="{FF8A60F8-1A13-40C0-B1F8-ECA60FD664C7}"/>
              </a:ext>
            </a:extLst>
          </p:cNvPr>
          <p:cNvSpPr/>
          <p:nvPr/>
        </p:nvSpPr>
        <p:spPr>
          <a:xfrm>
            <a:off x="10719094" y="4626032"/>
            <a:ext cx="1353037" cy="333837"/>
          </a:xfrm>
          <a:prstGeom prst="rect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Transport demand</a:t>
            </a:r>
          </a:p>
        </p:txBody>
      </p:sp>
      <p:cxnSp>
        <p:nvCxnSpPr>
          <p:cNvPr id="125" name="Connettore diritto 129">
            <a:extLst>
              <a:ext uri="{FF2B5EF4-FFF2-40B4-BE49-F238E27FC236}">
                <a16:creationId xmlns:a16="http://schemas.microsoft.com/office/drawing/2014/main" id="{AD7BC0DE-0D53-47E0-89F8-CF472AD2A113}"/>
              </a:ext>
            </a:extLst>
          </p:cNvPr>
          <p:cNvCxnSpPr>
            <a:cxnSpLocks/>
          </p:cNvCxnSpPr>
          <p:nvPr/>
        </p:nvCxnSpPr>
        <p:spPr>
          <a:xfrm flipH="1">
            <a:off x="5113963" y="4776508"/>
            <a:ext cx="3348304" cy="5229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ttore diritto 129">
            <a:extLst>
              <a:ext uri="{FF2B5EF4-FFF2-40B4-BE49-F238E27FC236}">
                <a16:creationId xmlns:a16="http://schemas.microsoft.com/office/drawing/2014/main" id="{1651A4B3-9FC5-4A4B-BD2C-486271D88728}"/>
              </a:ext>
            </a:extLst>
          </p:cNvPr>
          <p:cNvCxnSpPr>
            <a:cxnSpLocks/>
          </p:cNvCxnSpPr>
          <p:nvPr/>
        </p:nvCxnSpPr>
        <p:spPr>
          <a:xfrm flipH="1">
            <a:off x="4116742" y="4829908"/>
            <a:ext cx="4352317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diritto 129">
            <a:extLst>
              <a:ext uri="{FF2B5EF4-FFF2-40B4-BE49-F238E27FC236}">
                <a16:creationId xmlns:a16="http://schemas.microsoft.com/office/drawing/2014/main" id="{F42F3875-05FC-4034-B164-506033DC012D}"/>
              </a:ext>
            </a:extLst>
          </p:cNvPr>
          <p:cNvCxnSpPr>
            <a:cxnSpLocks/>
          </p:cNvCxnSpPr>
          <p:nvPr/>
        </p:nvCxnSpPr>
        <p:spPr>
          <a:xfrm flipH="1">
            <a:off x="10100185" y="5170024"/>
            <a:ext cx="618909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ttore diritto 129">
            <a:extLst>
              <a:ext uri="{FF2B5EF4-FFF2-40B4-BE49-F238E27FC236}">
                <a16:creationId xmlns:a16="http://schemas.microsoft.com/office/drawing/2014/main" id="{3375FDEB-3662-4C13-8C7A-9E6001F276C5}"/>
              </a:ext>
            </a:extLst>
          </p:cNvPr>
          <p:cNvCxnSpPr>
            <a:cxnSpLocks/>
          </p:cNvCxnSpPr>
          <p:nvPr/>
        </p:nvCxnSpPr>
        <p:spPr>
          <a:xfrm flipH="1" flipV="1">
            <a:off x="8292720" y="4730466"/>
            <a:ext cx="175285" cy="2068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ttore diritto 125">
            <a:extLst>
              <a:ext uri="{FF2B5EF4-FFF2-40B4-BE49-F238E27FC236}">
                <a16:creationId xmlns:a16="http://schemas.microsoft.com/office/drawing/2014/main" id="{B9FEF989-EBD5-4BF0-88A6-99C45F0F43B1}"/>
              </a:ext>
            </a:extLst>
          </p:cNvPr>
          <p:cNvCxnSpPr>
            <a:cxnSpLocks/>
          </p:cNvCxnSpPr>
          <p:nvPr/>
        </p:nvCxnSpPr>
        <p:spPr>
          <a:xfrm>
            <a:off x="10279111" y="387065"/>
            <a:ext cx="0" cy="5798296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  <a:effectLst>
            <a:glow rad="63500">
              <a:srgbClr val="4F8BF7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ttore diritto 129">
            <a:extLst>
              <a:ext uri="{FF2B5EF4-FFF2-40B4-BE49-F238E27FC236}">
                <a16:creationId xmlns:a16="http://schemas.microsoft.com/office/drawing/2014/main" id="{D988CC4C-4179-4982-9334-318F432091AD}"/>
              </a:ext>
            </a:extLst>
          </p:cNvPr>
          <p:cNvCxnSpPr>
            <a:cxnSpLocks/>
          </p:cNvCxnSpPr>
          <p:nvPr/>
        </p:nvCxnSpPr>
        <p:spPr>
          <a:xfrm flipH="1" flipV="1">
            <a:off x="2698389" y="4932953"/>
            <a:ext cx="5772432" cy="4623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ttangolo 198">
            <a:extLst>
              <a:ext uri="{FF2B5EF4-FFF2-40B4-BE49-F238E27FC236}">
                <a16:creationId xmlns:a16="http://schemas.microsoft.com/office/drawing/2014/main" id="{5B19CC5F-07C3-4930-B46B-F969E6858C9C}"/>
              </a:ext>
            </a:extLst>
          </p:cNvPr>
          <p:cNvSpPr/>
          <p:nvPr/>
        </p:nvSpPr>
        <p:spPr>
          <a:xfrm>
            <a:off x="8459606" y="4301671"/>
            <a:ext cx="1143440" cy="3338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Civil and agriculture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 mix</a:t>
            </a:r>
          </a:p>
        </p:txBody>
      </p:sp>
      <p:sp>
        <p:nvSpPr>
          <p:cNvPr id="142" name="Rettangolo 198">
            <a:extLst>
              <a:ext uri="{FF2B5EF4-FFF2-40B4-BE49-F238E27FC236}">
                <a16:creationId xmlns:a16="http://schemas.microsoft.com/office/drawing/2014/main" id="{27C183ED-9DBF-4542-BDDE-BE63CC7CFB30}"/>
              </a:ext>
            </a:extLst>
          </p:cNvPr>
          <p:cNvSpPr/>
          <p:nvPr/>
        </p:nvSpPr>
        <p:spPr>
          <a:xfrm>
            <a:off x="10719094" y="4264602"/>
            <a:ext cx="1352123" cy="314252"/>
          </a:xfrm>
          <a:prstGeom prst="rect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Civil and agriculture demand</a:t>
            </a:r>
          </a:p>
        </p:txBody>
      </p:sp>
      <p:cxnSp>
        <p:nvCxnSpPr>
          <p:cNvPr id="145" name="Connettore diritto 129">
            <a:extLst>
              <a:ext uri="{FF2B5EF4-FFF2-40B4-BE49-F238E27FC236}">
                <a16:creationId xmlns:a16="http://schemas.microsoft.com/office/drawing/2014/main" id="{2C830BEF-E10C-45AF-8B75-785C4DE95377}"/>
              </a:ext>
            </a:extLst>
          </p:cNvPr>
          <p:cNvCxnSpPr>
            <a:cxnSpLocks/>
          </p:cNvCxnSpPr>
          <p:nvPr/>
        </p:nvCxnSpPr>
        <p:spPr>
          <a:xfrm flipH="1">
            <a:off x="6852050" y="4386073"/>
            <a:ext cx="1602095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diritto 129">
            <a:extLst>
              <a:ext uri="{FF2B5EF4-FFF2-40B4-BE49-F238E27FC236}">
                <a16:creationId xmlns:a16="http://schemas.microsoft.com/office/drawing/2014/main" id="{59CA8F2A-FB98-4AA2-8332-3C6B36D05F3C}"/>
              </a:ext>
            </a:extLst>
          </p:cNvPr>
          <p:cNvCxnSpPr>
            <a:cxnSpLocks/>
          </p:cNvCxnSpPr>
          <p:nvPr/>
        </p:nvCxnSpPr>
        <p:spPr>
          <a:xfrm flipH="1">
            <a:off x="10279111" y="5543516"/>
            <a:ext cx="439983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diritto 129">
            <a:extLst>
              <a:ext uri="{FF2B5EF4-FFF2-40B4-BE49-F238E27FC236}">
                <a16:creationId xmlns:a16="http://schemas.microsoft.com/office/drawing/2014/main" id="{DF586A80-7479-4E5E-8A21-E8BF4BF6BCDA}"/>
              </a:ext>
            </a:extLst>
          </p:cNvPr>
          <p:cNvCxnSpPr>
            <a:cxnSpLocks/>
          </p:cNvCxnSpPr>
          <p:nvPr/>
        </p:nvCxnSpPr>
        <p:spPr>
          <a:xfrm flipH="1">
            <a:off x="8303093" y="4326348"/>
            <a:ext cx="152877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ttore diritto 129">
            <a:extLst>
              <a:ext uri="{FF2B5EF4-FFF2-40B4-BE49-F238E27FC236}">
                <a16:creationId xmlns:a16="http://schemas.microsoft.com/office/drawing/2014/main" id="{BE337CD2-300B-464B-9280-A64AF309A25F}"/>
              </a:ext>
            </a:extLst>
          </p:cNvPr>
          <p:cNvCxnSpPr>
            <a:cxnSpLocks/>
          </p:cNvCxnSpPr>
          <p:nvPr/>
        </p:nvCxnSpPr>
        <p:spPr>
          <a:xfrm flipH="1">
            <a:off x="1308804" y="4607035"/>
            <a:ext cx="7145578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Rettangolo 199">
            <a:extLst>
              <a:ext uri="{FF2B5EF4-FFF2-40B4-BE49-F238E27FC236}">
                <a16:creationId xmlns:a16="http://schemas.microsoft.com/office/drawing/2014/main" id="{3CE53550-5C87-4951-81BD-EB6897FA3C52}"/>
              </a:ext>
            </a:extLst>
          </p:cNvPr>
          <p:cNvSpPr/>
          <p:nvPr/>
        </p:nvSpPr>
        <p:spPr>
          <a:xfrm>
            <a:off x="8964893" y="1132287"/>
            <a:ext cx="977602" cy="314252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Transport energy</a:t>
            </a:r>
          </a:p>
        </p:txBody>
      </p:sp>
      <p:sp>
        <p:nvSpPr>
          <p:cNvPr id="163" name="Rettangolo 199">
            <a:extLst>
              <a:ext uri="{FF2B5EF4-FFF2-40B4-BE49-F238E27FC236}">
                <a16:creationId xmlns:a16="http://schemas.microsoft.com/office/drawing/2014/main" id="{272CAC70-86E5-414C-822F-790FC25C0712}"/>
              </a:ext>
            </a:extLst>
          </p:cNvPr>
          <p:cNvSpPr/>
          <p:nvPr/>
        </p:nvSpPr>
        <p:spPr>
          <a:xfrm>
            <a:off x="8877705" y="1485343"/>
            <a:ext cx="977602" cy="314252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Civil energy</a:t>
            </a:r>
          </a:p>
        </p:txBody>
      </p:sp>
      <p:sp>
        <p:nvSpPr>
          <p:cNvPr id="164" name="Rettangolo 199">
            <a:extLst>
              <a:ext uri="{FF2B5EF4-FFF2-40B4-BE49-F238E27FC236}">
                <a16:creationId xmlns:a16="http://schemas.microsoft.com/office/drawing/2014/main" id="{AB5F52DB-955B-43B9-BE5A-DF9D6AA93F49}"/>
              </a:ext>
            </a:extLst>
          </p:cNvPr>
          <p:cNvSpPr/>
          <p:nvPr/>
        </p:nvSpPr>
        <p:spPr>
          <a:xfrm>
            <a:off x="9033113" y="300415"/>
            <a:ext cx="1274876" cy="314252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Exported energy</a:t>
            </a:r>
          </a:p>
        </p:txBody>
      </p:sp>
      <p:sp>
        <p:nvSpPr>
          <p:cNvPr id="165" name="Rettangolo 199">
            <a:extLst>
              <a:ext uri="{FF2B5EF4-FFF2-40B4-BE49-F238E27FC236}">
                <a16:creationId xmlns:a16="http://schemas.microsoft.com/office/drawing/2014/main" id="{F00E56E2-38F6-4A71-8907-D61FD08D8911}"/>
              </a:ext>
            </a:extLst>
          </p:cNvPr>
          <p:cNvSpPr/>
          <p:nvPr/>
        </p:nvSpPr>
        <p:spPr>
          <a:xfrm>
            <a:off x="9109242" y="704513"/>
            <a:ext cx="975706" cy="280126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Industry energy</a:t>
            </a:r>
          </a:p>
        </p:txBody>
      </p:sp>
      <p:cxnSp>
        <p:nvCxnSpPr>
          <p:cNvPr id="168" name="Connettore diritto 129">
            <a:extLst>
              <a:ext uri="{FF2B5EF4-FFF2-40B4-BE49-F238E27FC236}">
                <a16:creationId xmlns:a16="http://schemas.microsoft.com/office/drawing/2014/main" id="{AE247AC5-FC30-46EA-AED0-4E7997BAC91F}"/>
              </a:ext>
            </a:extLst>
          </p:cNvPr>
          <p:cNvCxnSpPr>
            <a:cxnSpLocks/>
          </p:cNvCxnSpPr>
          <p:nvPr/>
        </p:nvCxnSpPr>
        <p:spPr>
          <a:xfrm flipH="1">
            <a:off x="4116742" y="5174270"/>
            <a:ext cx="4346250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ettangolo 198">
            <a:extLst>
              <a:ext uri="{FF2B5EF4-FFF2-40B4-BE49-F238E27FC236}">
                <a16:creationId xmlns:a16="http://schemas.microsoft.com/office/drawing/2014/main" id="{BC5ABE2C-E525-45B6-8393-6C533F0D1149}"/>
              </a:ext>
            </a:extLst>
          </p:cNvPr>
          <p:cNvSpPr/>
          <p:nvPr/>
        </p:nvSpPr>
        <p:spPr>
          <a:xfrm>
            <a:off x="5415119" y="978156"/>
            <a:ext cx="1008862" cy="1620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Heat pumps</a:t>
            </a:r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41302B56-8AC4-82E2-D2F7-20E92D48F077}"/>
              </a:ext>
            </a:extLst>
          </p:cNvPr>
          <p:cNvCxnSpPr>
            <a:cxnSpLocks/>
          </p:cNvCxnSpPr>
          <p:nvPr/>
        </p:nvCxnSpPr>
        <p:spPr>
          <a:xfrm flipV="1">
            <a:off x="3086894" y="391244"/>
            <a:ext cx="3497330" cy="125204"/>
          </a:xfrm>
          <a:prstGeom prst="bentConnector3">
            <a:avLst>
              <a:gd name="adj1" fmla="val -6467"/>
            </a:avLst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ttangolo 198">
            <a:extLst>
              <a:ext uri="{FF2B5EF4-FFF2-40B4-BE49-F238E27FC236}">
                <a16:creationId xmlns:a16="http://schemas.microsoft.com/office/drawing/2014/main" id="{6046A3B6-37BE-0FCB-CAF2-E1E6164D36FD}"/>
              </a:ext>
            </a:extLst>
          </p:cNvPr>
          <p:cNvSpPr/>
          <p:nvPr/>
        </p:nvSpPr>
        <p:spPr>
          <a:xfrm>
            <a:off x="99545" y="4034952"/>
            <a:ext cx="761553" cy="63979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Biofuels and waste supply</a:t>
            </a:r>
          </a:p>
        </p:txBody>
      </p:sp>
      <p:cxnSp>
        <p:nvCxnSpPr>
          <p:cNvPr id="277" name="Connettore diritto 125">
            <a:extLst>
              <a:ext uri="{FF2B5EF4-FFF2-40B4-BE49-F238E27FC236}">
                <a16:creationId xmlns:a16="http://schemas.microsoft.com/office/drawing/2014/main" id="{B4D7CB03-A39A-1E59-4F96-9D693B36307D}"/>
              </a:ext>
            </a:extLst>
          </p:cNvPr>
          <p:cNvCxnSpPr>
            <a:cxnSpLocks/>
          </p:cNvCxnSpPr>
          <p:nvPr/>
        </p:nvCxnSpPr>
        <p:spPr>
          <a:xfrm flipH="1">
            <a:off x="2698510" y="387728"/>
            <a:ext cx="4688" cy="5794632"/>
          </a:xfrm>
          <a:prstGeom prst="line">
            <a:avLst/>
          </a:prstGeom>
          <a:ln w="19050">
            <a:solidFill>
              <a:srgbClr val="002060"/>
            </a:solidFill>
            <a:headEnd type="none" w="med" len="med"/>
            <a:tailEnd type="none" w="med" len="med"/>
          </a:ln>
          <a:effectLst>
            <a:glow rad="63500">
              <a:srgbClr val="002060">
                <a:alpha val="40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ttangolo 199">
            <a:extLst>
              <a:ext uri="{FF2B5EF4-FFF2-40B4-BE49-F238E27FC236}">
                <a16:creationId xmlns:a16="http://schemas.microsoft.com/office/drawing/2014/main" id="{D78CE8ED-4581-4362-1C7C-5BB7D64D3307}"/>
              </a:ext>
            </a:extLst>
          </p:cNvPr>
          <p:cNvSpPr/>
          <p:nvPr/>
        </p:nvSpPr>
        <p:spPr>
          <a:xfrm>
            <a:off x="2658058" y="5954871"/>
            <a:ext cx="321643" cy="314252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GB" sz="1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280" name="Connettore diritto 129">
            <a:extLst>
              <a:ext uri="{FF2B5EF4-FFF2-40B4-BE49-F238E27FC236}">
                <a16:creationId xmlns:a16="http://schemas.microsoft.com/office/drawing/2014/main" id="{3EDEB915-F8F7-7C1D-5680-97F0E420B285}"/>
              </a:ext>
            </a:extLst>
          </p:cNvPr>
          <p:cNvCxnSpPr>
            <a:cxnSpLocks/>
          </p:cNvCxnSpPr>
          <p:nvPr/>
        </p:nvCxnSpPr>
        <p:spPr>
          <a:xfrm flipH="1">
            <a:off x="2698389" y="576617"/>
            <a:ext cx="385460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onnettore diritto 129">
            <a:extLst>
              <a:ext uri="{FF2B5EF4-FFF2-40B4-BE49-F238E27FC236}">
                <a16:creationId xmlns:a16="http://schemas.microsoft.com/office/drawing/2014/main" id="{793119B4-2F2D-54FD-C8A2-B5163E6034D8}"/>
              </a:ext>
            </a:extLst>
          </p:cNvPr>
          <p:cNvCxnSpPr>
            <a:cxnSpLocks/>
            <a:stCxn id="87" idx="1"/>
          </p:cNvCxnSpPr>
          <p:nvPr/>
        </p:nvCxnSpPr>
        <p:spPr>
          <a:xfrm flipH="1" flipV="1">
            <a:off x="1305027" y="2447977"/>
            <a:ext cx="407194" cy="1139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diritto 129">
            <a:extLst>
              <a:ext uri="{FF2B5EF4-FFF2-40B4-BE49-F238E27FC236}">
                <a16:creationId xmlns:a16="http://schemas.microsoft.com/office/drawing/2014/main" id="{3865C5C9-2A72-825C-3EAA-FB9ACCF52924}"/>
              </a:ext>
            </a:extLst>
          </p:cNvPr>
          <p:cNvCxnSpPr>
            <a:cxnSpLocks/>
            <a:endCxn id="289" idx="3"/>
          </p:cNvCxnSpPr>
          <p:nvPr/>
        </p:nvCxnSpPr>
        <p:spPr>
          <a:xfrm flipH="1">
            <a:off x="3825590" y="1061535"/>
            <a:ext cx="177574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Rettangolo 198">
            <a:extLst>
              <a:ext uri="{FF2B5EF4-FFF2-40B4-BE49-F238E27FC236}">
                <a16:creationId xmlns:a16="http://schemas.microsoft.com/office/drawing/2014/main" id="{EBDC7912-89D9-0639-B6D5-FC8C3527E2E3}"/>
              </a:ext>
            </a:extLst>
          </p:cNvPr>
          <p:cNvSpPr/>
          <p:nvPr/>
        </p:nvSpPr>
        <p:spPr>
          <a:xfrm>
            <a:off x="3090450" y="895202"/>
            <a:ext cx="735140" cy="33266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000" b="1">
                <a:solidFill>
                  <a:prstClr val="black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Bio</a:t>
            </a: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 refinery</a:t>
            </a:r>
          </a:p>
        </p:txBody>
      </p:sp>
      <p:cxnSp>
        <p:nvCxnSpPr>
          <p:cNvPr id="290" name="Connettore diritto 129">
            <a:extLst>
              <a:ext uri="{FF2B5EF4-FFF2-40B4-BE49-F238E27FC236}">
                <a16:creationId xmlns:a16="http://schemas.microsoft.com/office/drawing/2014/main" id="{E01DD8A3-F9CC-780C-453A-1F1912C78634}"/>
              </a:ext>
            </a:extLst>
          </p:cNvPr>
          <p:cNvCxnSpPr>
            <a:cxnSpLocks/>
          </p:cNvCxnSpPr>
          <p:nvPr/>
        </p:nvCxnSpPr>
        <p:spPr>
          <a:xfrm flipH="1">
            <a:off x="1033335" y="1163045"/>
            <a:ext cx="2062290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964A04BE-C281-D7AC-22C2-76BCE2FC8D73}"/>
              </a:ext>
            </a:extLst>
          </p:cNvPr>
          <p:cNvCxnSpPr>
            <a:cxnSpLocks/>
          </p:cNvCxnSpPr>
          <p:nvPr/>
        </p:nvCxnSpPr>
        <p:spPr>
          <a:xfrm flipV="1">
            <a:off x="3095625" y="862416"/>
            <a:ext cx="3479757" cy="81077"/>
          </a:xfrm>
          <a:prstGeom prst="bentConnector3">
            <a:avLst>
              <a:gd name="adj1" fmla="val -5293"/>
            </a:avLst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ttore diritto 129">
            <a:extLst>
              <a:ext uri="{FF2B5EF4-FFF2-40B4-BE49-F238E27FC236}">
                <a16:creationId xmlns:a16="http://schemas.microsoft.com/office/drawing/2014/main" id="{88295F2E-262C-DAB6-86A1-51D2FB64BA16}"/>
              </a:ext>
            </a:extLst>
          </p:cNvPr>
          <p:cNvCxnSpPr>
            <a:cxnSpLocks/>
          </p:cNvCxnSpPr>
          <p:nvPr/>
        </p:nvCxnSpPr>
        <p:spPr>
          <a:xfrm flipH="1">
            <a:off x="2698389" y="1018581"/>
            <a:ext cx="397236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onnettore diritto 129">
            <a:extLst>
              <a:ext uri="{FF2B5EF4-FFF2-40B4-BE49-F238E27FC236}">
                <a16:creationId xmlns:a16="http://schemas.microsoft.com/office/drawing/2014/main" id="{BEE7DE55-1C14-2EAF-4BB5-D1B5020B47E4}"/>
              </a:ext>
            </a:extLst>
          </p:cNvPr>
          <p:cNvCxnSpPr>
            <a:cxnSpLocks/>
          </p:cNvCxnSpPr>
          <p:nvPr/>
        </p:nvCxnSpPr>
        <p:spPr>
          <a:xfrm flipH="1" flipV="1">
            <a:off x="1308804" y="1099419"/>
            <a:ext cx="1786821" cy="555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Rettangolo 198">
            <a:extLst>
              <a:ext uri="{FF2B5EF4-FFF2-40B4-BE49-F238E27FC236}">
                <a16:creationId xmlns:a16="http://schemas.microsoft.com/office/drawing/2014/main" id="{DCCDF5AD-26E5-6DB2-81AF-45F028FF4FEA}"/>
              </a:ext>
            </a:extLst>
          </p:cNvPr>
          <p:cNvSpPr/>
          <p:nvPr/>
        </p:nvSpPr>
        <p:spPr>
          <a:xfrm>
            <a:off x="5403703" y="4059881"/>
            <a:ext cx="984045" cy="333837"/>
          </a:xfrm>
          <a:prstGeom prst="rect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Solid fossil fuels PP</a:t>
            </a:r>
          </a:p>
        </p:txBody>
      </p:sp>
      <p:sp>
        <p:nvSpPr>
          <p:cNvPr id="394" name="Rettangolo 198">
            <a:extLst>
              <a:ext uri="{FF2B5EF4-FFF2-40B4-BE49-F238E27FC236}">
                <a16:creationId xmlns:a16="http://schemas.microsoft.com/office/drawing/2014/main" id="{AB1E9FBB-27C7-92EF-3CDB-03BEC930FF06}"/>
              </a:ext>
            </a:extLst>
          </p:cNvPr>
          <p:cNvSpPr/>
          <p:nvPr/>
        </p:nvSpPr>
        <p:spPr>
          <a:xfrm>
            <a:off x="5403705" y="3661100"/>
            <a:ext cx="984046" cy="148099"/>
          </a:xfrm>
          <a:prstGeom prst="rect">
            <a:avLst/>
          </a:prstGeom>
          <a:noFill/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spcAft>
                <a:spcPts val="600"/>
              </a:spcAft>
            </a:pPr>
            <a:r>
              <a:rPr lang="en-GB" sz="1000" b="1">
                <a:solidFill>
                  <a:prstClr val="black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NG PP</a:t>
            </a:r>
          </a:p>
        </p:txBody>
      </p:sp>
      <p:sp>
        <p:nvSpPr>
          <p:cNvPr id="396" name="Rettangolo 198">
            <a:extLst>
              <a:ext uri="{FF2B5EF4-FFF2-40B4-BE49-F238E27FC236}">
                <a16:creationId xmlns:a16="http://schemas.microsoft.com/office/drawing/2014/main" id="{5FDF0724-C5D2-82D3-2FEA-FD2AE1EE1727}"/>
              </a:ext>
            </a:extLst>
          </p:cNvPr>
          <p:cNvSpPr/>
          <p:nvPr/>
        </p:nvSpPr>
        <p:spPr>
          <a:xfrm>
            <a:off x="5403706" y="3849370"/>
            <a:ext cx="984046" cy="16003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spcAft>
                <a:spcPts val="600"/>
              </a:spcAft>
            </a:pPr>
            <a:r>
              <a:rPr lang="en-GB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NG PP + CCS</a:t>
            </a:r>
          </a:p>
        </p:txBody>
      </p:sp>
      <p:cxnSp>
        <p:nvCxnSpPr>
          <p:cNvPr id="398" name="Connettore diritto 129">
            <a:extLst>
              <a:ext uri="{FF2B5EF4-FFF2-40B4-BE49-F238E27FC236}">
                <a16:creationId xmlns:a16="http://schemas.microsoft.com/office/drawing/2014/main" id="{47B91D2D-5CC5-B6C5-509F-8387745248B7}"/>
              </a:ext>
            </a:extLst>
          </p:cNvPr>
          <p:cNvCxnSpPr>
            <a:cxnSpLocks/>
            <a:stCxn id="394" idx="1"/>
          </p:cNvCxnSpPr>
          <p:nvPr/>
        </p:nvCxnSpPr>
        <p:spPr>
          <a:xfrm flipH="1" flipV="1">
            <a:off x="1308804" y="3732122"/>
            <a:ext cx="4094901" cy="3028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Connettore diritto 129">
            <a:extLst>
              <a:ext uri="{FF2B5EF4-FFF2-40B4-BE49-F238E27FC236}">
                <a16:creationId xmlns:a16="http://schemas.microsoft.com/office/drawing/2014/main" id="{D5E1A93A-9DA8-9EF7-E315-C20120E8163E}"/>
              </a:ext>
            </a:extLst>
          </p:cNvPr>
          <p:cNvCxnSpPr>
            <a:cxnSpLocks/>
            <a:stCxn id="396" idx="1"/>
          </p:cNvCxnSpPr>
          <p:nvPr/>
        </p:nvCxnSpPr>
        <p:spPr>
          <a:xfrm flipH="1">
            <a:off x="1308804" y="3929387"/>
            <a:ext cx="4094902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Connettore diritto 129">
            <a:extLst>
              <a:ext uri="{FF2B5EF4-FFF2-40B4-BE49-F238E27FC236}">
                <a16:creationId xmlns:a16="http://schemas.microsoft.com/office/drawing/2014/main" id="{684F8DBC-EF33-7D67-0EB5-8099EEFB1906}"/>
              </a:ext>
            </a:extLst>
          </p:cNvPr>
          <p:cNvCxnSpPr>
            <a:cxnSpLocks/>
            <a:stCxn id="392" idx="1"/>
          </p:cNvCxnSpPr>
          <p:nvPr/>
        </p:nvCxnSpPr>
        <p:spPr>
          <a:xfrm flipH="1" flipV="1">
            <a:off x="1434077" y="4226799"/>
            <a:ext cx="3969626" cy="1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Rettangolo 198">
            <a:extLst>
              <a:ext uri="{FF2B5EF4-FFF2-40B4-BE49-F238E27FC236}">
                <a16:creationId xmlns:a16="http://schemas.microsoft.com/office/drawing/2014/main" id="{A648F936-4551-52BD-2A79-864841940573}"/>
              </a:ext>
            </a:extLst>
          </p:cNvPr>
          <p:cNvSpPr/>
          <p:nvPr/>
        </p:nvSpPr>
        <p:spPr>
          <a:xfrm>
            <a:off x="5403705" y="3246489"/>
            <a:ext cx="984048" cy="164441"/>
          </a:xfrm>
          <a:prstGeom prst="rect">
            <a:avLst/>
          </a:prstGeom>
          <a:noFill/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Oil PP</a:t>
            </a:r>
          </a:p>
        </p:txBody>
      </p:sp>
      <p:cxnSp>
        <p:nvCxnSpPr>
          <p:cNvPr id="403" name="Connettore diritto 129">
            <a:extLst>
              <a:ext uri="{FF2B5EF4-FFF2-40B4-BE49-F238E27FC236}">
                <a16:creationId xmlns:a16="http://schemas.microsoft.com/office/drawing/2014/main" id="{05E78E0B-CA8A-D6DD-3E1B-6EC37C2D385E}"/>
              </a:ext>
            </a:extLst>
          </p:cNvPr>
          <p:cNvCxnSpPr>
            <a:cxnSpLocks/>
            <a:stCxn id="401" idx="1"/>
          </p:cNvCxnSpPr>
          <p:nvPr/>
        </p:nvCxnSpPr>
        <p:spPr>
          <a:xfrm flipH="1">
            <a:off x="4116742" y="3328710"/>
            <a:ext cx="1286963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Connettore diritto 129">
            <a:extLst>
              <a:ext uri="{FF2B5EF4-FFF2-40B4-BE49-F238E27FC236}">
                <a16:creationId xmlns:a16="http://schemas.microsoft.com/office/drawing/2014/main" id="{5B0BD220-FD67-1521-65B5-C3200660EB02}"/>
              </a:ext>
            </a:extLst>
          </p:cNvPr>
          <p:cNvCxnSpPr>
            <a:cxnSpLocks/>
          </p:cNvCxnSpPr>
          <p:nvPr/>
        </p:nvCxnSpPr>
        <p:spPr>
          <a:xfrm flipH="1">
            <a:off x="4116742" y="4433425"/>
            <a:ext cx="4337358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Connettore diritto 129">
            <a:extLst>
              <a:ext uri="{FF2B5EF4-FFF2-40B4-BE49-F238E27FC236}">
                <a16:creationId xmlns:a16="http://schemas.microsoft.com/office/drawing/2014/main" id="{CE76EDD1-D3B6-4927-4CB8-7922D45598E1}"/>
              </a:ext>
            </a:extLst>
          </p:cNvPr>
          <p:cNvCxnSpPr>
            <a:cxnSpLocks/>
          </p:cNvCxnSpPr>
          <p:nvPr/>
        </p:nvCxnSpPr>
        <p:spPr>
          <a:xfrm flipH="1">
            <a:off x="1566552" y="4541543"/>
            <a:ext cx="6891652" cy="9804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ttore diritto 129">
            <a:extLst>
              <a:ext uri="{FF2B5EF4-FFF2-40B4-BE49-F238E27FC236}">
                <a16:creationId xmlns:a16="http://schemas.microsoft.com/office/drawing/2014/main" id="{FC22B1D8-998F-AED5-5A51-36BCA5B68731}"/>
              </a:ext>
            </a:extLst>
          </p:cNvPr>
          <p:cNvCxnSpPr>
            <a:cxnSpLocks/>
          </p:cNvCxnSpPr>
          <p:nvPr/>
        </p:nvCxnSpPr>
        <p:spPr>
          <a:xfrm flipH="1">
            <a:off x="1309755" y="4983495"/>
            <a:ext cx="7158045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ttangolo 199">
            <a:extLst>
              <a:ext uri="{FF2B5EF4-FFF2-40B4-BE49-F238E27FC236}">
                <a16:creationId xmlns:a16="http://schemas.microsoft.com/office/drawing/2014/main" id="{EEB033CB-BA2E-D828-4A33-F2CE97DBC6FD}"/>
              </a:ext>
            </a:extLst>
          </p:cNvPr>
          <p:cNvSpPr/>
          <p:nvPr/>
        </p:nvSpPr>
        <p:spPr>
          <a:xfrm>
            <a:off x="256042" y="4870423"/>
            <a:ext cx="816552" cy="380846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Bio oil feedstock</a:t>
            </a:r>
          </a:p>
        </p:txBody>
      </p:sp>
      <p:sp>
        <p:nvSpPr>
          <p:cNvPr id="171" name="Rettangolo 198">
            <a:extLst>
              <a:ext uri="{FF2B5EF4-FFF2-40B4-BE49-F238E27FC236}">
                <a16:creationId xmlns:a16="http://schemas.microsoft.com/office/drawing/2014/main" id="{D91A55AF-78E3-BB27-23DD-69B7AE9331D0}"/>
              </a:ext>
            </a:extLst>
          </p:cNvPr>
          <p:cNvSpPr/>
          <p:nvPr/>
        </p:nvSpPr>
        <p:spPr>
          <a:xfrm>
            <a:off x="4235790" y="1120865"/>
            <a:ext cx="769431" cy="65512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Transport </a:t>
            </a:r>
            <a:r>
              <a:rPr lang="en-GB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biofuels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 blending</a:t>
            </a:r>
          </a:p>
        </p:txBody>
      </p:sp>
      <p:sp>
        <p:nvSpPr>
          <p:cNvPr id="173" name="Rettangolo 199">
            <a:extLst>
              <a:ext uri="{FF2B5EF4-FFF2-40B4-BE49-F238E27FC236}">
                <a16:creationId xmlns:a16="http://schemas.microsoft.com/office/drawing/2014/main" id="{8AED2F4D-FA62-FE78-59E9-FF12070E2CBC}"/>
              </a:ext>
            </a:extLst>
          </p:cNvPr>
          <p:cNvSpPr/>
          <p:nvPr/>
        </p:nvSpPr>
        <p:spPr>
          <a:xfrm>
            <a:off x="5120577" y="5839021"/>
            <a:ext cx="1004351" cy="381150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Transport </a:t>
            </a:r>
            <a:br>
              <a:rPr lang="en-GB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</a:b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biofuels</a:t>
            </a:r>
          </a:p>
        </p:txBody>
      </p:sp>
      <p:cxnSp>
        <p:nvCxnSpPr>
          <p:cNvPr id="5" name="Connettore diritto 129">
            <a:extLst>
              <a:ext uri="{FF2B5EF4-FFF2-40B4-BE49-F238E27FC236}">
                <a16:creationId xmlns:a16="http://schemas.microsoft.com/office/drawing/2014/main" id="{1F5FF2F3-BCE4-E4CD-E47B-9C85F47AF89B}"/>
              </a:ext>
            </a:extLst>
          </p:cNvPr>
          <p:cNvCxnSpPr>
            <a:cxnSpLocks/>
          </p:cNvCxnSpPr>
          <p:nvPr/>
        </p:nvCxnSpPr>
        <p:spPr>
          <a:xfrm flipH="1">
            <a:off x="4003164" y="1399732"/>
            <a:ext cx="231201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129">
            <a:extLst>
              <a:ext uri="{FF2B5EF4-FFF2-40B4-BE49-F238E27FC236}">
                <a16:creationId xmlns:a16="http://schemas.microsoft.com/office/drawing/2014/main" id="{1DF900FC-31CA-C9F8-FABA-E02CF2A5908F}"/>
              </a:ext>
            </a:extLst>
          </p:cNvPr>
          <p:cNvCxnSpPr>
            <a:cxnSpLocks/>
          </p:cNvCxnSpPr>
          <p:nvPr/>
        </p:nvCxnSpPr>
        <p:spPr>
          <a:xfrm flipH="1">
            <a:off x="4118605" y="1513737"/>
            <a:ext cx="113380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29">
            <a:extLst>
              <a:ext uri="{FF2B5EF4-FFF2-40B4-BE49-F238E27FC236}">
                <a16:creationId xmlns:a16="http://schemas.microsoft.com/office/drawing/2014/main" id="{05A89B79-A5B2-ECAC-C20C-56BCCDCF8583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2577895" y="2995829"/>
            <a:ext cx="122653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8">
            <a:extLst>
              <a:ext uri="{FF2B5EF4-FFF2-40B4-BE49-F238E27FC236}">
                <a16:creationId xmlns:a16="http://schemas.microsoft.com/office/drawing/2014/main" id="{3F9D80D3-890F-9F48-C554-95306A36E4B7}"/>
              </a:ext>
            </a:extLst>
          </p:cNvPr>
          <p:cNvSpPr/>
          <p:nvPr/>
        </p:nvSpPr>
        <p:spPr>
          <a:xfrm>
            <a:off x="1714803" y="2879428"/>
            <a:ext cx="863092" cy="2328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spcAft>
                <a:spcPts val="600"/>
              </a:spcAft>
            </a:pPr>
            <a:r>
              <a:rPr lang="en-GB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Electrolysis</a:t>
            </a:r>
          </a:p>
        </p:txBody>
      </p:sp>
      <p:cxnSp>
        <p:nvCxnSpPr>
          <p:cNvPr id="470" name="Connector: Elbow 469">
            <a:extLst>
              <a:ext uri="{FF2B5EF4-FFF2-40B4-BE49-F238E27FC236}">
                <a16:creationId xmlns:a16="http://schemas.microsoft.com/office/drawing/2014/main" id="{6C97D28C-052E-1FE5-4A29-0AD0137647AF}"/>
              </a:ext>
            </a:extLst>
          </p:cNvPr>
          <p:cNvCxnSpPr>
            <a:cxnSpLocks/>
          </p:cNvCxnSpPr>
          <p:nvPr/>
        </p:nvCxnSpPr>
        <p:spPr>
          <a:xfrm>
            <a:off x="1723934" y="2999392"/>
            <a:ext cx="4851448" cy="140164"/>
          </a:xfrm>
          <a:prstGeom prst="bentConnector3">
            <a:avLst>
              <a:gd name="adj1" fmla="val -2486"/>
            </a:avLst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Rettangolo 198">
            <a:extLst>
              <a:ext uri="{FF2B5EF4-FFF2-40B4-BE49-F238E27FC236}">
                <a16:creationId xmlns:a16="http://schemas.microsoft.com/office/drawing/2014/main" id="{C9379541-9445-F968-2FC7-E8812780A07F}"/>
              </a:ext>
            </a:extLst>
          </p:cNvPr>
          <p:cNvSpPr/>
          <p:nvPr/>
        </p:nvSpPr>
        <p:spPr>
          <a:xfrm>
            <a:off x="5403705" y="3446808"/>
            <a:ext cx="984209" cy="171664"/>
          </a:xfrm>
          <a:prstGeom prst="rect">
            <a:avLst/>
          </a:prstGeom>
          <a:noFill/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NG CHP</a:t>
            </a:r>
          </a:p>
        </p:txBody>
      </p:sp>
      <p:cxnSp>
        <p:nvCxnSpPr>
          <p:cNvPr id="503" name="Connettore diritto 129">
            <a:extLst>
              <a:ext uri="{FF2B5EF4-FFF2-40B4-BE49-F238E27FC236}">
                <a16:creationId xmlns:a16="http://schemas.microsoft.com/office/drawing/2014/main" id="{C07C5E60-757B-D56B-C408-75942D7BBEB7}"/>
              </a:ext>
            </a:extLst>
          </p:cNvPr>
          <p:cNvCxnSpPr>
            <a:cxnSpLocks/>
            <a:stCxn id="501" idx="1"/>
          </p:cNvCxnSpPr>
          <p:nvPr/>
        </p:nvCxnSpPr>
        <p:spPr>
          <a:xfrm flipH="1">
            <a:off x="1308804" y="3532640"/>
            <a:ext cx="4094901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ettangolo 198">
            <a:extLst>
              <a:ext uri="{FF2B5EF4-FFF2-40B4-BE49-F238E27FC236}">
                <a16:creationId xmlns:a16="http://schemas.microsoft.com/office/drawing/2014/main" id="{968773B2-783C-892E-3AE4-36A09419C368}"/>
              </a:ext>
            </a:extLst>
          </p:cNvPr>
          <p:cNvSpPr/>
          <p:nvPr/>
        </p:nvSpPr>
        <p:spPr>
          <a:xfrm>
            <a:off x="100606" y="1579157"/>
            <a:ext cx="766433" cy="58415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Bio oil feedstock supply</a:t>
            </a:r>
          </a:p>
        </p:txBody>
      </p:sp>
      <p:cxnSp>
        <p:nvCxnSpPr>
          <p:cNvPr id="16" name="Connettore diritto 129">
            <a:extLst>
              <a:ext uri="{FF2B5EF4-FFF2-40B4-BE49-F238E27FC236}">
                <a16:creationId xmlns:a16="http://schemas.microsoft.com/office/drawing/2014/main" id="{5CC95324-7C1E-5B84-52A8-EF613A14E12B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2580018" y="2717259"/>
            <a:ext cx="134431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98">
            <a:extLst>
              <a:ext uri="{FF2B5EF4-FFF2-40B4-BE49-F238E27FC236}">
                <a16:creationId xmlns:a16="http://schemas.microsoft.com/office/drawing/2014/main" id="{E3C4DB1F-4B8D-4A6B-7443-986972975760}"/>
              </a:ext>
            </a:extLst>
          </p:cNvPr>
          <p:cNvSpPr/>
          <p:nvPr/>
        </p:nvSpPr>
        <p:spPr>
          <a:xfrm>
            <a:off x="1712238" y="2605347"/>
            <a:ext cx="867780" cy="223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spcAft>
                <a:spcPts val="600"/>
              </a:spcAft>
            </a:pPr>
            <a:r>
              <a:rPr lang="en-GB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SMR + CCS</a:t>
            </a:r>
          </a:p>
        </p:txBody>
      </p:sp>
      <p:cxnSp>
        <p:nvCxnSpPr>
          <p:cNvPr id="18" name="Connettore diritto 129">
            <a:extLst>
              <a:ext uri="{FF2B5EF4-FFF2-40B4-BE49-F238E27FC236}">
                <a16:creationId xmlns:a16="http://schemas.microsoft.com/office/drawing/2014/main" id="{8306C758-383F-D81C-AA45-4847439B0AC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1312480" y="2716704"/>
            <a:ext cx="399758" cy="555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ttangolo 198">
            <a:extLst>
              <a:ext uri="{FF2B5EF4-FFF2-40B4-BE49-F238E27FC236}">
                <a16:creationId xmlns:a16="http://schemas.microsoft.com/office/drawing/2014/main" id="{54D8DB83-3DDD-54B9-7C3F-71D48C2D7C77}"/>
              </a:ext>
            </a:extLst>
          </p:cNvPr>
          <p:cNvSpPr/>
          <p:nvPr/>
        </p:nvSpPr>
        <p:spPr>
          <a:xfrm>
            <a:off x="5200327" y="2415597"/>
            <a:ext cx="1204874" cy="315270"/>
          </a:xfrm>
          <a:prstGeom prst="rect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Electrochemical storage</a:t>
            </a:r>
          </a:p>
        </p:txBody>
      </p:sp>
      <p:cxnSp>
        <p:nvCxnSpPr>
          <p:cNvPr id="7" name="Connettore diritto 129">
            <a:extLst>
              <a:ext uri="{FF2B5EF4-FFF2-40B4-BE49-F238E27FC236}">
                <a16:creationId xmlns:a16="http://schemas.microsoft.com/office/drawing/2014/main" id="{9730A8E8-5FA8-4FC5-F5B8-7536E637B429}"/>
              </a:ext>
            </a:extLst>
          </p:cNvPr>
          <p:cNvCxnSpPr>
            <a:cxnSpLocks/>
          </p:cNvCxnSpPr>
          <p:nvPr/>
        </p:nvCxnSpPr>
        <p:spPr>
          <a:xfrm flipV="1">
            <a:off x="6404116" y="2625120"/>
            <a:ext cx="170197" cy="1549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198">
            <a:extLst>
              <a:ext uri="{FF2B5EF4-FFF2-40B4-BE49-F238E27FC236}">
                <a16:creationId xmlns:a16="http://schemas.microsoft.com/office/drawing/2014/main" id="{29D81DAA-CB0A-4B3A-846F-ABB53E5DCFE8}"/>
              </a:ext>
            </a:extLst>
          </p:cNvPr>
          <p:cNvSpPr/>
          <p:nvPr/>
        </p:nvSpPr>
        <p:spPr>
          <a:xfrm>
            <a:off x="5200310" y="2771078"/>
            <a:ext cx="1204874" cy="315270"/>
          </a:xfrm>
          <a:prstGeom prst="rect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Pumped-hydro storage</a:t>
            </a:r>
          </a:p>
        </p:txBody>
      </p:sp>
      <p:cxnSp>
        <p:nvCxnSpPr>
          <p:cNvPr id="10" name="Connettore diritto 129">
            <a:extLst>
              <a:ext uri="{FF2B5EF4-FFF2-40B4-BE49-F238E27FC236}">
                <a16:creationId xmlns:a16="http://schemas.microsoft.com/office/drawing/2014/main" id="{FE3236A3-1B56-C04F-C606-93464220D186}"/>
              </a:ext>
            </a:extLst>
          </p:cNvPr>
          <p:cNvCxnSpPr>
            <a:cxnSpLocks/>
          </p:cNvCxnSpPr>
          <p:nvPr/>
        </p:nvCxnSpPr>
        <p:spPr>
          <a:xfrm flipV="1">
            <a:off x="6404099" y="2980601"/>
            <a:ext cx="170197" cy="1549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199">
            <a:extLst>
              <a:ext uri="{FF2B5EF4-FFF2-40B4-BE49-F238E27FC236}">
                <a16:creationId xmlns:a16="http://schemas.microsoft.com/office/drawing/2014/main" id="{88BEFF88-480B-E128-B7C2-931C2A048E1E}"/>
              </a:ext>
            </a:extLst>
          </p:cNvPr>
          <p:cNvSpPr/>
          <p:nvPr/>
        </p:nvSpPr>
        <p:spPr>
          <a:xfrm>
            <a:off x="3568648" y="5953645"/>
            <a:ext cx="445763" cy="307672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HVO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Rettangolo 199">
            <a:extLst>
              <a:ext uri="{FF2B5EF4-FFF2-40B4-BE49-F238E27FC236}">
                <a16:creationId xmlns:a16="http://schemas.microsoft.com/office/drawing/2014/main" id="{E803A52C-8FF3-5AFD-9CDA-A2009ED1B950}"/>
              </a:ext>
            </a:extLst>
          </p:cNvPr>
          <p:cNvSpPr/>
          <p:nvPr/>
        </p:nvSpPr>
        <p:spPr>
          <a:xfrm>
            <a:off x="4108158" y="5843315"/>
            <a:ext cx="751812" cy="367245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Oil products</a:t>
            </a:r>
          </a:p>
        </p:txBody>
      </p:sp>
      <p:sp>
        <p:nvSpPr>
          <p:cNvPr id="179" name="Rettangolo 198">
            <a:extLst>
              <a:ext uri="{FF2B5EF4-FFF2-40B4-BE49-F238E27FC236}">
                <a16:creationId xmlns:a16="http://schemas.microsoft.com/office/drawing/2014/main" id="{E1D103B3-3808-C3CE-6937-EB56501BFA01}"/>
              </a:ext>
            </a:extLst>
          </p:cNvPr>
          <p:cNvSpPr/>
          <p:nvPr/>
        </p:nvSpPr>
        <p:spPr>
          <a:xfrm>
            <a:off x="2810937" y="2628367"/>
            <a:ext cx="748226" cy="3635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E-fuel synthesis</a:t>
            </a:r>
          </a:p>
        </p:txBody>
      </p:sp>
      <p:cxnSp>
        <p:nvCxnSpPr>
          <p:cNvPr id="230" name="Connettore diritto 129">
            <a:extLst>
              <a:ext uri="{FF2B5EF4-FFF2-40B4-BE49-F238E27FC236}">
                <a16:creationId xmlns:a16="http://schemas.microsoft.com/office/drawing/2014/main" id="{F1D3E165-1738-A124-6297-849AB883F5BD}"/>
              </a:ext>
            </a:extLst>
          </p:cNvPr>
          <p:cNvCxnSpPr>
            <a:cxnSpLocks/>
            <a:stCxn id="179" idx="1"/>
          </p:cNvCxnSpPr>
          <p:nvPr/>
        </p:nvCxnSpPr>
        <p:spPr>
          <a:xfrm flipH="1">
            <a:off x="2706683" y="2810126"/>
            <a:ext cx="104254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ttangolo 199">
            <a:extLst>
              <a:ext uri="{FF2B5EF4-FFF2-40B4-BE49-F238E27FC236}">
                <a16:creationId xmlns:a16="http://schemas.microsoft.com/office/drawing/2014/main" id="{A11CF238-7359-7F1F-886D-6AAD2284E7D1}"/>
              </a:ext>
            </a:extLst>
          </p:cNvPr>
          <p:cNvSpPr/>
          <p:nvPr/>
        </p:nvSpPr>
        <p:spPr>
          <a:xfrm>
            <a:off x="3081776" y="5726146"/>
            <a:ext cx="614042" cy="307672"/>
          </a:xfrm>
          <a:prstGeom prst="rect">
            <a:avLst/>
          </a:prstGeom>
          <a:noFill/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E-fuels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55" name="Connettore diritto 129">
            <a:extLst>
              <a:ext uri="{FF2B5EF4-FFF2-40B4-BE49-F238E27FC236}">
                <a16:creationId xmlns:a16="http://schemas.microsoft.com/office/drawing/2014/main" id="{D11029CB-6FB4-6B0F-5F35-28CF9BD59487}"/>
              </a:ext>
            </a:extLst>
          </p:cNvPr>
          <p:cNvCxnSpPr>
            <a:cxnSpLocks/>
          </p:cNvCxnSpPr>
          <p:nvPr/>
        </p:nvCxnSpPr>
        <p:spPr>
          <a:xfrm flipH="1">
            <a:off x="3670300" y="4882877"/>
            <a:ext cx="4792409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ttangolo 198">
            <a:extLst>
              <a:ext uri="{FF2B5EF4-FFF2-40B4-BE49-F238E27FC236}">
                <a16:creationId xmlns:a16="http://schemas.microsoft.com/office/drawing/2014/main" id="{42FC87D3-4DEC-B9B3-FE3D-E3247086395B}"/>
              </a:ext>
            </a:extLst>
          </p:cNvPr>
          <p:cNvSpPr/>
          <p:nvPr/>
        </p:nvSpPr>
        <p:spPr>
          <a:xfrm>
            <a:off x="1712221" y="1718603"/>
            <a:ext cx="867778" cy="315270"/>
          </a:xfrm>
          <a:prstGeom prst="rect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GB" sz="1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 storage</a:t>
            </a:r>
          </a:p>
        </p:txBody>
      </p:sp>
      <p:cxnSp>
        <p:nvCxnSpPr>
          <p:cNvPr id="276" name="Connettore diritto 129">
            <a:extLst>
              <a:ext uri="{FF2B5EF4-FFF2-40B4-BE49-F238E27FC236}">
                <a16:creationId xmlns:a16="http://schemas.microsoft.com/office/drawing/2014/main" id="{4E0A7D2F-2AE8-8AC6-6E13-49173FFF3E78}"/>
              </a:ext>
            </a:extLst>
          </p:cNvPr>
          <p:cNvCxnSpPr>
            <a:cxnSpLocks/>
          </p:cNvCxnSpPr>
          <p:nvPr/>
        </p:nvCxnSpPr>
        <p:spPr>
          <a:xfrm flipV="1">
            <a:off x="2589118" y="1921294"/>
            <a:ext cx="114080" cy="1238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ttangolo 198">
            <a:extLst>
              <a:ext uri="{FF2B5EF4-FFF2-40B4-BE49-F238E27FC236}">
                <a16:creationId xmlns:a16="http://schemas.microsoft.com/office/drawing/2014/main" id="{DB8FA7A2-58E3-87E5-019E-3228A79A2F9D}"/>
              </a:ext>
            </a:extLst>
          </p:cNvPr>
          <p:cNvSpPr/>
          <p:nvPr/>
        </p:nvSpPr>
        <p:spPr>
          <a:xfrm>
            <a:off x="3089599" y="1383118"/>
            <a:ext cx="735140" cy="51418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Oil products </a:t>
            </a:r>
            <a:r>
              <a:rPr lang="en-GB" sz="1000" b="1" dirty="0">
                <a:solidFill>
                  <a:prstClr val="black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import</a:t>
            </a:r>
            <a:endParaRPr kumimoji="0" lang="en-GB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17" name="Connettore diritto 129">
            <a:extLst>
              <a:ext uri="{FF2B5EF4-FFF2-40B4-BE49-F238E27FC236}">
                <a16:creationId xmlns:a16="http://schemas.microsoft.com/office/drawing/2014/main" id="{1961BC1E-6404-6FBD-84BD-D7B34412ED8A}"/>
              </a:ext>
            </a:extLst>
          </p:cNvPr>
          <p:cNvCxnSpPr>
            <a:cxnSpLocks/>
          </p:cNvCxnSpPr>
          <p:nvPr/>
        </p:nvCxnSpPr>
        <p:spPr>
          <a:xfrm flipH="1">
            <a:off x="1166240" y="716865"/>
            <a:ext cx="1913611" cy="0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onnettore diritto 129">
            <a:extLst>
              <a:ext uri="{FF2B5EF4-FFF2-40B4-BE49-F238E27FC236}">
                <a16:creationId xmlns:a16="http://schemas.microsoft.com/office/drawing/2014/main" id="{3D2959CC-7632-C93F-8411-CD41B3B658D1}"/>
              </a:ext>
            </a:extLst>
          </p:cNvPr>
          <p:cNvCxnSpPr>
            <a:cxnSpLocks/>
          </p:cNvCxnSpPr>
          <p:nvPr/>
        </p:nvCxnSpPr>
        <p:spPr>
          <a:xfrm flipH="1" flipV="1">
            <a:off x="2697158" y="4491820"/>
            <a:ext cx="5756942" cy="2565"/>
          </a:xfrm>
          <a:prstGeom prst="line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198">
            <a:extLst>
              <a:ext uri="{FF2B5EF4-FFF2-40B4-BE49-F238E27FC236}">
                <a16:creationId xmlns:a16="http://schemas.microsoft.com/office/drawing/2014/main" id="{0FA34CB2-920F-924B-0D84-AF68A69D8D28}"/>
              </a:ext>
            </a:extLst>
          </p:cNvPr>
          <p:cNvSpPr/>
          <p:nvPr/>
        </p:nvSpPr>
        <p:spPr>
          <a:xfrm>
            <a:off x="1710942" y="1454923"/>
            <a:ext cx="867778" cy="22382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GB" sz="1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 import</a:t>
            </a:r>
          </a:p>
        </p:txBody>
      </p:sp>
      <p:sp>
        <p:nvSpPr>
          <p:cNvPr id="58" name="Rettangolo 198">
            <a:extLst>
              <a:ext uri="{FF2B5EF4-FFF2-40B4-BE49-F238E27FC236}">
                <a16:creationId xmlns:a16="http://schemas.microsoft.com/office/drawing/2014/main" id="{ADB855BD-7EB7-42DF-8BEC-EF40AFC81939}"/>
              </a:ext>
            </a:extLst>
          </p:cNvPr>
          <p:cNvSpPr/>
          <p:nvPr/>
        </p:nvSpPr>
        <p:spPr>
          <a:xfrm>
            <a:off x="5201830" y="1176117"/>
            <a:ext cx="1222150" cy="178087"/>
          </a:xfrm>
          <a:prstGeom prst="rect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Wind parks</a:t>
            </a:r>
          </a:p>
        </p:txBody>
      </p:sp>
      <p:sp>
        <p:nvSpPr>
          <p:cNvPr id="52" name="Rettangolo 198">
            <a:extLst>
              <a:ext uri="{FF2B5EF4-FFF2-40B4-BE49-F238E27FC236}">
                <a16:creationId xmlns:a16="http://schemas.microsoft.com/office/drawing/2014/main" id="{F5516148-7D87-4406-A82E-BFAFBD4E73AC}"/>
              </a:ext>
            </a:extLst>
          </p:cNvPr>
          <p:cNvSpPr/>
          <p:nvPr/>
        </p:nvSpPr>
        <p:spPr>
          <a:xfrm>
            <a:off x="5201830" y="1399732"/>
            <a:ext cx="1213843" cy="169993"/>
          </a:xfrm>
          <a:prstGeom prst="rect">
            <a:avLst/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Solar PV parks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E5215DF-F9EC-D9B9-1C6F-597FB6C2DE58}"/>
              </a:ext>
            </a:extLst>
          </p:cNvPr>
          <p:cNvCxnSpPr>
            <a:cxnSpLocks/>
            <a:stCxn id="169" idx="1"/>
          </p:cNvCxnSpPr>
          <p:nvPr/>
        </p:nvCxnSpPr>
        <p:spPr>
          <a:xfrm rot="10800000" flipH="1">
            <a:off x="5415118" y="938644"/>
            <a:ext cx="1161679" cy="120531"/>
          </a:xfrm>
          <a:prstGeom prst="bentConnector3">
            <a:avLst>
              <a:gd name="adj1" fmla="val -18038"/>
            </a:avLst>
          </a:prstGeom>
          <a:ln w="19050">
            <a:solidFill>
              <a:schemeClr val="tx2"/>
            </a:solidFill>
            <a:headEnd type="arrow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868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41E96938535DD4B921FCDFB54345D30" ma:contentTypeVersion="18" ma:contentTypeDescription="Creare un nuovo documento." ma:contentTypeScope="" ma:versionID="a5d5c10fb5d76e91b5d3863d63e8b979">
  <xsd:schema xmlns:xsd="http://www.w3.org/2001/XMLSchema" xmlns:xs="http://www.w3.org/2001/XMLSchema" xmlns:p="http://schemas.microsoft.com/office/2006/metadata/properties" xmlns:ns2="5d44ae6a-e145-4c9d-94e7-ddf9cc58067e" xmlns:ns3="e67e9a88-35e1-4b39-8da9-a609eb308282" targetNamespace="http://schemas.microsoft.com/office/2006/metadata/properties" ma:root="true" ma:fieldsID="f7cec042378b2404c094b5ca61f00f7c" ns2:_="" ns3:_="">
    <xsd:import namespace="5d44ae6a-e145-4c9d-94e7-ddf9cc58067e"/>
    <xsd:import namespace="e67e9a88-35e1-4b39-8da9-a609eb3082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44ae6a-e145-4c9d-94e7-ddf9cc5806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7e9a88-35e1-4b39-8da9-a609eb30828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fe7f1f2-b186-4eae-b9db-3e53485d6587}" ma:internalName="TaxCatchAll" ma:showField="CatchAllData" ma:web="e67e9a88-35e1-4b39-8da9-a609eb30828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44ae6a-e145-4c9d-94e7-ddf9cc58067e">
      <Terms xmlns="http://schemas.microsoft.com/office/infopath/2007/PartnerControls"/>
    </lcf76f155ced4ddcb4097134ff3c332f>
    <TaxCatchAll xmlns="e67e9a88-35e1-4b39-8da9-a609eb308282" xsi:nil="true"/>
  </documentManagement>
</p:properties>
</file>

<file path=customXml/itemProps1.xml><?xml version="1.0" encoding="utf-8"?>
<ds:datastoreItem xmlns:ds="http://schemas.openxmlformats.org/officeDocument/2006/customXml" ds:itemID="{1EC18D34-BA10-4410-90E4-B14FA6A17F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44ae6a-e145-4c9d-94e7-ddf9cc58067e"/>
    <ds:schemaRef ds:uri="e67e9a88-35e1-4b39-8da9-a609eb3082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6D9660-A536-4954-AD52-FD622599B20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12111C-6BE5-475D-A504-15C59B69D866}">
  <ds:schemaRefs>
    <ds:schemaRef ds:uri="5d44ae6a-e145-4c9d-94e7-ddf9cc58067e"/>
    <ds:schemaRef ds:uri="e67e9a88-35e1-4b39-8da9-a609eb308282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20180</TotalTime>
  <Words>147</Words>
  <Application>Microsoft Office PowerPoint</Application>
  <PresentationFormat>Widescreen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PT Sans</vt:lpstr>
      <vt:lpstr>Trebuchet MS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Francesco Cruz Torres</dc:creator>
  <cp:lastModifiedBy>Francesco Cruz Torres</cp:lastModifiedBy>
  <cp:revision>1</cp:revision>
  <dcterms:created xsi:type="dcterms:W3CDTF">2022-03-08T15:05:13Z</dcterms:created>
  <dcterms:modified xsi:type="dcterms:W3CDTF">2024-10-03T08:46:21Z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