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 Apprentissage par Renforcement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Présentation synthétique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Objectifs pédagogiques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Implémenter plusieurs algorithmes fondamentaux de RL</a:t>
            </a:r>
          </a:p>
          <a:p>
            <a:r>
              <a:t>Tester ces agents sur divers environnements personnalisés</a:t>
            </a:r>
          </a:p>
          <a:p>
            <a:r>
              <a:t>Étudier l'impact des hyperparamètres</a:t>
            </a:r>
          </a:p>
          <a:p>
            <a:r>
              <a:t>Identifier les meilleures stratégies par environnement</a:t>
            </a:r>
          </a:p>
          <a:p>
            <a:r>
              <a:t>Analyser les méthodes et leurs cas d’usage optimal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Structure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agents/ : implémentation des algorithmes RL</a:t>
            </a:r>
          </a:p>
          <a:p>
            <a:r>
              <a:t>environments/ : LineWorld, GridWorld, Monty Hall, etc.</a:t>
            </a:r>
          </a:p>
          <a:p>
            <a:r>
              <a:t>utils/ : fonctions auxiliaires (sauvegarde, visualisation, etc.)</a:t>
            </a:r>
          </a:p>
          <a:p>
            <a:r>
              <a:t>main.py : interface graphique Pygame</a:t>
            </a:r>
          </a:p>
          <a:p>
            <a:r>
              <a:t>experiments.py : évaluation automatique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Agents implémentés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Programming: policy_iteration, value_iteration</a:t>
            </a:r>
          </a:p>
          <a:p>
            <a:r>
              <a:t>Monte Carlo: on-policy, ES, off-policy</a:t>
            </a:r>
          </a:p>
          <a:p>
            <a:r>
              <a:t>Temporal Difference: SARSA, Q-learning, Expected SARSA</a:t>
            </a:r>
          </a:p>
          <a:p>
            <a:r>
              <a:t>Planning: Dyna-Q, Dyna-Q+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🌍 Environnements testés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LineWorld, GridWorld</a:t>
            </a:r>
          </a:p>
          <a:p>
            <a:r>
              <a:t>Monty Hall LV1 &amp; LV2</a:t>
            </a:r>
          </a:p>
          <a:p>
            <a:r>
              <a:t>RPS Game (stratégie adaptative)</a:t>
            </a:r>
          </a:p>
          <a:p>
            <a:r>
              <a:t>SecretEnv (environnements mystères ajoutés en fin de projet)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Méthodologie expérimentale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Exploration automatique des hyperparamètres via experiments.py</a:t>
            </a:r>
          </a:p>
          <a:p>
            <a:r>
              <a:t>Export des scores dans un .xlsx global</a:t>
            </a:r>
          </a:p>
          <a:p>
            <a:r>
              <a:t>Scripts pour visualisation automatique (boxplots, heatmaps, etc.)</a:t>
            </a:r>
          </a:p>
          <a:p>
            <a:r>
              <a:t>Sauvegarde/rechargement des politiques entraînées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Visualisation des Résultats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Boxplots des scores</a:t>
            </a:r>
          </a:p>
          <a:p>
            <a:r>
              <a:t>Heatmaps (ex: alpha vs epsilon)</a:t>
            </a:r>
          </a:p>
          <a:p>
            <a:r>
              <a:t>Courbes score vs épisodes</a:t>
            </a:r>
          </a:p>
          <a:p>
            <a:r>
              <a:t>Corrélations hyperparamètre/performance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Meilleurs Couples Agent/Environnement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09600">
                <a:tc>
                  <a:txBody>
                    <a:bodyPr/>
                    <a:lstStyle/>
                    <a:p>
                      <a:r>
                        <a:t>Environnement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Agent 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Score Moyen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Hyperparamètres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LineWorld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Policy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XX.XX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gamma=0.99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GridWorld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XX.XX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gamma=0.9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Monty Hall LV1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Q-learning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XX.XX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epsilon=0.2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Monty Hall LV2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Dyna-Q+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XX.XX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planning=10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r>
                        <a:t>RPS 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Expected SARSA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XX.XX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alpha=0.5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Recommandations pour la soutenance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Slides avec objectifs, méthode, résultats, démo live</a:t>
            </a:r>
          </a:p>
          <a:p>
            <a:r>
              <a:t>Fichiers livrables : code, rapport, slides, .xlsx, .pkl</a:t>
            </a:r>
          </a:p>
          <a:p>
            <a:r>
              <a:t>Contact : Nicolas VIDAL (nvidal@myges.fr)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