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- Apprentissage par Renforcement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Présentation de la méthodologie, des algorithmes RL, des environnements, et des résultats.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📬 Contact &amp; Finalisation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Projet terminé, prêt pour rendu.</a:t>
            </a:r>
          </a:p>
          <a:p>
            <a:r>
              <a:t>Code, résultats, slides, .xlsx à fournir.</a:t>
            </a:r>
          </a:p>
          <a:p>
            <a:r>
              <a:t>Contact : Nicolas VIDAL - nvidal@myges.fr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Objectif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Comprendre et expérimenter plusieurs algorithmes classiques d'apprentissage par renforcement (RL) :</a:t>
            </a:r>
          </a:p>
          <a:p>
            <a:r>
              <a:t>- Programmation dynamique</a:t>
            </a:r>
          </a:p>
          <a:p>
            <a:r>
              <a:t>- Monte Carlo</a:t>
            </a:r>
          </a:p>
          <a:p>
            <a:r>
              <a:t>- Temporal Difference (TD)</a:t>
            </a:r>
          </a:p>
          <a:p>
            <a:r>
              <a:t>- Planning (modèle de l’environnement)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Structure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agents/         : Tous les agents RL</a:t>
            </a:r>
          </a:p>
          <a:p>
            <a:r>
              <a:t>environments/   : Tous les environnements développés (RL classiques + Monty Hall, RPS...)</a:t>
            </a:r>
          </a:p>
          <a:p>
            <a:r>
              <a:t>utils/          : Fonctions de sauvegarde, export, visualisation</a:t>
            </a:r>
          </a:p>
          <a:p>
            <a:r>
              <a:t>main.py         : Lancement Pygame avec agents ou joueur humain</a:t>
            </a:r>
          </a:p>
          <a:p>
            <a:r>
              <a:t>experiments.py  : Benchmarks automatiques agent/environnement</a:t>
            </a:r>
          </a:p>
          <a:p>
            <a:r>
              <a:t>Reports/        : Résultats (.xlsx) et graphiques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🤖 Agents Implémentés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Dynamic Programming : Policy Iteration, Value Iteration</a:t>
            </a:r>
          </a:p>
          <a:p>
            <a:r>
              <a:t>📌 Monte Carlo : On-policy, Exploring Starts, Off-policy</a:t>
            </a:r>
          </a:p>
          <a:p>
            <a:r>
              <a:t>📌 TD Learning : Sarsa, Q-learning, Expected Sarsa</a:t>
            </a:r>
          </a:p>
          <a:p>
            <a:r>
              <a:t>📌 Planning : Dyna-Q, Dyna-Q+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Environnements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LineWorld</a:t>
            </a:r>
          </a:p>
          <a:p>
            <a:r>
              <a:t>📌 GridWorld</a:t>
            </a:r>
          </a:p>
          <a:p>
            <a:r>
              <a:t>📌 Monty Hall (niveau 1 et 2)</a:t>
            </a:r>
          </a:p>
          <a:p>
            <a:r>
              <a:t>📌 Rock-Paper-Scissors Game (2 rounds, adversaire stratégique)</a:t>
            </a:r>
          </a:p>
          <a:p>
            <a:r>
              <a:t>📌 SecretEnv 0 à 3 (à venir)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Méthodologie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Tous les algorithmes testés sur tous les environnements</a:t>
            </a:r>
          </a:p>
          <a:p>
            <a:r>
              <a:t>✔ Tests sur plusieurs hyperparamètres</a:t>
            </a:r>
          </a:p>
          <a:p>
            <a:r>
              <a:t>✔ Export automatique des résultats et politiques entraînées</a:t>
            </a:r>
          </a:p>
          <a:p>
            <a:r>
              <a:t>✔ Visualisation automatique : heatmaps, boxplots, barplots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Interprétation des Résultats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`policy_iteration` performant sur LineWorld et GridWorld</a:t>
            </a:r>
          </a:p>
          <a:p>
            <a:r>
              <a:t>🔹 `q_learning` très bon sur Monty Hall et RPS</a:t>
            </a:r>
          </a:p>
          <a:p>
            <a:r>
              <a:t>🔹 `dyna_q_plus` performant dans les environnements à exploration différée</a:t>
            </a:r>
          </a:p>
          <a:p>
            <a:r>
              <a:t>✔ Comparaison visuelle automatique avec `visualize_results.py`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🖥️ Démo et Visualisation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Interface graphique avec Pygame (agent ou joueur humain)</a:t>
            </a:r>
          </a:p>
          <a:p>
            <a:r>
              <a:t>✔ Exécution pas à pas des politiques pré-entrainées</a:t>
            </a:r>
          </a:p>
          <a:p>
            <a:r>
              <a:t>✔ Menu interactif et visualisation dynamique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🎤 Pour la Soutenance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Présentation méthodologie &amp; hyperparamètres choisis</a:t>
            </a:r>
          </a:p>
          <a:p>
            <a:r>
              <a:t>📌 Comparaison visuelle des résultats (graphes + .xlsx)</a:t>
            </a:r>
          </a:p>
          <a:p>
            <a:r>
              <a:t>📌 Démonstration live sur plusieurs environnements</a:t>
            </a:r>
          </a:p>
          <a:p>
            <a:r>
              <a:t>📌 Code bien structuré, documenté, réutilisable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