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1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EF6D-239D-4373-B4DF-CDDD465E9849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B3E6D-7AF7-48BA-9B36-6A68926FE3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54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exec function families are defined in the header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unistd.h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So, you must use this header on the C program where you want to use these functions.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l ” is specified as a list of arguments.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v “ is specified as a vector (array of character pointers).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e “ environment is specified as an array of character pointers.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p “ user's PATH is searched for command, and command can be a shell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901E3-A321-4F0E-8411-DA20FC40D55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99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901E3-A321-4F0E-8411-DA20FC40D55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3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D1EC-CCB7-492E-8F4D-6F0C33FF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7080-FBCF-419E-B25E-9D4AE53E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66BD-F89D-4A3E-A639-B68C2D7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F657-DEC5-44BD-949C-90959C53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48B0-5C60-4B60-948B-686219DA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23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972-7B63-4E39-A857-33BFA40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32B0-2D96-460E-92DC-82A8E9298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1771-0029-490D-8F6D-CAB07849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F787-7D8E-4A5D-8B62-BB901B93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2F0B-6397-479A-93BA-AEB252D1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8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F5BD-0C73-4D78-BE97-AF0D678F8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7987B-3D29-4170-B43A-94CE708B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ABB3-5FD5-4C88-A91A-E10AB18C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71D4-3488-4DB9-8D10-2491C19C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68E7-A28D-4656-896B-559DBD4D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8826-D378-4346-BA53-AFEAAAF1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12E6-EFA1-45F4-A03F-BFC72E4D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5A7C-978C-460B-A609-2B95DC54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EB3C-44BE-4CE4-9A40-4E449741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423F-6289-48F4-AC65-EBDC7AE0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D5AC-5DA5-4C1F-A3E2-259127D8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F898-85B6-4D65-B816-56CBC70F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2FA2-6EBC-4444-B944-AC1F8D6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8D0B-7FD0-47BF-9097-51F20A0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D31A-B57A-4146-9CB5-4B8493A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5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D06-656E-4C65-A240-C04EF46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6F5E-9BBE-4874-A81F-B766F3C2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E211-ED4C-4A96-9A78-7E0227ED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B866-A21C-4F57-9D05-821567E8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9815-C3EB-4A63-A43F-E038BC7D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3B7A-13C8-41FE-9DED-001A6BA9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E0AD-2E56-435E-925E-2A852587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5828-105E-4A67-9BB3-4BE70328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3ADA-7988-45A0-886A-7227FFCF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3D515-3E17-4947-A137-9055CD219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92FBD-EFF2-46CA-A957-42BCB9FE9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EC1D4-3322-4273-887E-7A8F3BE0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E181C-9474-4769-BD67-6C608FBB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74574-AF11-477A-B32F-357A3AF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3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68B3-7A70-4B44-A18C-1687F11B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26519-8250-4678-80CC-3C3F582C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48E23-C2E8-4C3D-AE78-C0EE3299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7525-B7BD-4C92-8EE6-34ACA113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4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22A97-6248-4795-923F-08210AEC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42BE-DCCF-47AD-A99D-A38B2D47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4C543-6AAA-4410-A50C-58610CDC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F4DE-F11E-4F1B-A6E0-4E0B6ABB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BB8C-945D-43C3-8CBC-90D43978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2FE1-0F92-4517-87F0-56972D2D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D7AB2-EFA6-4F7B-9D4A-BD328128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BE8D-9BE0-4782-81F9-579F36A0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C240-CE5A-427F-AF4E-B6D51E48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04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133F-3606-4507-8DFF-BD3A4D7D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16485-B807-4B1B-9509-A26D4D2C0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6403-078F-402A-A1BF-6F54422E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D5090-5C53-4E73-B343-0F19E82E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C42B-1ED3-4941-9C4A-EA643092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1AFFC-2748-47F6-9C7D-26D0713A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06911-A840-4CC4-9887-95D716D5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09BE-7DFD-4D09-A0DD-A731121F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92B6-9C26-4CBA-B43E-EB1A7F214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2F63-7120-4CFC-9305-E984D4CB3D2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6E27-EE4C-4143-B36B-15352911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F11-533F-4D46-BCA8-4488D2AD4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29EA-8101-4820-AAF3-48FE11DD84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4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EB7A-E5C3-4C03-86C6-8BE993E37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latin typeface="+mn-lt"/>
                <a:cs typeface="Times New Roman" panose="02020603050405020304" pitchFamily="18" charset="0"/>
              </a:rPr>
              <a:t>Lab1</a:t>
            </a:r>
            <a:br>
              <a:rPr lang="en-CA" b="1" dirty="0">
                <a:latin typeface="+mn-lt"/>
                <a:cs typeface="Times New Roman" panose="02020603050405020304" pitchFamily="18" charset="0"/>
              </a:rPr>
            </a:br>
            <a:r>
              <a:rPr lang="en-CA" sz="3600" b="1" dirty="0">
                <a:latin typeface="+mn-lt"/>
                <a:cs typeface="Times New Roman" panose="02020603050405020304" pitchFamily="18" charset="0"/>
              </a:rPr>
              <a:t>fork() and exec ()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51234-799D-4F2A-8B85-7D2D522C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CSI3131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50865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64528-69DF-4C8C-B420-16F3850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A" sz="5400"/>
              <a:t>Thank you 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B819-C371-4B35-ABFF-53A2CA6F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                       Questions ?</a:t>
            </a:r>
          </a:p>
        </p:txBody>
      </p:sp>
    </p:spTree>
    <p:extLst>
      <p:ext uri="{BB962C8B-B14F-4D97-AF65-F5344CB8AC3E}">
        <p14:creationId xmlns:p14="http://schemas.microsoft.com/office/powerpoint/2010/main" val="36308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EBE-20D3-4239-A7F5-49924EB7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+mn-lt"/>
                <a:cs typeface="Times New Roman" panose="02020603050405020304" pitchFamily="18" charset="0"/>
              </a:rPr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0311-94C2-4F52-815F-BE814331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Fork is a system call used for </a:t>
            </a:r>
            <a:r>
              <a:rPr lang="en-US" dirty="0">
                <a:cs typeface="Times New Roman" panose="02020603050405020304" pitchFamily="18" charset="0"/>
              </a:rPr>
              <a:t>creating a new process.</a:t>
            </a:r>
          </a:p>
          <a:p>
            <a:r>
              <a:rPr lang="en-US" dirty="0">
                <a:cs typeface="Times New Roman" panose="02020603050405020304" pitchFamily="18" charset="0"/>
              </a:rPr>
              <a:t>The new process is referred to as child (of the calling process).</a:t>
            </a:r>
          </a:p>
          <a:p>
            <a:r>
              <a:rPr lang="en-US" dirty="0">
                <a:cs typeface="Times New Roman" panose="02020603050405020304" pitchFamily="18" charset="0"/>
              </a:rPr>
              <a:t>The calling process here is the parent process.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 child process is a copy of the calling process except for the return values. The process id is also different between child and parent.</a:t>
            </a:r>
          </a:p>
          <a:p>
            <a:r>
              <a:rPr lang="en-US" dirty="0">
                <a:cs typeface="Times New Roman" panose="02020603050405020304" pitchFamily="18" charset="0"/>
              </a:rPr>
              <a:t>And once it is created, both processes will keep running what’s left in the codes.</a:t>
            </a:r>
          </a:p>
        </p:txBody>
      </p:sp>
    </p:spTree>
    <p:extLst>
      <p:ext uri="{BB962C8B-B14F-4D97-AF65-F5344CB8AC3E}">
        <p14:creationId xmlns:p14="http://schemas.microsoft.com/office/powerpoint/2010/main" val="23043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3CE-03D4-409C-B531-C6C42DA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+mn-lt"/>
                <a:ea typeface="+mn-ea"/>
                <a:cs typeface="Times New Roman" panose="02020603050405020304" pitchFamily="18" charset="0"/>
              </a:rPr>
              <a:t>Return value of 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D0FB-F3D4-42EA-9B35-CA9D3BE8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4282" cy="4351338"/>
          </a:xfrm>
        </p:spPr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fork() takes no parameter and will return  an integer.</a:t>
            </a:r>
          </a:p>
          <a:p>
            <a:endParaRPr lang="en-CA" dirty="0">
              <a:cs typeface="Times New Roman" panose="02020603050405020304" pitchFamily="18" charset="0"/>
            </a:endParaRPr>
          </a:p>
          <a:p>
            <a:r>
              <a:rPr lang="en-CA" dirty="0">
                <a:cs typeface="Times New Roman" panose="02020603050405020304" pitchFamily="18" charset="0"/>
              </a:rPr>
              <a:t>If an error occurred return </a:t>
            </a:r>
            <a:r>
              <a:rPr lang="en-CA" b="1" dirty="0">
                <a:cs typeface="Times New Roman" panose="02020603050405020304" pitchFamily="18" charset="0"/>
              </a:rPr>
              <a:t>negative value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If</a:t>
            </a:r>
            <a:r>
              <a:rPr lang="en-CA" altLang="zh-CN" dirty="0">
                <a:cs typeface="Times New Roman" panose="02020603050405020304" pitchFamily="18" charset="0"/>
              </a:rPr>
              <a:t> it’s in child process, return </a:t>
            </a:r>
            <a:r>
              <a:rPr lang="en-CA" altLang="zh-CN" b="1" dirty="0">
                <a:cs typeface="Times New Roman" panose="02020603050405020304" pitchFamily="18" charset="0"/>
              </a:rPr>
              <a:t>0</a:t>
            </a:r>
          </a:p>
          <a:p>
            <a:r>
              <a:rPr lang="en-CA" altLang="zh-CN" dirty="0">
                <a:cs typeface="Times New Roman" panose="02020603050405020304" pitchFamily="18" charset="0"/>
              </a:rPr>
              <a:t>If it’s in parent process, return </a:t>
            </a:r>
            <a:r>
              <a:rPr lang="en-CA" altLang="zh-CN" b="1" dirty="0">
                <a:cs typeface="Times New Roman" panose="02020603050405020304" pitchFamily="18" charset="0"/>
              </a:rPr>
              <a:t>positive value</a:t>
            </a:r>
            <a:r>
              <a:rPr lang="en-CA" altLang="zh-CN" dirty="0">
                <a:cs typeface="Times New Roman" panose="02020603050405020304" pitchFamily="18" charset="0"/>
              </a:rPr>
              <a:t> which is the id of the child process</a:t>
            </a:r>
          </a:p>
          <a:p>
            <a:endParaRPr lang="en-CA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B7C3-355A-48FF-A167-523D976F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32" y="1825625"/>
            <a:ext cx="4133531" cy="3114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87564-DB4D-4CBE-A3E6-1DF518257726}"/>
              </a:ext>
            </a:extLst>
          </p:cNvPr>
          <p:cNvSpPr txBox="1"/>
          <p:nvPr/>
        </p:nvSpPr>
        <p:spPr>
          <a:xfrm>
            <a:off x="7735078" y="5253633"/>
            <a:ext cx="445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Times New Roman" panose="02020603050405020304" pitchFamily="18" charset="0"/>
              </a:rPr>
              <a:t>Try the codes here and observe the output. </a:t>
            </a:r>
          </a:p>
          <a:p>
            <a:pPr algn="ctr"/>
            <a:r>
              <a:rPr lang="en-CA" sz="1400" dirty="0">
                <a:cs typeface="Times New Roman" panose="02020603050405020304" pitchFamily="18" charset="0"/>
              </a:rPr>
              <a:t>(</a:t>
            </a:r>
            <a:r>
              <a:rPr lang="en-CA" sz="1400" dirty="0" err="1">
                <a:cs typeface="Times New Roman" panose="02020603050405020304" pitchFamily="18" charset="0"/>
              </a:rPr>
              <a:t>getpid</a:t>
            </a:r>
            <a:r>
              <a:rPr lang="en-CA" sz="1400" dirty="0">
                <a:cs typeface="Times New Roman" panose="02020603050405020304" pitchFamily="18" charset="0"/>
              </a:rPr>
              <a:t>() will get the current process id of the process.)</a:t>
            </a:r>
          </a:p>
        </p:txBody>
      </p:sp>
    </p:spTree>
    <p:extLst>
      <p:ext uri="{BB962C8B-B14F-4D97-AF65-F5344CB8AC3E}">
        <p14:creationId xmlns:p14="http://schemas.microsoft.com/office/powerpoint/2010/main" val="9909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6BF3D-5889-45CE-AC5A-F67BB4A31568}"/>
              </a:ext>
            </a:extLst>
          </p:cNvPr>
          <p:cNvSpPr txBox="1"/>
          <p:nvPr/>
        </p:nvSpPr>
        <p:spPr>
          <a:xfrm>
            <a:off x="905524" y="2228295"/>
            <a:ext cx="4687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int main()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fork();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effectLst/>
                <a:latin typeface="Consolas" panose="020B0609020204030204" pitchFamily="49" charset="0"/>
              </a:rPr>
              <a:t>("Hello world!\n");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return 0;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 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14CF4-43C8-4756-9D86-B08658E0AA2E}"/>
              </a:ext>
            </a:extLst>
          </p:cNvPr>
          <p:cNvSpPr txBox="1"/>
          <p:nvPr/>
        </p:nvSpPr>
        <p:spPr>
          <a:xfrm>
            <a:off x="6277994" y="2228294"/>
            <a:ext cx="468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int main()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fork();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fork();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effectLst/>
                <a:latin typeface="Consolas" panose="020B0609020204030204" pitchFamily="49" charset="0"/>
              </a:rPr>
              <a:t>("Hello world!\n");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return 0;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 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A7D5E-47C3-45E1-82C6-9CA70F5C280F}"/>
              </a:ext>
            </a:extLst>
          </p:cNvPr>
          <p:cNvSpPr txBox="1"/>
          <p:nvPr/>
        </p:nvSpPr>
        <p:spPr>
          <a:xfrm>
            <a:off x="905524" y="692458"/>
            <a:ext cx="849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How many hello world will be in the output?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146DB-B8C7-4A79-809F-48689E33ABBB}"/>
              </a:ext>
            </a:extLst>
          </p:cNvPr>
          <p:cNvSpPr txBox="1"/>
          <p:nvPr/>
        </p:nvSpPr>
        <p:spPr>
          <a:xfrm>
            <a:off x="905523" y="5407980"/>
            <a:ext cx="468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24B8E-B495-49E3-841A-4CDC7B16CE4C}"/>
              </a:ext>
            </a:extLst>
          </p:cNvPr>
          <p:cNvSpPr txBox="1"/>
          <p:nvPr/>
        </p:nvSpPr>
        <p:spPr>
          <a:xfrm>
            <a:off x="6096000" y="5407980"/>
            <a:ext cx="4687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  <a:p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 world!</a:t>
            </a:r>
          </a:p>
        </p:txBody>
      </p:sp>
    </p:spTree>
    <p:extLst>
      <p:ext uri="{BB962C8B-B14F-4D97-AF65-F5344CB8AC3E}">
        <p14:creationId xmlns:p14="http://schemas.microsoft.com/office/powerpoint/2010/main" val="26737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D9E7-8925-452A-8695-B0411F2C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fork() is called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3859-E954-4C7B-94BF-5D0BD1E18720}"/>
              </a:ext>
            </a:extLst>
          </p:cNvPr>
          <p:cNvSpPr/>
          <p:nvPr/>
        </p:nvSpPr>
        <p:spPr>
          <a:xfrm>
            <a:off x="1646068" y="1957381"/>
            <a:ext cx="1567649" cy="665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81818-6945-48A4-A1CC-6C7BEA49B30C}"/>
              </a:ext>
            </a:extLst>
          </p:cNvPr>
          <p:cNvSpPr/>
          <p:nvPr/>
        </p:nvSpPr>
        <p:spPr>
          <a:xfrm>
            <a:off x="1646068" y="3615578"/>
            <a:ext cx="1567649" cy="665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30A2E-94DC-47C9-B14B-4C5BEE299498}"/>
              </a:ext>
            </a:extLst>
          </p:cNvPr>
          <p:cNvSpPr txBox="1"/>
          <p:nvPr/>
        </p:nvSpPr>
        <p:spPr>
          <a:xfrm>
            <a:off x="7395099" y="1997839"/>
            <a:ext cx="4147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int main()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fork();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fork();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effectLst/>
                <a:latin typeface="Consolas" panose="020B0609020204030204" pitchFamily="49" charset="0"/>
              </a:rPr>
              <a:t>("Hello world!\n");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 return 0;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 </a:t>
            </a:r>
          </a:p>
          <a:p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F72BFD-5BDB-4679-AF5D-09954CC1A837}"/>
              </a:ext>
            </a:extLst>
          </p:cNvPr>
          <p:cNvGrpSpPr/>
          <p:nvPr/>
        </p:nvGrpSpPr>
        <p:grpSpPr>
          <a:xfrm>
            <a:off x="2429893" y="2623206"/>
            <a:ext cx="1244621" cy="992372"/>
            <a:chOff x="2429893" y="2623206"/>
            <a:chExt cx="1244621" cy="9923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32FCF4-1ED7-49ED-AE0F-64E460650DA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429893" y="2623206"/>
              <a:ext cx="0" cy="992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50D8C-6000-4983-92CD-CF22D5D366E7}"/>
                </a:ext>
              </a:extLst>
            </p:cNvPr>
            <p:cNvSpPr txBox="1"/>
            <p:nvPr/>
          </p:nvSpPr>
          <p:spPr>
            <a:xfrm>
              <a:off x="2525032" y="2937617"/>
              <a:ext cx="1149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First fork()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FCB75-A29D-4990-BF9C-28F3F89531F0}"/>
              </a:ext>
            </a:extLst>
          </p:cNvPr>
          <p:cNvSpPr/>
          <p:nvPr/>
        </p:nvSpPr>
        <p:spPr>
          <a:xfrm>
            <a:off x="1646067" y="5273775"/>
            <a:ext cx="1567649" cy="665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Child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CBE8A8-D71D-43B5-ABBB-270C957D98D5}"/>
              </a:ext>
            </a:extLst>
          </p:cNvPr>
          <p:cNvGrpSpPr/>
          <p:nvPr/>
        </p:nvGrpSpPr>
        <p:grpSpPr>
          <a:xfrm>
            <a:off x="2429893" y="4254463"/>
            <a:ext cx="1528160" cy="992372"/>
            <a:chOff x="2429893" y="2623206"/>
            <a:chExt cx="1528160" cy="992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CE84E4-69F3-4C5F-AFAB-00AD95FF2679}"/>
                </a:ext>
              </a:extLst>
            </p:cNvPr>
            <p:cNvCxnSpPr/>
            <p:nvPr/>
          </p:nvCxnSpPr>
          <p:spPr>
            <a:xfrm>
              <a:off x="2429893" y="2623206"/>
              <a:ext cx="0" cy="992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5D8C1A-B945-44A6-BE47-D608715A9AF4}"/>
                </a:ext>
              </a:extLst>
            </p:cNvPr>
            <p:cNvSpPr txBox="1"/>
            <p:nvPr/>
          </p:nvSpPr>
          <p:spPr>
            <a:xfrm>
              <a:off x="2525032" y="2937617"/>
              <a:ext cx="1433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Second fork()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18B36-54BB-4C36-9916-3541AAFE57D5}"/>
              </a:ext>
            </a:extLst>
          </p:cNvPr>
          <p:cNvSpPr/>
          <p:nvPr/>
        </p:nvSpPr>
        <p:spPr>
          <a:xfrm>
            <a:off x="4151050" y="5273775"/>
            <a:ext cx="1567649" cy="665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Child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7E42A33-F46D-45B2-B967-8CA6709E17B5}"/>
              </a:ext>
            </a:extLst>
          </p:cNvPr>
          <p:cNvCxnSpPr>
            <a:stCxn id="4" idx="3"/>
            <a:endCxn id="15" idx="0"/>
          </p:cNvCxnSpPr>
          <p:nvPr/>
        </p:nvCxnSpPr>
        <p:spPr>
          <a:xfrm>
            <a:off x="3213717" y="2290294"/>
            <a:ext cx="1721158" cy="29834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54E31F-4233-4E81-8BCF-07E6EE486D19}"/>
              </a:ext>
            </a:extLst>
          </p:cNvPr>
          <p:cNvSpPr txBox="1"/>
          <p:nvPr/>
        </p:nvSpPr>
        <p:spPr>
          <a:xfrm>
            <a:off x="5002187" y="3306949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Second fork()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E1055-DEF7-4992-9E65-16F5E15DEB26}"/>
              </a:ext>
            </a:extLst>
          </p:cNvPr>
          <p:cNvSpPr txBox="1"/>
          <p:nvPr/>
        </p:nvSpPr>
        <p:spPr>
          <a:xfrm>
            <a:off x="1758972" y="3593515"/>
            <a:ext cx="148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Hello world!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1C240-B010-4801-B65F-ED5B03BDFED2}"/>
              </a:ext>
            </a:extLst>
          </p:cNvPr>
          <p:cNvSpPr txBox="1"/>
          <p:nvPr/>
        </p:nvSpPr>
        <p:spPr>
          <a:xfrm>
            <a:off x="1783747" y="1945245"/>
            <a:ext cx="148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Hello world!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ED50E-51F8-438B-9AF7-35718323ABBD}"/>
              </a:ext>
            </a:extLst>
          </p:cNvPr>
          <p:cNvSpPr txBox="1"/>
          <p:nvPr/>
        </p:nvSpPr>
        <p:spPr>
          <a:xfrm>
            <a:off x="4323427" y="5246835"/>
            <a:ext cx="148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Hello world!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0D2ED-213D-47CB-B013-6ADBE92142AC}"/>
              </a:ext>
            </a:extLst>
          </p:cNvPr>
          <p:cNvSpPr txBox="1"/>
          <p:nvPr/>
        </p:nvSpPr>
        <p:spPr>
          <a:xfrm>
            <a:off x="1745060" y="5252903"/>
            <a:ext cx="1482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Hello world!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C3097E-651C-4267-BFD3-E6A3DEDE8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358" y="1504371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functionality of an operating system that runs an executable file in the context of an already existing process, replacing the previous executable.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700FA-690D-4222-9C70-6FF051A58366}"/>
              </a:ext>
            </a:extLst>
          </p:cNvPr>
          <p:cNvSpPr txBox="1"/>
          <p:nvPr/>
        </p:nvSpPr>
        <p:spPr>
          <a:xfrm>
            <a:off x="512358" y="741603"/>
            <a:ext cx="430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92BA3-5A51-4257-8A7F-24E74AAFFF8D}"/>
              </a:ext>
            </a:extLst>
          </p:cNvPr>
          <p:cNvSpPr/>
          <p:nvPr/>
        </p:nvSpPr>
        <p:spPr>
          <a:xfrm>
            <a:off x="512358" y="3017801"/>
            <a:ext cx="898724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“exec()” call ?</a:t>
            </a:r>
          </a:p>
          <a:p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new process create.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data segment and code segment of current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ID remain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process data and code is gone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return to the caller 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61EA-BE00-4B7C-99FF-8B26AF6C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exec works ?</a:t>
            </a:r>
            <a:b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BAC2D-DD14-4808-9080-98AADE9ED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35" y="1067548"/>
            <a:ext cx="2299270" cy="256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BB0F3-F962-43D1-98F2-AF8A2D4B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64" y="3904871"/>
            <a:ext cx="2951738" cy="214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FCBD9-A0EC-4BFC-8400-1E1AE767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05775"/>
            <a:ext cx="4986516" cy="57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3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40A9-3FD5-4F2F-A58E-5DD21AA1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5" y="48826"/>
            <a:ext cx="10515600" cy="1325563"/>
          </a:xfrm>
        </p:spPr>
        <p:txBody>
          <a:bodyPr>
            <a:normAutofit/>
          </a:bodyPr>
          <a:lstStyle/>
          <a:p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F762-EC61-475C-B3F0-06EA4C7F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612742"/>
            <a:ext cx="10302485" cy="549509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exec functions along with their function parameters are    given below: </a:t>
            </a:r>
          </a:p>
          <a:p>
            <a:pPr marL="0" indent="0" fontAlgn="base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execl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*path, const char *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NULL);</a:t>
            </a: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execlp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*file, const char *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NULL );</a:t>
            </a: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*path, char *const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*file, char *const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execle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*path, const char *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NULL, char * const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envp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);</a:t>
            </a:r>
          </a:p>
          <a:p>
            <a:pPr fontAlgn="base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*file, char *const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char *const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envp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69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481E-193E-4F5E-9254-9D069184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392750"/>
            <a:ext cx="10515600" cy="60834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err="1"/>
              <a:t>execl</a:t>
            </a:r>
            <a:r>
              <a:rPr lang="en-US" b="1" dirty="0"/>
              <a:t>() System Function:</a:t>
            </a:r>
          </a:p>
          <a:p>
            <a:pPr marL="0" indent="0" fontAlgn="base">
              <a:buNone/>
            </a:pPr>
            <a:r>
              <a:rPr lang="en-US" sz="1800" dirty="0"/>
              <a:t>In </a:t>
            </a:r>
            <a:r>
              <a:rPr lang="en-US" sz="1800" dirty="0" err="1"/>
              <a:t>execl</a:t>
            </a:r>
            <a:r>
              <a:rPr lang="en-US" sz="1800" dirty="0"/>
              <a:t>() system function takes the path of the executable binary file (i.e. </a:t>
            </a:r>
            <a:r>
              <a:rPr lang="en-US" sz="1800" b="1" dirty="0"/>
              <a:t>/bin/ls</a:t>
            </a:r>
            <a:r>
              <a:rPr lang="en-US" sz="1800" dirty="0"/>
              <a:t>) as the first and second argument. Then, the arguments (i.e. </a:t>
            </a:r>
            <a:r>
              <a:rPr lang="en-US" sz="1800" b="1" dirty="0"/>
              <a:t>-</a:t>
            </a:r>
            <a:r>
              <a:rPr lang="en-US" sz="1800" b="1" dirty="0" err="1"/>
              <a:t>lh</a:t>
            </a:r>
            <a:r>
              <a:rPr lang="en-US" sz="1800" dirty="0"/>
              <a:t>, </a:t>
            </a:r>
            <a:r>
              <a:rPr lang="en-US" sz="1800" b="1" dirty="0"/>
              <a:t>/home</a:t>
            </a:r>
            <a:r>
              <a:rPr lang="en-US" sz="1800" dirty="0"/>
              <a:t>) that you want to pass to the executable followed by </a:t>
            </a:r>
            <a:r>
              <a:rPr lang="en-US" sz="1800" b="1" dirty="0"/>
              <a:t>NULL</a:t>
            </a:r>
            <a:r>
              <a:rPr lang="en-US" sz="1800" dirty="0"/>
              <a:t>. Then </a:t>
            </a:r>
            <a:r>
              <a:rPr lang="en-US" sz="1800" dirty="0" err="1"/>
              <a:t>execl</a:t>
            </a:r>
            <a:r>
              <a:rPr lang="en-US" sz="1800" dirty="0"/>
              <a:t>() system function runs the command and prints the output. If any error occurs, then </a:t>
            </a:r>
            <a:r>
              <a:rPr lang="en-US" sz="1800" dirty="0" err="1"/>
              <a:t>execl</a:t>
            </a:r>
            <a:r>
              <a:rPr lang="en-US" sz="1800" dirty="0"/>
              <a:t>() returns -1. Otherwise, it returns nothing.</a:t>
            </a:r>
          </a:p>
          <a:p>
            <a:pPr marL="0" indent="0" fontAlgn="base">
              <a:buNone/>
            </a:pPr>
            <a:r>
              <a:rPr lang="en-US" sz="1600" dirty="0"/>
              <a:t>Syntax :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Example of the </a:t>
            </a:r>
            <a:r>
              <a:rPr lang="en-US" sz="1800" dirty="0" err="1"/>
              <a:t>execl</a:t>
            </a:r>
            <a:r>
              <a:rPr lang="en-US" sz="1800" dirty="0"/>
              <a:t>() system function:</a:t>
            </a:r>
            <a:endParaRPr lang="en-CA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B7F0-3FDB-4EE6-9210-5FF7A5AE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3" y="2328224"/>
            <a:ext cx="8343900" cy="352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FFDBE-E295-4F0E-A88A-83BA77EF3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3" y="3429000"/>
            <a:ext cx="8343900" cy="199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B8958-6CBE-44E1-AE68-8A48F2F992C8}"/>
              </a:ext>
            </a:extLst>
          </p:cNvPr>
          <p:cNvSpPr txBox="1"/>
          <p:nvPr/>
        </p:nvSpPr>
        <p:spPr>
          <a:xfrm>
            <a:off x="942353" y="5610985"/>
            <a:ext cx="764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Run  </a:t>
            </a:r>
            <a:r>
              <a:rPr lang="en-US" b="1" dirty="0"/>
              <a:t>ls -</a:t>
            </a:r>
            <a:r>
              <a:rPr lang="en-US" b="1" dirty="0" err="1"/>
              <a:t>lh</a:t>
            </a:r>
            <a:r>
              <a:rPr lang="en-US" b="1" dirty="0"/>
              <a:t> /home</a:t>
            </a:r>
            <a:r>
              <a:rPr lang="en-US" dirty="0"/>
              <a:t> command using </a:t>
            </a:r>
            <a:r>
              <a:rPr lang="en-US" dirty="0" err="1"/>
              <a:t>execl</a:t>
            </a:r>
            <a:r>
              <a:rPr lang="en-US" dirty="0"/>
              <a:t>() system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4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727</Words>
  <Application>Microsoft Office PowerPoint</Application>
  <PresentationFormat>Widescreen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Theme</vt:lpstr>
      <vt:lpstr>Lab1 fork() and exec () </vt:lpstr>
      <vt:lpstr>Fork()</vt:lpstr>
      <vt:lpstr>Return value of fork()</vt:lpstr>
      <vt:lpstr>PowerPoint Presentation</vt:lpstr>
      <vt:lpstr>When fork() is called</vt:lpstr>
      <vt:lpstr>PowerPoint Presentation</vt:lpstr>
      <vt:lpstr>How exec works ? </vt:lpstr>
      <vt:lpstr> 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fork() and exec () </dc:title>
  <dc:creator>Qing Ma</dc:creator>
  <cp:lastModifiedBy>SWATI BHOSLE</cp:lastModifiedBy>
  <cp:revision>13</cp:revision>
  <dcterms:created xsi:type="dcterms:W3CDTF">2021-01-20T20:37:42Z</dcterms:created>
  <dcterms:modified xsi:type="dcterms:W3CDTF">2021-01-25T18:43:40Z</dcterms:modified>
</cp:coreProperties>
</file>