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76"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757" autoAdjust="0"/>
  </p:normalViewPr>
  <p:slideViewPr>
    <p:cSldViewPr>
      <p:cViewPr varScale="1">
        <p:scale>
          <a:sx n="83" d="100"/>
          <a:sy n="83" d="100"/>
        </p:scale>
        <p:origin x="242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DFE8602-BC26-4B53-B29A-5822EC9DF78B}" type="datetimeFigureOut">
              <a:rPr lang="en-CA" smtClean="0"/>
              <a:t>2022-06-20</a:t>
            </a:fld>
            <a:endParaRPr lang="en-CA"/>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DE3B926-F216-46CC-8343-87418D08C79E}" type="slidenum">
              <a:rPr lang="en-CA" smtClean="0"/>
              <a:t>‹#›</a:t>
            </a:fld>
            <a:endParaRPr lang="en-CA"/>
          </a:p>
        </p:txBody>
      </p:sp>
    </p:spTree>
    <p:extLst>
      <p:ext uri="{BB962C8B-B14F-4D97-AF65-F5344CB8AC3E}">
        <p14:creationId xmlns:p14="http://schemas.microsoft.com/office/powerpoint/2010/main" val="2043209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Every computer system consists of software, hardware and firmware. Software is put on top of the hardware.</a:t>
            </a:r>
          </a:p>
          <a:p>
            <a:r>
              <a:rPr lang="en-CA" dirty="0"/>
              <a:t>Hardware is made up of CPU, memory (RAM) and I/O devices (peripherals)</a:t>
            </a:r>
          </a:p>
          <a:p>
            <a:endParaRPr lang="en-CA" dirty="0"/>
          </a:p>
          <a:p>
            <a:r>
              <a:rPr lang="en-CA" dirty="0"/>
              <a:t>A few layers that go on top of the hardware:</a:t>
            </a:r>
          </a:p>
          <a:p>
            <a:r>
              <a:rPr lang="en-CA" dirty="0"/>
              <a:t>Operating system: programs that set the hardware, closest to the hardware</a:t>
            </a:r>
          </a:p>
          <a:p>
            <a:r>
              <a:rPr lang="en-CA" dirty="0"/>
              <a:t>Application programs on top of the OS, that are in charge of taking care of the functions that are built-in, such as MS Apps, or software that you “install” not build.</a:t>
            </a:r>
          </a:p>
          <a:p>
            <a:r>
              <a:rPr lang="en-CA" dirty="0"/>
              <a:t>User programs on top of the application programs, that use the application programs to create new data, such as computer games</a:t>
            </a:r>
          </a:p>
          <a:p>
            <a:r>
              <a:rPr lang="en-CA" dirty="0"/>
              <a:t>These layers are the software portion of the computer system.</a:t>
            </a:r>
          </a:p>
          <a:p>
            <a:endParaRPr lang="en-CA" dirty="0"/>
          </a:p>
          <a:p>
            <a:r>
              <a:rPr lang="en-CA" dirty="0"/>
              <a:t>Application software is any software that is not inherently used by the operating system</a:t>
            </a:r>
          </a:p>
          <a:p>
            <a:endParaRPr lang="en-CA" dirty="0"/>
          </a:p>
          <a:p>
            <a:r>
              <a:rPr lang="en-CA" dirty="0"/>
              <a:t>Application software: MS Apps for example</a:t>
            </a:r>
          </a:p>
          <a:p>
            <a:r>
              <a:rPr lang="en-CA" dirty="0"/>
              <a:t>Systems software: compilers, User-interfaces</a:t>
            </a:r>
          </a:p>
        </p:txBody>
      </p:sp>
      <p:sp>
        <p:nvSpPr>
          <p:cNvPr id="4" name="Slide Number Placeholder 3"/>
          <p:cNvSpPr>
            <a:spLocks noGrp="1"/>
          </p:cNvSpPr>
          <p:nvPr>
            <p:ph type="sldNum" sz="quarter" idx="5"/>
          </p:nvPr>
        </p:nvSpPr>
        <p:spPr/>
        <p:txBody>
          <a:bodyPr/>
          <a:lstStyle/>
          <a:p>
            <a:fld id="{0DE3B926-F216-46CC-8343-87418D08C79E}" type="slidenum">
              <a:rPr lang="en-CA" smtClean="0"/>
              <a:t>5</a:t>
            </a:fld>
            <a:endParaRPr lang="en-CA"/>
          </a:p>
        </p:txBody>
      </p:sp>
    </p:spTree>
    <p:extLst>
      <p:ext uri="{BB962C8B-B14F-4D97-AF65-F5344CB8AC3E}">
        <p14:creationId xmlns:p14="http://schemas.microsoft.com/office/powerpoint/2010/main" val="2896875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CA" b="1" i="0" dirty="0">
                <a:solidFill>
                  <a:srgbClr val="273239"/>
                </a:solidFill>
                <a:effectLst/>
                <a:latin typeface="urw-din"/>
              </a:rPr>
              <a:t>System Software:</a:t>
            </a:r>
            <a:br>
              <a:rPr lang="en-CA" b="0" i="0" dirty="0">
                <a:solidFill>
                  <a:srgbClr val="273239"/>
                </a:solidFill>
                <a:effectLst/>
                <a:latin typeface="urw-din"/>
              </a:rPr>
            </a:br>
            <a:r>
              <a:rPr lang="en-CA" b="0" i="0" dirty="0">
                <a:solidFill>
                  <a:srgbClr val="273239"/>
                </a:solidFill>
                <a:effectLst/>
                <a:latin typeface="urw-din"/>
              </a:rPr>
              <a:t>System Software is the type of software which is the interface between application software and system. Low level languages are used to write the system software. System Software maintains the system resources and gives the path for application software to run. An important thing is that without system software, system can not run. It is a general purpose software.</a:t>
            </a:r>
          </a:p>
          <a:p>
            <a:pPr algn="l" fontAlgn="base"/>
            <a:r>
              <a:rPr lang="en-CA" b="1" i="0" dirty="0">
                <a:solidFill>
                  <a:srgbClr val="273239"/>
                </a:solidFill>
                <a:effectLst/>
                <a:latin typeface="urw-din"/>
              </a:rPr>
              <a:t>Application Software:</a:t>
            </a:r>
            <a:br>
              <a:rPr lang="en-CA" b="0" i="0" dirty="0">
                <a:solidFill>
                  <a:srgbClr val="273239"/>
                </a:solidFill>
                <a:effectLst/>
                <a:latin typeface="urw-din"/>
              </a:rPr>
            </a:br>
            <a:r>
              <a:rPr lang="en-CA" b="0" i="0" dirty="0">
                <a:solidFill>
                  <a:srgbClr val="273239"/>
                </a:solidFill>
                <a:effectLst/>
                <a:latin typeface="urw-din"/>
              </a:rPr>
              <a:t>Application Software is the type of software that runs as per user request. It runs on the platform which is provided by system software. High level languages are used to write the application software. Its a specific purpose software.</a:t>
            </a:r>
          </a:p>
          <a:p>
            <a:pPr algn="l" fontAlgn="base"/>
            <a:r>
              <a:rPr lang="en-CA" b="0" i="0" dirty="0">
                <a:solidFill>
                  <a:srgbClr val="273239"/>
                </a:solidFill>
                <a:effectLst/>
                <a:latin typeface="urw-din"/>
              </a:rPr>
              <a:t>The main difference between System Software and Application Software is that without system software, system can not run on the other hand without application software, system always runs.</a:t>
            </a:r>
          </a:p>
          <a:p>
            <a:endParaRPr lang="en-CA" dirty="0"/>
          </a:p>
        </p:txBody>
      </p:sp>
      <p:sp>
        <p:nvSpPr>
          <p:cNvPr id="4" name="Slide Number Placeholder 3"/>
          <p:cNvSpPr>
            <a:spLocks noGrp="1"/>
          </p:cNvSpPr>
          <p:nvPr>
            <p:ph type="sldNum" sz="quarter" idx="5"/>
          </p:nvPr>
        </p:nvSpPr>
        <p:spPr/>
        <p:txBody>
          <a:bodyPr/>
          <a:lstStyle/>
          <a:p>
            <a:fld id="{0DE3B926-F216-46CC-8343-87418D08C79E}" type="slidenum">
              <a:rPr lang="en-CA" smtClean="0"/>
              <a:t>6</a:t>
            </a:fld>
            <a:endParaRPr lang="en-CA"/>
          </a:p>
        </p:txBody>
      </p:sp>
    </p:spTree>
    <p:extLst>
      <p:ext uri="{BB962C8B-B14F-4D97-AF65-F5344CB8AC3E}">
        <p14:creationId xmlns:p14="http://schemas.microsoft.com/office/powerpoint/2010/main" val="1604878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Hardware resources are under the OS, whereas the software is above the OS. These resources need to be accessed without difficulty.</a:t>
            </a:r>
          </a:p>
          <a:p>
            <a:endParaRPr lang="en-CA" dirty="0"/>
          </a:p>
          <a:p>
            <a:endParaRPr lang="en-CA" dirty="0"/>
          </a:p>
        </p:txBody>
      </p:sp>
      <p:sp>
        <p:nvSpPr>
          <p:cNvPr id="4" name="Slide Number Placeholder 3"/>
          <p:cNvSpPr>
            <a:spLocks noGrp="1"/>
          </p:cNvSpPr>
          <p:nvPr>
            <p:ph type="sldNum" sz="quarter" idx="5"/>
          </p:nvPr>
        </p:nvSpPr>
        <p:spPr/>
        <p:txBody>
          <a:bodyPr/>
          <a:lstStyle/>
          <a:p>
            <a:fld id="{0DE3B926-F216-46CC-8343-87418D08C79E}" type="slidenum">
              <a:rPr lang="en-CA" smtClean="0"/>
              <a:t>7</a:t>
            </a:fld>
            <a:endParaRPr lang="en-CA"/>
          </a:p>
        </p:txBody>
      </p:sp>
    </p:spTree>
    <p:extLst>
      <p:ext uri="{BB962C8B-B14F-4D97-AF65-F5344CB8AC3E}">
        <p14:creationId xmlns:p14="http://schemas.microsoft.com/office/powerpoint/2010/main" val="45092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BDC1C6"/>
                </a:solidFill>
                <a:effectLst/>
                <a:latin typeface="arial" panose="020B0604020202020204" pitchFamily="34" charset="0"/>
              </a:rPr>
              <a:t>A process is a program in execution which then forms the basis of all computation. The process is not as same as program code but a lot more than it. A process is an 'active' entity as opposed to the program which is considered to be a 'passive' entity.</a:t>
            </a:r>
          </a:p>
          <a:p>
            <a:endParaRPr lang="en-CA" b="0" i="0" dirty="0">
              <a:solidFill>
                <a:srgbClr val="BDC1C6"/>
              </a:solidFill>
              <a:effectLst/>
              <a:latin typeface="arial" panose="020B0604020202020204" pitchFamily="34" charset="0"/>
            </a:endParaRPr>
          </a:p>
          <a:p>
            <a:r>
              <a:rPr lang="en-CA" b="0" i="0" dirty="0">
                <a:solidFill>
                  <a:srgbClr val="BDC1C6"/>
                </a:solidFill>
                <a:effectLst/>
                <a:latin typeface="arial" panose="020B0604020202020204" pitchFamily="34" charset="0"/>
              </a:rPr>
              <a:t>Consider 2 process loaded into the system, but only 1 CPU is available. A such, the sharing of processor is important here for computations.</a:t>
            </a:r>
            <a:endParaRPr lang="en-CA" b="0" dirty="0"/>
          </a:p>
        </p:txBody>
      </p:sp>
      <p:sp>
        <p:nvSpPr>
          <p:cNvPr id="4" name="Slide Number Placeholder 3"/>
          <p:cNvSpPr>
            <a:spLocks noGrp="1"/>
          </p:cNvSpPr>
          <p:nvPr>
            <p:ph type="sldNum" sz="quarter" idx="5"/>
          </p:nvPr>
        </p:nvSpPr>
        <p:spPr/>
        <p:txBody>
          <a:bodyPr/>
          <a:lstStyle/>
          <a:p>
            <a:fld id="{0DE3B926-F216-46CC-8343-87418D08C79E}" type="slidenum">
              <a:rPr lang="en-CA" smtClean="0"/>
              <a:t>8</a:t>
            </a:fld>
            <a:endParaRPr lang="en-CA"/>
          </a:p>
        </p:txBody>
      </p:sp>
    </p:spTree>
    <p:extLst>
      <p:ext uri="{BB962C8B-B14F-4D97-AF65-F5344CB8AC3E}">
        <p14:creationId xmlns:p14="http://schemas.microsoft.com/office/powerpoint/2010/main" val="1816561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Depending on the process, the states change based on the circumstances of the system.</a:t>
            </a:r>
          </a:p>
          <a:p>
            <a:endParaRPr lang="en-CA" dirty="0"/>
          </a:p>
          <a:p>
            <a:pPr algn="l">
              <a:buFont typeface="Arial" panose="020B0604020202020204" pitchFamily="34" charset="0"/>
              <a:buChar char="•"/>
            </a:pPr>
            <a:r>
              <a:rPr lang="en-CA" b="0" i="0" dirty="0">
                <a:solidFill>
                  <a:srgbClr val="222222"/>
                </a:solidFill>
                <a:effectLst/>
                <a:latin typeface="Source Sans Pro" panose="020B0503030403020204" pitchFamily="34" charset="0"/>
              </a:rPr>
              <a:t>New: The new process is created when a specific program calls from secondary memory/hard disk to primary memory/RAM</a:t>
            </a:r>
          </a:p>
          <a:p>
            <a:pPr algn="l">
              <a:buFont typeface="Arial" panose="020B0604020202020204" pitchFamily="34" charset="0"/>
              <a:buChar char="•"/>
            </a:pPr>
            <a:r>
              <a:rPr lang="en-CA" b="0" i="0" dirty="0">
                <a:solidFill>
                  <a:srgbClr val="222222"/>
                </a:solidFill>
                <a:effectLst/>
                <a:latin typeface="Source Sans Pro" panose="020B0503030403020204" pitchFamily="34" charset="0"/>
              </a:rPr>
              <a:t>Ready: In a ready state, the process should be loaded into the primary memory, which is ready for execution.</a:t>
            </a:r>
          </a:p>
          <a:p>
            <a:pPr algn="l">
              <a:buFont typeface="Arial" panose="020B0604020202020204" pitchFamily="34" charset="0"/>
              <a:buChar char="•"/>
            </a:pPr>
            <a:r>
              <a:rPr lang="en-CA" b="0" i="0" dirty="0">
                <a:solidFill>
                  <a:srgbClr val="222222"/>
                </a:solidFill>
                <a:effectLst/>
                <a:latin typeface="Source Sans Pro" panose="020B0503030403020204" pitchFamily="34" charset="0"/>
              </a:rPr>
              <a:t>Waiting: The process is waiting for the allocation of CPU time and other resources for execution.</a:t>
            </a:r>
          </a:p>
          <a:p>
            <a:pPr algn="l">
              <a:buFont typeface="Arial" panose="020B0604020202020204" pitchFamily="34" charset="0"/>
              <a:buChar char="•"/>
            </a:pPr>
            <a:r>
              <a:rPr lang="en-CA" b="0" i="0" dirty="0">
                <a:solidFill>
                  <a:srgbClr val="222222"/>
                </a:solidFill>
                <a:effectLst/>
                <a:latin typeface="Source Sans Pro" panose="020B0503030403020204" pitchFamily="34" charset="0"/>
              </a:rPr>
              <a:t>Executing/Running: The process is an execution state.</a:t>
            </a:r>
          </a:p>
          <a:p>
            <a:pPr algn="l">
              <a:buFont typeface="Arial" panose="020B0604020202020204" pitchFamily="34" charset="0"/>
              <a:buChar char="•"/>
            </a:pPr>
            <a:r>
              <a:rPr lang="en-CA" b="0" i="0" dirty="0">
                <a:solidFill>
                  <a:srgbClr val="222222"/>
                </a:solidFill>
                <a:effectLst/>
                <a:latin typeface="Source Sans Pro" panose="020B0503030403020204" pitchFamily="34" charset="0"/>
              </a:rPr>
              <a:t>Blocked: It is a time interval when a process is waiting for an event like I/O operations to complete.</a:t>
            </a:r>
          </a:p>
          <a:p>
            <a:pPr algn="l">
              <a:buFont typeface="Arial" panose="020B0604020202020204" pitchFamily="34" charset="0"/>
              <a:buChar char="•"/>
            </a:pPr>
            <a:r>
              <a:rPr lang="en-CA" b="0" i="0" dirty="0">
                <a:solidFill>
                  <a:srgbClr val="222222"/>
                </a:solidFill>
                <a:effectLst/>
                <a:latin typeface="Source Sans Pro" panose="020B0503030403020204" pitchFamily="34" charset="0"/>
              </a:rPr>
              <a:t>Suspended: Suspended state defines the time when a process is ready for execution but has not been placed in the ready queue by OS.</a:t>
            </a:r>
          </a:p>
          <a:p>
            <a:pPr algn="l">
              <a:buFont typeface="Arial" panose="020B0604020202020204" pitchFamily="34" charset="0"/>
              <a:buChar char="•"/>
            </a:pPr>
            <a:r>
              <a:rPr lang="en-CA" b="0" i="0" dirty="0">
                <a:solidFill>
                  <a:srgbClr val="222222"/>
                </a:solidFill>
                <a:effectLst/>
                <a:latin typeface="Source Sans Pro" panose="020B0503030403020204" pitchFamily="34" charset="0"/>
              </a:rPr>
              <a:t>Terminated: Terminated state specifies the time when a process is terminated</a:t>
            </a:r>
          </a:p>
          <a:p>
            <a:endParaRPr lang="en-CA" dirty="0"/>
          </a:p>
        </p:txBody>
      </p:sp>
      <p:sp>
        <p:nvSpPr>
          <p:cNvPr id="4" name="Slide Number Placeholder 3"/>
          <p:cNvSpPr>
            <a:spLocks noGrp="1"/>
          </p:cNvSpPr>
          <p:nvPr>
            <p:ph type="sldNum" sz="quarter" idx="5"/>
          </p:nvPr>
        </p:nvSpPr>
        <p:spPr/>
        <p:txBody>
          <a:bodyPr/>
          <a:lstStyle/>
          <a:p>
            <a:fld id="{0DE3B926-F216-46CC-8343-87418D08C79E}" type="slidenum">
              <a:rPr lang="en-CA" smtClean="0"/>
              <a:t>9</a:t>
            </a:fld>
            <a:endParaRPr lang="en-CA"/>
          </a:p>
        </p:txBody>
      </p:sp>
    </p:spTree>
    <p:extLst>
      <p:ext uri="{BB962C8B-B14F-4D97-AF65-F5344CB8AC3E}">
        <p14:creationId xmlns:p14="http://schemas.microsoft.com/office/powerpoint/2010/main" val="345651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ready state, the OS will have to manage or schedule which processes are to be allocated for the CPU.</a:t>
            </a:r>
          </a:p>
        </p:txBody>
      </p:sp>
      <p:sp>
        <p:nvSpPr>
          <p:cNvPr id="4" name="Slide Number Placeholder 3"/>
          <p:cNvSpPr>
            <a:spLocks noGrp="1"/>
          </p:cNvSpPr>
          <p:nvPr>
            <p:ph type="sldNum" sz="quarter" idx="5"/>
          </p:nvPr>
        </p:nvSpPr>
        <p:spPr/>
        <p:txBody>
          <a:bodyPr/>
          <a:lstStyle/>
          <a:p>
            <a:fld id="{0DE3B926-F216-46CC-8343-87418D08C79E}" type="slidenum">
              <a:rPr lang="en-CA" smtClean="0"/>
              <a:t>11</a:t>
            </a:fld>
            <a:endParaRPr lang="en-CA"/>
          </a:p>
        </p:txBody>
      </p:sp>
    </p:spTree>
    <p:extLst>
      <p:ext uri="{BB962C8B-B14F-4D97-AF65-F5344CB8AC3E}">
        <p14:creationId xmlns:p14="http://schemas.microsoft.com/office/powerpoint/2010/main" val="1649963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Or page </a:t>
            </a:r>
            <a:r>
              <a:rPr lang="en-CA"/>
              <a:t>replacement algorithms</a:t>
            </a:r>
          </a:p>
        </p:txBody>
      </p:sp>
      <p:sp>
        <p:nvSpPr>
          <p:cNvPr id="4" name="Slide Number Placeholder 3"/>
          <p:cNvSpPr>
            <a:spLocks noGrp="1"/>
          </p:cNvSpPr>
          <p:nvPr>
            <p:ph type="sldNum" sz="quarter" idx="5"/>
          </p:nvPr>
        </p:nvSpPr>
        <p:spPr/>
        <p:txBody>
          <a:bodyPr/>
          <a:lstStyle/>
          <a:p>
            <a:fld id="{0DE3B926-F216-46CC-8343-87418D08C79E}" type="slidenum">
              <a:rPr lang="en-CA" smtClean="0"/>
              <a:t>20</a:t>
            </a:fld>
            <a:endParaRPr lang="en-CA"/>
          </a:p>
        </p:txBody>
      </p:sp>
    </p:spTree>
    <p:extLst>
      <p:ext uri="{BB962C8B-B14F-4D97-AF65-F5344CB8AC3E}">
        <p14:creationId xmlns:p14="http://schemas.microsoft.com/office/powerpoint/2010/main" val="1390387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Georgia"/>
                <a:cs typeface="Georgia"/>
              </a:defRPr>
            </a:lvl1pPr>
          </a:lstStyle>
          <a:p>
            <a:pPr marL="33020">
              <a:lnSpc>
                <a:spcPts val="211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424455"/>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Georgia"/>
                <a:cs typeface="Georgia"/>
              </a:defRPr>
            </a:lvl1pPr>
          </a:lstStyle>
          <a:p>
            <a:pPr marL="33020">
              <a:lnSpc>
                <a:spcPts val="21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424455"/>
                </a:solidFill>
                <a:latin typeface="Trebuchet MS"/>
                <a:cs typeface="Trebuchet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7" name="Holder 7"/>
          <p:cNvSpPr>
            <a:spLocks noGrp="1"/>
          </p:cNvSpPr>
          <p:nvPr>
            <p:ph type="sldNum" sz="quarter" idx="7"/>
          </p:nvPr>
        </p:nvSpPr>
        <p:spPr/>
        <p:txBody>
          <a:bodyPr lIns="0" tIns="0" rIns="0" bIns="0"/>
          <a:lstStyle>
            <a:lvl1pPr>
              <a:defRPr sz="1800" b="0" i="0">
                <a:solidFill>
                  <a:schemeClr val="tx1"/>
                </a:solidFill>
                <a:latin typeface="Georgia"/>
                <a:cs typeface="Georgia"/>
              </a:defRPr>
            </a:lvl1pPr>
          </a:lstStyle>
          <a:p>
            <a:pPr marL="33020">
              <a:lnSpc>
                <a:spcPts val="21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424455"/>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5" name="Holder 5"/>
          <p:cNvSpPr>
            <a:spLocks noGrp="1"/>
          </p:cNvSpPr>
          <p:nvPr>
            <p:ph type="sldNum" sz="quarter" idx="7"/>
          </p:nvPr>
        </p:nvSpPr>
        <p:spPr/>
        <p:txBody>
          <a:bodyPr lIns="0" tIns="0" rIns="0" bIns="0"/>
          <a:lstStyle>
            <a:lvl1pPr>
              <a:defRPr sz="1800" b="0" i="0">
                <a:solidFill>
                  <a:schemeClr val="tx1"/>
                </a:solidFill>
                <a:latin typeface="Georgia"/>
                <a:cs typeface="Georgia"/>
              </a:defRPr>
            </a:lvl1pPr>
          </a:lstStyle>
          <a:p>
            <a:pPr marL="33020">
              <a:lnSpc>
                <a:spcPts val="21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4" name="Holder 4"/>
          <p:cNvSpPr>
            <a:spLocks noGrp="1"/>
          </p:cNvSpPr>
          <p:nvPr>
            <p:ph type="sldNum" sz="quarter" idx="7"/>
          </p:nvPr>
        </p:nvSpPr>
        <p:spPr/>
        <p:txBody>
          <a:bodyPr lIns="0" tIns="0" rIns="0" bIns="0"/>
          <a:lstStyle>
            <a:lvl1pPr>
              <a:defRPr sz="1800" b="0" i="0">
                <a:solidFill>
                  <a:schemeClr val="tx1"/>
                </a:solidFill>
                <a:latin typeface="Georgia"/>
                <a:cs typeface="Georgia"/>
              </a:defRPr>
            </a:lvl1pPr>
          </a:lstStyle>
          <a:p>
            <a:pPr marL="33020">
              <a:lnSpc>
                <a:spcPts val="211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99288"/>
            <a:ext cx="5410200" cy="52069"/>
          </a:xfrm>
          <a:custGeom>
            <a:avLst/>
            <a:gdLst/>
            <a:ahLst/>
            <a:cxnLst/>
            <a:rect l="l" t="t" r="r" b="b"/>
            <a:pathLst>
              <a:path w="5410200" h="52070">
                <a:moveTo>
                  <a:pt x="0" y="51815"/>
                </a:moveTo>
                <a:lnTo>
                  <a:pt x="5410200" y="51815"/>
                </a:lnTo>
                <a:lnTo>
                  <a:pt x="5410200" y="0"/>
                </a:lnTo>
                <a:lnTo>
                  <a:pt x="0" y="0"/>
                </a:lnTo>
                <a:lnTo>
                  <a:pt x="0" y="51815"/>
                </a:lnTo>
                <a:close/>
              </a:path>
            </a:pathLst>
          </a:custGeom>
          <a:solidFill>
            <a:srgbClr val="438085">
              <a:alpha val="50195"/>
            </a:srgbClr>
          </a:solidFill>
        </p:spPr>
        <p:txBody>
          <a:bodyPr wrap="square" lIns="0" tIns="0" rIns="0" bIns="0" rtlCol="0"/>
          <a:lstStyle/>
          <a:p>
            <a:endParaRPr/>
          </a:p>
        </p:txBody>
      </p:sp>
      <p:sp>
        <p:nvSpPr>
          <p:cNvPr id="17" name="bg object 17"/>
          <p:cNvSpPr/>
          <p:nvPr/>
        </p:nvSpPr>
        <p:spPr>
          <a:xfrm>
            <a:off x="0" y="0"/>
            <a:ext cx="9084945" cy="311150"/>
          </a:xfrm>
          <a:custGeom>
            <a:avLst/>
            <a:gdLst/>
            <a:ahLst/>
            <a:cxnLst/>
            <a:rect l="l" t="t" r="r" b="b"/>
            <a:pathLst>
              <a:path w="9084945" h="311150">
                <a:moveTo>
                  <a:pt x="9044940" y="0"/>
                </a:moveTo>
                <a:lnTo>
                  <a:pt x="0" y="0"/>
                </a:lnTo>
                <a:lnTo>
                  <a:pt x="0" y="310896"/>
                </a:lnTo>
                <a:lnTo>
                  <a:pt x="9044940" y="310896"/>
                </a:lnTo>
                <a:lnTo>
                  <a:pt x="9044940" y="0"/>
                </a:lnTo>
                <a:close/>
              </a:path>
              <a:path w="9084945" h="311150">
                <a:moveTo>
                  <a:pt x="9084564" y="0"/>
                </a:moveTo>
                <a:lnTo>
                  <a:pt x="9072372" y="0"/>
                </a:lnTo>
                <a:lnTo>
                  <a:pt x="9072372" y="310896"/>
                </a:lnTo>
                <a:lnTo>
                  <a:pt x="9084564" y="310896"/>
                </a:lnTo>
                <a:lnTo>
                  <a:pt x="9084564" y="0"/>
                </a:lnTo>
                <a:close/>
              </a:path>
            </a:pathLst>
          </a:custGeom>
          <a:solidFill>
            <a:srgbClr val="424455"/>
          </a:solidFill>
        </p:spPr>
        <p:txBody>
          <a:bodyPr wrap="square" lIns="0" tIns="0" rIns="0" bIns="0" rtlCol="0"/>
          <a:lstStyle/>
          <a:p>
            <a:endParaRPr/>
          </a:p>
        </p:txBody>
      </p:sp>
      <p:sp>
        <p:nvSpPr>
          <p:cNvPr id="18" name="bg object 18"/>
          <p:cNvSpPr/>
          <p:nvPr/>
        </p:nvSpPr>
        <p:spPr>
          <a:xfrm>
            <a:off x="9142476" y="0"/>
            <a:ext cx="1905" cy="311150"/>
          </a:xfrm>
          <a:custGeom>
            <a:avLst/>
            <a:gdLst/>
            <a:ahLst/>
            <a:cxnLst/>
            <a:rect l="l" t="t" r="r" b="b"/>
            <a:pathLst>
              <a:path w="1904" h="311150">
                <a:moveTo>
                  <a:pt x="0" y="310896"/>
                </a:moveTo>
                <a:lnTo>
                  <a:pt x="1524" y="310896"/>
                </a:lnTo>
                <a:lnTo>
                  <a:pt x="1524" y="0"/>
                </a:lnTo>
                <a:lnTo>
                  <a:pt x="0" y="0"/>
                </a:lnTo>
                <a:lnTo>
                  <a:pt x="0" y="310896"/>
                </a:lnTo>
                <a:close/>
              </a:path>
            </a:pathLst>
          </a:custGeom>
          <a:solidFill>
            <a:srgbClr val="424455"/>
          </a:solidFill>
        </p:spPr>
        <p:txBody>
          <a:bodyPr wrap="square" lIns="0" tIns="0" rIns="0" bIns="0" rtlCol="0"/>
          <a:lstStyle/>
          <a:p>
            <a:endParaRPr/>
          </a:p>
        </p:txBody>
      </p:sp>
      <p:sp>
        <p:nvSpPr>
          <p:cNvPr id="19" name="bg object 19"/>
          <p:cNvSpPr/>
          <p:nvPr/>
        </p:nvSpPr>
        <p:spPr>
          <a:xfrm>
            <a:off x="0" y="307847"/>
            <a:ext cx="9084945" cy="91440"/>
          </a:xfrm>
          <a:custGeom>
            <a:avLst/>
            <a:gdLst/>
            <a:ahLst/>
            <a:cxnLst/>
            <a:rect l="l" t="t" r="r" b="b"/>
            <a:pathLst>
              <a:path w="9084945" h="91439">
                <a:moveTo>
                  <a:pt x="9044940" y="0"/>
                </a:moveTo>
                <a:lnTo>
                  <a:pt x="0" y="0"/>
                </a:lnTo>
                <a:lnTo>
                  <a:pt x="0" y="91440"/>
                </a:lnTo>
                <a:lnTo>
                  <a:pt x="9044940" y="91440"/>
                </a:lnTo>
                <a:lnTo>
                  <a:pt x="9044940" y="0"/>
                </a:lnTo>
                <a:close/>
              </a:path>
              <a:path w="9084945" h="91439">
                <a:moveTo>
                  <a:pt x="9084564" y="0"/>
                </a:moveTo>
                <a:lnTo>
                  <a:pt x="9072372" y="0"/>
                </a:lnTo>
                <a:lnTo>
                  <a:pt x="9072372" y="91440"/>
                </a:lnTo>
                <a:lnTo>
                  <a:pt x="9084564" y="91440"/>
                </a:lnTo>
                <a:lnTo>
                  <a:pt x="9084564" y="0"/>
                </a:lnTo>
                <a:close/>
              </a:path>
            </a:pathLst>
          </a:custGeom>
          <a:solidFill>
            <a:srgbClr val="438085"/>
          </a:solidFill>
        </p:spPr>
        <p:txBody>
          <a:bodyPr wrap="square" lIns="0" tIns="0" rIns="0" bIns="0" rtlCol="0"/>
          <a:lstStyle/>
          <a:p>
            <a:endParaRPr/>
          </a:p>
        </p:txBody>
      </p:sp>
      <p:sp>
        <p:nvSpPr>
          <p:cNvPr id="20" name="bg object 20"/>
          <p:cNvSpPr/>
          <p:nvPr/>
        </p:nvSpPr>
        <p:spPr>
          <a:xfrm>
            <a:off x="9142476" y="307847"/>
            <a:ext cx="1905" cy="91440"/>
          </a:xfrm>
          <a:custGeom>
            <a:avLst/>
            <a:gdLst/>
            <a:ahLst/>
            <a:cxnLst/>
            <a:rect l="l" t="t" r="r" b="b"/>
            <a:pathLst>
              <a:path w="1904" h="91439">
                <a:moveTo>
                  <a:pt x="0" y="91439"/>
                </a:moveTo>
                <a:lnTo>
                  <a:pt x="1524" y="91439"/>
                </a:lnTo>
                <a:lnTo>
                  <a:pt x="1524" y="0"/>
                </a:lnTo>
                <a:lnTo>
                  <a:pt x="0" y="0"/>
                </a:lnTo>
                <a:lnTo>
                  <a:pt x="0" y="91439"/>
                </a:lnTo>
                <a:close/>
              </a:path>
            </a:pathLst>
          </a:custGeom>
          <a:solidFill>
            <a:srgbClr val="438085"/>
          </a:solidFill>
        </p:spPr>
        <p:txBody>
          <a:bodyPr wrap="square" lIns="0" tIns="0" rIns="0" bIns="0" rtlCol="0"/>
          <a:lstStyle/>
          <a:p>
            <a:endParaRPr/>
          </a:p>
        </p:txBody>
      </p:sp>
      <p:sp>
        <p:nvSpPr>
          <p:cNvPr id="21" name="bg object 21"/>
          <p:cNvSpPr/>
          <p:nvPr/>
        </p:nvSpPr>
        <p:spPr>
          <a:xfrm>
            <a:off x="5410200" y="359663"/>
            <a:ext cx="3674745" cy="81280"/>
          </a:xfrm>
          <a:custGeom>
            <a:avLst/>
            <a:gdLst/>
            <a:ahLst/>
            <a:cxnLst/>
            <a:rect l="l" t="t" r="r" b="b"/>
            <a:pathLst>
              <a:path w="3674745" h="81279">
                <a:moveTo>
                  <a:pt x="3634740" y="0"/>
                </a:moveTo>
                <a:lnTo>
                  <a:pt x="0" y="0"/>
                </a:lnTo>
                <a:lnTo>
                  <a:pt x="0" y="80772"/>
                </a:lnTo>
                <a:lnTo>
                  <a:pt x="3634740" y="80772"/>
                </a:lnTo>
                <a:lnTo>
                  <a:pt x="3634740" y="0"/>
                </a:lnTo>
                <a:close/>
              </a:path>
              <a:path w="3674745" h="81279">
                <a:moveTo>
                  <a:pt x="3674364" y="0"/>
                </a:moveTo>
                <a:lnTo>
                  <a:pt x="3662172" y="0"/>
                </a:lnTo>
                <a:lnTo>
                  <a:pt x="3662172" y="80772"/>
                </a:lnTo>
                <a:lnTo>
                  <a:pt x="3674364" y="80772"/>
                </a:lnTo>
                <a:lnTo>
                  <a:pt x="3674364" y="0"/>
                </a:lnTo>
                <a:close/>
              </a:path>
            </a:pathLst>
          </a:custGeom>
          <a:solidFill>
            <a:srgbClr val="438085"/>
          </a:solidFill>
        </p:spPr>
        <p:txBody>
          <a:bodyPr wrap="square" lIns="0" tIns="0" rIns="0" bIns="0" rtlCol="0"/>
          <a:lstStyle/>
          <a:p>
            <a:endParaRPr/>
          </a:p>
        </p:txBody>
      </p:sp>
      <p:sp>
        <p:nvSpPr>
          <p:cNvPr id="22" name="bg object 22"/>
          <p:cNvSpPr/>
          <p:nvPr/>
        </p:nvSpPr>
        <p:spPr>
          <a:xfrm>
            <a:off x="9142476" y="359663"/>
            <a:ext cx="1905" cy="81280"/>
          </a:xfrm>
          <a:custGeom>
            <a:avLst/>
            <a:gdLst/>
            <a:ahLst/>
            <a:cxnLst/>
            <a:rect l="l" t="t" r="r" b="b"/>
            <a:pathLst>
              <a:path w="1904" h="81279">
                <a:moveTo>
                  <a:pt x="0" y="80771"/>
                </a:moveTo>
                <a:lnTo>
                  <a:pt x="1524" y="80771"/>
                </a:lnTo>
                <a:lnTo>
                  <a:pt x="1524" y="0"/>
                </a:lnTo>
                <a:lnTo>
                  <a:pt x="0" y="0"/>
                </a:lnTo>
                <a:lnTo>
                  <a:pt x="0" y="80771"/>
                </a:lnTo>
                <a:close/>
              </a:path>
            </a:pathLst>
          </a:custGeom>
          <a:solidFill>
            <a:srgbClr val="438085"/>
          </a:solidFill>
        </p:spPr>
        <p:txBody>
          <a:bodyPr wrap="square" lIns="0" tIns="0" rIns="0" bIns="0" rtlCol="0"/>
          <a:lstStyle/>
          <a:p>
            <a:endParaRPr/>
          </a:p>
        </p:txBody>
      </p:sp>
      <p:sp>
        <p:nvSpPr>
          <p:cNvPr id="23" name="bg object 23"/>
          <p:cNvSpPr/>
          <p:nvPr/>
        </p:nvSpPr>
        <p:spPr>
          <a:xfrm>
            <a:off x="5410200" y="440435"/>
            <a:ext cx="3674745" cy="147955"/>
          </a:xfrm>
          <a:custGeom>
            <a:avLst/>
            <a:gdLst/>
            <a:ahLst/>
            <a:cxnLst/>
            <a:rect l="l" t="t" r="r" b="b"/>
            <a:pathLst>
              <a:path w="3674745" h="147954">
                <a:moveTo>
                  <a:pt x="3634740" y="0"/>
                </a:moveTo>
                <a:lnTo>
                  <a:pt x="0" y="0"/>
                </a:lnTo>
                <a:lnTo>
                  <a:pt x="0" y="147828"/>
                </a:lnTo>
                <a:lnTo>
                  <a:pt x="3634740" y="147828"/>
                </a:lnTo>
                <a:lnTo>
                  <a:pt x="3634740" y="0"/>
                </a:lnTo>
                <a:close/>
              </a:path>
              <a:path w="3674745" h="147954">
                <a:moveTo>
                  <a:pt x="3674364" y="0"/>
                </a:moveTo>
                <a:lnTo>
                  <a:pt x="3662172" y="0"/>
                </a:lnTo>
                <a:lnTo>
                  <a:pt x="3662172" y="147828"/>
                </a:lnTo>
                <a:lnTo>
                  <a:pt x="3674364" y="147828"/>
                </a:lnTo>
                <a:lnTo>
                  <a:pt x="3674364" y="0"/>
                </a:lnTo>
                <a:close/>
              </a:path>
            </a:pathLst>
          </a:custGeom>
          <a:solidFill>
            <a:srgbClr val="438085">
              <a:alpha val="50195"/>
            </a:srgbClr>
          </a:solidFill>
        </p:spPr>
        <p:txBody>
          <a:bodyPr wrap="square" lIns="0" tIns="0" rIns="0" bIns="0" rtlCol="0"/>
          <a:lstStyle/>
          <a:p>
            <a:endParaRPr/>
          </a:p>
        </p:txBody>
      </p:sp>
      <p:sp>
        <p:nvSpPr>
          <p:cNvPr id="24" name="bg object 24"/>
          <p:cNvSpPr/>
          <p:nvPr/>
        </p:nvSpPr>
        <p:spPr>
          <a:xfrm>
            <a:off x="5410200" y="588263"/>
            <a:ext cx="3674745" cy="32384"/>
          </a:xfrm>
          <a:custGeom>
            <a:avLst/>
            <a:gdLst/>
            <a:ahLst/>
            <a:cxnLst/>
            <a:rect l="l" t="t" r="r" b="b"/>
            <a:pathLst>
              <a:path w="3674745" h="32384">
                <a:moveTo>
                  <a:pt x="3634740" y="0"/>
                </a:moveTo>
                <a:lnTo>
                  <a:pt x="0" y="0"/>
                </a:lnTo>
                <a:lnTo>
                  <a:pt x="0" y="32004"/>
                </a:lnTo>
                <a:lnTo>
                  <a:pt x="3634740" y="32004"/>
                </a:lnTo>
                <a:lnTo>
                  <a:pt x="3634740" y="0"/>
                </a:lnTo>
                <a:close/>
              </a:path>
              <a:path w="3674745" h="32384">
                <a:moveTo>
                  <a:pt x="3674364" y="0"/>
                </a:moveTo>
                <a:lnTo>
                  <a:pt x="3662172" y="0"/>
                </a:lnTo>
                <a:lnTo>
                  <a:pt x="3662172" y="32004"/>
                </a:lnTo>
                <a:lnTo>
                  <a:pt x="3674364" y="32004"/>
                </a:lnTo>
                <a:lnTo>
                  <a:pt x="3674364" y="0"/>
                </a:lnTo>
                <a:close/>
              </a:path>
            </a:pathLst>
          </a:custGeom>
          <a:solidFill>
            <a:srgbClr val="438085">
              <a:alpha val="50195"/>
            </a:srgbClr>
          </a:solidFill>
        </p:spPr>
        <p:txBody>
          <a:bodyPr wrap="square" lIns="0" tIns="0" rIns="0" bIns="0" rtlCol="0"/>
          <a:lstStyle/>
          <a:p>
            <a:endParaRPr/>
          </a:p>
        </p:txBody>
      </p:sp>
      <p:sp>
        <p:nvSpPr>
          <p:cNvPr id="25" name="bg object 25"/>
          <p:cNvSpPr/>
          <p:nvPr/>
        </p:nvSpPr>
        <p:spPr>
          <a:xfrm>
            <a:off x="9142476" y="440436"/>
            <a:ext cx="1905" cy="147955"/>
          </a:xfrm>
          <a:custGeom>
            <a:avLst/>
            <a:gdLst/>
            <a:ahLst/>
            <a:cxnLst/>
            <a:rect l="l" t="t" r="r" b="b"/>
            <a:pathLst>
              <a:path w="1904" h="147954">
                <a:moveTo>
                  <a:pt x="0" y="147828"/>
                </a:moveTo>
                <a:lnTo>
                  <a:pt x="1524" y="147828"/>
                </a:lnTo>
                <a:lnTo>
                  <a:pt x="1524" y="0"/>
                </a:lnTo>
                <a:lnTo>
                  <a:pt x="0" y="0"/>
                </a:lnTo>
                <a:lnTo>
                  <a:pt x="0" y="147828"/>
                </a:lnTo>
                <a:close/>
              </a:path>
            </a:pathLst>
          </a:custGeom>
          <a:solidFill>
            <a:srgbClr val="438085">
              <a:alpha val="50195"/>
            </a:srgbClr>
          </a:solidFill>
        </p:spPr>
        <p:txBody>
          <a:bodyPr wrap="square" lIns="0" tIns="0" rIns="0" bIns="0" rtlCol="0"/>
          <a:lstStyle/>
          <a:p>
            <a:endParaRPr/>
          </a:p>
        </p:txBody>
      </p:sp>
      <p:sp>
        <p:nvSpPr>
          <p:cNvPr id="26" name="bg object 26"/>
          <p:cNvSpPr/>
          <p:nvPr/>
        </p:nvSpPr>
        <p:spPr>
          <a:xfrm>
            <a:off x="9142476" y="588263"/>
            <a:ext cx="1905" cy="32384"/>
          </a:xfrm>
          <a:custGeom>
            <a:avLst/>
            <a:gdLst/>
            <a:ahLst/>
            <a:cxnLst/>
            <a:rect l="l" t="t" r="r" b="b"/>
            <a:pathLst>
              <a:path w="1904" h="32384">
                <a:moveTo>
                  <a:pt x="0" y="32003"/>
                </a:moveTo>
                <a:lnTo>
                  <a:pt x="1524" y="32003"/>
                </a:lnTo>
                <a:lnTo>
                  <a:pt x="1524" y="0"/>
                </a:lnTo>
                <a:lnTo>
                  <a:pt x="0" y="0"/>
                </a:lnTo>
                <a:lnTo>
                  <a:pt x="0" y="32003"/>
                </a:lnTo>
                <a:close/>
              </a:path>
            </a:pathLst>
          </a:custGeom>
          <a:solidFill>
            <a:srgbClr val="438085">
              <a:alpha val="50195"/>
            </a:srgbClr>
          </a:solidFill>
        </p:spPr>
        <p:txBody>
          <a:bodyPr wrap="square" lIns="0" tIns="0" rIns="0" bIns="0" rtlCol="0"/>
          <a:lstStyle/>
          <a:p>
            <a:endParaRPr/>
          </a:p>
        </p:txBody>
      </p:sp>
      <p:sp>
        <p:nvSpPr>
          <p:cNvPr id="27" name="bg object 27"/>
          <p:cNvSpPr/>
          <p:nvPr/>
        </p:nvSpPr>
        <p:spPr>
          <a:xfrm>
            <a:off x="5407152" y="496823"/>
            <a:ext cx="3063240" cy="27940"/>
          </a:xfrm>
          <a:custGeom>
            <a:avLst/>
            <a:gdLst/>
            <a:ahLst/>
            <a:cxnLst/>
            <a:rect l="l" t="t" r="r" b="b"/>
            <a:pathLst>
              <a:path w="3063240" h="27940">
                <a:moveTo>
                  <a:pt x="3061207" y="0"/>
                </a:moveTo>
                <a:lnTo>
                  <a:pt x="2032" y="0"/>
                </a:lnTo>
                <a:lnTo>
                  <a:pt x="0" y="2031"/>
                </a:lnTo>
                <a:lnTo>
                  <a:pt x="0" y="25400"/>
                </a:lnTo>
                <a:lnTo>
                  <a:pt x="2032" y="27431"/>
                </a:lnTo>
                <a:lnTo>
                  <a:pt x="3061207" y="27431"/>
                </a:lnTo>
                <a:lnTo>
                  <a:pt x="3063240" y="25400"/>
                </a:lnTo>
                <a:lnTo>
                  <a:pt x="3063240" y="2031"/>
                </a:lnTo>
                <a:close/>
              </a:path>
            </a:pathLst>
          </a:custGeom>
          <a:solidFill>
            <a:srgbClr val="FFFFFF"/>
          </a:solidFill>
        </p:spPr>
        <p:txBody>
          <a:bodyPr wrap="square" lIns="0" tIns="0" rIns="0" bIns="0" rtlCol="0"/>
          <a:lstStyle/>
          <a:p>
            <a:endParaRPr/>
          </a:p>
        </p:txBody>
      </p:sp>
      <p:sp>
        <p:nvSpPr>
          <p:cNvPr id="28" name="bg object 28"/>
          <p:cNvSpPr/>
          <p:nvPr/>
        </p:nvSpPr>
        <p:spPr>
          <a:xfrm>
            <a:off x="7373111" y="588263"/>
            <a:ext cx="1600200" cy="36830"/>
          </a:xfrm>
          <a:custGeom>
            <a:avLst/>
            <a:gdLst/>
            <a:ahLst/>
            <a:cxnLst/>
            <a:rect l="l" t="t" r="r" b="b"/>
            <a:pathLst>
              <a:path w="1600200" h="36829">
                <a:moveTo>
                  <a:pt x="1597533" y="0"/>
                </a:moveTo>
                <a:lnTo>
                  <a:pt x="2667" y="0"/>
                </a:lnTo>
                <a:lnTo>
                  <a:pt x="0" y="2666"/>
                </a:lnTo>
                <a:lnTo>
                  <a:pt x="0" y="33909"/>
                </a:lnTo>
                <a:lnTo>
                  <a:pt x="2667" y="36575"/>
                </a:lnTo>
                <a:lnTo>
                  <a:pt x="1597533" y="36575"/>
                </a:lnTo>
                <a:lnTo>
                  <a:pt x="1600200" y="33909"/>
                </a:lnTo>
                <a:lnTo>
                  <a:pt x="1600200" y="2666"/>
                </a:lnTo>
                <a:close/>
              </a:path>
            </a:pathLst>
          </a:custGeom>
          <a:solidFill>
            <a:srgbClr val="FFFFFF"/>
          </a:solidFill>
        </p:spPr>
        <p:txBody>
          <a:bodyPr wrap="square" lIns="0" tIns="0" rIns="0" bIns="0" rtlCol="0"/>
          <a:lstStyle/>
          <a:p>
            <a:endParaRPr/>
          </a:p>
        </p:txBody>
      </p:sp>
      <p:sp>
        <p:nvSpPr>
          <p:cNvPr id="29" name="bg object 29"/>
          <p:cNvSpPr/>
          <p:nvPr/>
        </p:nvSpPr>
        <p:spPr>
          <a:xfrm>
            <a:off x="9025128" y="0"/>
            <a:ext cx="9525" cy="622300"/>
          </a:xfrm>
          <a:custGeom>
            <a:avLst/>
            <a:gdLst/>
            <a:ahLst/>
            <a:cxnLst/>
            <a:rect l="l" t="t" r="r" b="b"/>
            <a:pathLst>
              <a:path w="9525" h="622300">
                <a:moveTo>
                  <a:pt x="9143" y="0"/>
                </a:moveTo>
                <a:lnTo>
                  <a:pt x="0" y="0"/>
                </a:lnTo>
                <a:lnTo>
                  <a:pt x="0" y="621791"/>
                </a:lnTo>
                <a:lnTo>
                  <a:pt x="9143" y="621791"/>
                </a:lnTo>
                <a:lnTo>
                  <a:pt x="9143" y="0"/>
                </a:lnTo>
                <a:close/>
              </a:path>
            </a:pathLst>
          </a:custGeom>
          <a:solidFill>
            <a:srgbClr val="FFFFFF">
              <a:alpha val="59999"/>
            </a:srgbClr>
          </a:solidFill>
        </p:spPr>
        <p:txBody>
          <a:bodyPr wrap="square" lIns="0" tIns="0" rIns="0" bIns="0" rtlCol="0"/>
          <a:lstStyle/>
          <a:p>
            <a:endParaRPr/>
          </a:p>
        </p:txBody>
      </p:sp>
      <p:sp>
        <p:nvSpPr>
          <p:cNvPr id="30" name="bg object 30"/>
          <p:cNvSpPr/>
          <p:nvPr/>
        </p:nvSpPr>
        <p:spPr>
          <a:xfrm>
            <a:off x="8974836" y="0"/>
            <a:ext cx="27940" cy="622300"/>
          </a:xfrm>
          <a:custGeom>
            <a:avLst/>
            <a:gdLst/>
            <a:ahLst/>
            <a:cxnLst/>
            <a:rect l="l" t="t" r="r" b="b"/>
            <a:pathLst>
              <a:path w="27940" h="622300">
                <a:moveTo>
                  <a:pt x="27431" y="0"/>
                </a:moveTo>
                <a:lnTo>
                  <a:pt x="0" y="0"/>
                </a:lnTo>
                <a:lnTo>
                  <a:pt x="0" y="621791"/>
                </a:lnTo>
                <a:lnTo>
                  <a:pt x="27431" y="621791"/>
                </a:lnTo>
                <a:lnTo>
                  <a:pt x="27431" y="0"/>
                </a:lnTo>
                <a:close/>
              </a:path>
            </a:pathLst>
          </a:custGeom>
          <a:solidFill>
            <a:srgbClr val="FFFFFF">
              <a:alpha val="39999"/>
            </a:srgbClr>
          </a:solidFill>
        </p:spPr>
        <p:txBody>
          <a:bodyPr wrap="square" lIns="0" tIns="0" rIns="0" bIns="0" rtlCol="0"/>
          <a:lstStyle/>
          <a:p>
            <a:endParaRPr/>
          </a:p>
        </p:txBody>
      </p:sp>
      <p:sp>
        <p:nvSpPr>
          <p:cNvPr id="31" name="bg object 31"/>
          <p:cNvSpPr/>
          <p:nvPr/>
        </p:nvSpPr>
        <p:spPr>
          <a:xfrm>
            <a:off x="8915400" y="0"/>
            <a:ext cx="55244" cy="585470"/>
          </a:xfrm>
          <a:custGeom>
            <a:avLst/>
            <a:gdLst/>
            <a:ahLst/>
            <a:cxnLst/>
            <a:rect l="l" t="t" r="r" b="b"/>
            <a:pathLst>
              <a:path w="55245" h="585470">
                <a:moveTo>
                  <a:pt x="54864" y="0"/>
                </a:moveTo>
                <a:lnTo>
                  <a:pt x="0" y="0"/>
                </a:lnTo>
                <a:lnTo>
                  <a:pt x="0" y="585215"/>
                </a:lnTo>
                <a:lnTo>
                  <a:pt x="54864" y="585215"/>
                </a:lnTo>
                <a:lnTo>
                  <a:pt x="54864" y="0"/>
                </a:lnTo>
                <a:close/>
              </a:path>
            </a:pathLst>
          </a:custGeom>
          <a:solidFill>
            <a:srgbClr val="FFFFFF">
              <a:alpha val="19999"/>
            </a:srgbClr>
          </a:solidFill>
        </p:spPr>
        <p:txBody>
          <a:bodyPr wrap="square" lIns="0" tIns="0" rIns="0" bIns="0" rtlCol="0"/>
          <a:lstStyle/>
          <a:p>
            <a:endParaRPr/>
          </a:p>
        </p:txBody>
      </p:sp>
      <p:sp>
        <p:nvSpPr>
          <p:cNvPr id="32" name="bg object 32"/>
          <p:cNvSpPr/>
          <p:nvPr/>
        </p:nvSpPr>
        <p:spPr>
          <a:xfrm>
            <a:off x="8872728" y="0"/>
            <a:ext cx="9525" cy="585470"/>
          </a:xfrm>
          <a:custGeom>
            <a:avLst/>
            <a:gdLst/>
            <a:ahLst/>
            <a:cxnLst/>
            <a:rect l="l" t="t" r="r" b="b"/>
            <a:pathLst>
              <a:path w="9525" h="585470">
                <a:moveTo>
                  <a:pt x="9143" y="0"/>
                </a:moveTo>
                <a:lnTo>
                  <a:pt x="0" y="0"/>
                </a:lnTo>
                <a:lnTo>
                  <a:pt x="0" y="585215"/>
                </a:lnTo>
                <a:lnTo>
                  <a:pt x="9143" y="585215"/>
                </a:lnTo>
                <a:lnTo>
                  <a:pt x="9143" y="0"/>
                </a:lnTo>
                <a:close/>
              </a:path>
            </a:pathLst>
          </a:custGeom>
          <a:solidFill>
            <a:srgbClr val="FFFFFF">
              <a:alpha val="30195"/>
            </a:srgbClr>
          </a:solidFill>
        </p:spPr>
        <p:txBody>
          <a:bodyPr wrap="square" lIns="0" tIns="0" rIns="0" bIns="0" rtlCol="0"/>
          <a:lstStyle/>
          <a:p>
            <a:endParaRPr/>
          </a:p>
        </p:txBody>
      </p:sp>
      <p:sp>
        <p:nvSpPr>
          <p:cNvPr id="2" name="Holder 2"/>
          <p:cNvSpPr>
            <a:spLocks noGrp="1"/>
          </p:cNvSpPr>
          <p:nvPr>
            <p:ph type="title"/>
          </p:nvPr>
        </p:nvSpPr>
        <p:spPr>
          <a:xfrm>
            <a:off x="1968245" y="682828"/>
            <a:ext cx="5207508" cy="437515"/>
          </a:xfrm>
          <a:prstGeom prst="rect">
            <a:avLst/>
          </a:prstGeom>
        </p:spPr>
        <p:txBody>
          <a:bodyPr wrap="square" lIns="0" tIns="0" rIns="0" bIns="0">
            <a:spAutoFit/>
          </a:bodyPr>
          <a:lstStyle>
            <a:lvl1pPr>
              <a:defRPr sz="2700" b="0" i="0">
                <a:solidFill>
                  <a:srgbClr val="424455"/>
                </a:solidFill>
                <a:latin typeface="Trebuchet MS"/>
                <a:cs typeface="Trebuchet MS"/>
              </a:defRPr>
            </a:lvl1pPr>
          </a:lstStyle>
          <a:p>
            <a:endParaRPr/>
          </a:p>
        </p:txBody>
      </p:sp>
      <p:sp>
        <p:nvSpPr>
          <p:cNvPr id="3" name="Holder 3"/>
          <p:cNvSpPr>
            <a:spLocks noGrp="1"/>
          </p:cNvSpPr>
          <p:nvPr>
            <p:ph type="body" idx="1"/>
          </p:nvPr>
        </p:nvSpPr>
        <p:spPr>
          <a:xfrm>
            <a:off x="609091" y="2206879"/>
            <a:ext cx="7925816" cy="2883535"/>
          </a:xfrm>
          <a:prstGeom prst="rect">
            <a:avLst/>
          </a:prstGeom>
        </p:spPr>
        <p:txBody>
          <a:bodyPr wrap="square" lIns="0" tIns="0" rIns="0" bIns="0">
            <a:spAutoFit/>
          </a:bodyPr>
          <a:lstStyle>
            <a:lvl1pPr>
              <a:defRPr sz="2400" b="0" i="0">
                <a:solidFill>
                  <a:schemeClr val="tx1"/>
                </a:solidFill>
                <a:latin typeface="Georgia"/>
                <a:cs typeface="Georgi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6" name="Holder 6"/>
          <p:cNvSpPr>
            <a:spLocks noGrp="1"/>
          </p:cNvSpPr>
          <p:nvPr>
            <p:ph type="sldNum" sz="quarter" idx="7"/>
          </p:nvPr>
        </p:nvSpPr>
        <p:spPr>
          <a:xfrm>
            <a:off x="8781288" y="6538139"/>
            <a:ext cx="309879" cy="285750"/>
          </a:xfrm>
          <a:prstGeom prst="rect">
            <a:avLst/>
          </a:prstGeom>
        </p:spPr>
        <p:txBody>
          <a:bodyPr wrap="square" lIns="0" tIns="0" rIns="0" bIns="0">
            <a:spAutoFit/>
          </a:bodyPr>
          <a:lstStyle>
            <a:lvl1pPr>
              <a:defRPr sz="1800" b="0" i="0">
                <a:solidFill>
                  <a:schemeClr val="tx1"/>
                </a:solidFill>
                <a:latin typeface="Georgia"/>
                <a:cs typeface="Georgia"/>
              </a:defRPr>
            </a:lvl1pPr>
          </a:lstStyle>
          <a:p>
            <a:pPr marL="33020">
              <a:lnSpc>
                <a:spcPts val="211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alek@uottawa.c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200" y="3893820"/>
            <a:ext cx="3733800" cy="3175"/>
          </a:xfrm>
          <a:custGeom>
            <a:avLst/>
            <a:gdLst/>
            <a:ahLst/>
            <a:cxnLst/>
            <a:rect l="l" t="t" r="r" b="b"/>
            <a:pathLst>
              <a:path w="3733800" h="3175">
                <a:moveTo>
                  <a:pt x="0" y="3047"/>
                </a:moveTo>
                <a:lnTo>
                  <a:pt x="3733800" y="3047"/>
                </a:lnTo>
                <a:lnTo>
                  <a:pt x="3733800" y="0"/>
                </a:lnTo>
                <a:lnTo>
                  <a:pt x="0" y="0"/>
                </a:lnTo>
                <a:lnTo>
                  <a:pt x="0" y="3047"/>
                </a:lnTo>
                <a:close/>
              </a:path>
            </a:pathLst>
          </a:custGeom>
          <a:solidFill>
            <a:srgbClr val="438085"/>
          </a:solidFill>
        </p:spPr>
        <p:txBody>
          <a:bodyPr wrap="square" lIns="0" tIns="0" rIns="0" bIns="0" rtlCol="0"/>
          <a:lstStyle/>
          <a:p>
            <a:endParaRPr/>
          </a:p>
        </p:txBody>
      </p:sp>
      <p:grpSp>
        <p:nvGrpSpPr>
          <p:cNvPr id="3" name="object 3"/>
          <p:cNvGrpSpPr/>
          <p:nvPr/>
        </p:nvGrpSpPr>
        <p:grpSpPr>
          <a:xfrm>
            <a:off x="0" y="0"/>
            <a:ext cx="9144000" cy="4209415"/>
            <a:chOff x="0" y="0"/>
            <a:chExt cx="9144000" cy="4209415"/>
          </a:xfrm>
        </p:grpSpPr>
        <p:sp>
          <p:nvSpPr>
            <p:cNvPr id="4" name="object 4"/>
            <p:cNvSpPr/>
            <p:nvPr/>
          </p:nvSpPr>
          <p:spPr>
            <a:xfrm>
              <a:off x="5410200" y="3896867"/>
              <a:ext cx="3733800" cy="192405"/>
            </a:xfrm>
            <a:custGeom>
              <a:avLst/>
              <a:gdLst/>
              <a:ahLst/>
              <a:cxnLst/>
              <a:rect l="l" t="t" r="r" b="b"/>
              <a:pathLst>
                <a:path w="3733800" h="192404">
                  <a:moveTo>
                    <a:pt x="3733800" y="0"/>
                  </a:moveTo>
                  <a:lnTo>
                    <a:pt x="0" y="0"/>
                  </a:lnTo>
                  <a:lnTo>
                    <a:pt x="0" y="164592"/>
                  </a:lnTo>
                  <a:lnTo>
                    <a:pt x="0" y="192024"/>
                  </a:lnTo>
                  <a:lnTo>
                    <a:pt x="3733800" y="192024"/>
                  </a:lnTo>
                  <a:lnTo>
                    <a:pt x="3733800" y="164592"/>
                  </a:lnTo>
                  <a:lnTo>
                    <a:pt x="3733800" y="0"/>
                  </a:lnTo>
                  <a:close/>
                </a:path>
              </a:pathLst>
            </a:custGeom>
            <a:solidFill>
              <a:srgbClr val="438085">
                <a:alpha val="50195"/>
              </a:srgbClr>
            </a:solidFill>
          </p:spPr>
          <p:txBody>
            <a:bodyPr wrap="square" lIns="0" tIns="0" rIns="0" bIns="0" rtlCol="0"/>
            <a:lstStyle/>
            <a:p>
              <a:endParaRPr/>
            </a:p>
          </p:txBody>
        </p:sp>
        <p:sp>
          <p:nvSpPr>
            <p:cNvPr id="5" name="object 5"/>
            <p:cNvSpPr/>
            <p:nvPr/>
          </p:nvSpPr>
          <p:spPr>
            <a:xfrm>
              <a:off x="5410200" y="4114800"/>
              <a:ext cx="3733800" cy="9525"/>
            </a:xfrm>
            <a:custGeom>
              <a:avLst/>
              <a:gdLst/>
              <a:ahLst/>
              <a:cxnLst/>
              <a:rect l="l" t="t" r="r" b="b"/>
              <a:pathLst>
                <a:path w="3733800" h="9525">
                  <a:moveTo>
                    <a:pt x="3733800" y="0"/>
                  </a:moveTo>
                  <a:lnTo>
                    <a:pt x="0" y="0"/>
                  </a:lnTo>
                  <a:lnTo>
                    <a:pt x="0" y="9143"/>
                  </a:lnTo>
                  <a:lnTo>
                    <a:pt x="3733800" y="9143"/>
                  </a:lnTo>
                  <a:lnTo>
                    <a:pt x="3733800" y="0"/>
                  </a:lnTo>
                  <a:close/>
                </a:path>
              </a:pathLst>
            </a:custGeom>
            <a:solidFill>
              <a:srgbClr val="438085">
                <a:alpha val="65097"/>
              </a:srgbClr>
            </a:solidFill>
          </p:spPr>
          <p:txBody>
            <a:bodyPr wrap="square" lIns="0" tIns="0" rIns="0" bIns="0" rtlCol="0"/>
            <a:lstStyle/>
            <a:p>
              <a:endParaRPr/>
            </a:p>
          </p:txBody>
        </p:sp>
        <p:sp>
          <p:nvSpPr>
            <p:cNvPr id="6" name="object 6"/>
            <p:cNvSpPr/>
            <p:nvPr/>
          </p:nvSpPr>
          <p:spPr>
            <a:xfrm>
              <a:off x="5410200" y="4165091"/>
              <a:ext cx="1965960" cy="18415"/>
            </a:xfrm>
            <a:custGeom>
              <a:avLst/>
              <a:gdLst/>
              <a:ahLst/>
              <a:cxnLst/>
              <a:rect l="l" t="t" r="r" b="b"/>
              <a:pathLst>
                <a:path w="1965959" h="18414">
                  <a:moveTo>
                    <a:pt x="1965959" y="0"/>
                  </a:moveTo>
                  <a:lnTo>
                    <a:pt x="0" y="0"/>
                  </a:lnTo>
                  <a:lnTo>
                    <a:pt x="0" y="18287"/>
                  </a:lnTo>
                  <a:lnTo>
                    <a:pt x="1965959" y="18287"/>
                  </a:lnTo>
                  <a:lnTo>
                    <a:pt x="1965959" y="0"/>
                  </a:lnTo>
                  <a:close/>
                </a:path>
              </a:pathLst>
            </a:custGeom>
            <a:solidFill>
              <a:srgbClr val="438085">
                <a:alpha val="59999"/>
              </a:srgbClr>
            </a:solidFill>
          </p:spPr>
          <p:txBody>
            <a:bodyPr wrap="square" lIns="0" tIns="0" rIns="0" bIns="0" rtlCol="0"/>
            <a:lstStyle/>
            <a:p>
              <a:endParaRPr/>
            </a:p>
          </p:txBody>
        </p:sp>
        <p:sp>
          <p:nvSpPr>
            <p:cNvPr id="7" name="object 7"/>
            <p:cNvSpPr/>
            <p:nvPr/>
          </p:nvSpPr>
          <p:spPr>
            <a:xfrm>
              <a:off x="5410200" y="4200144"/>
              <a:ext cx="1965960" cy="9525"/>
            </a:xfrm>
            <a:custGeom>
              <a:avLst/>
              <a:gdLst/>
              <a:ahLst/>
              <a:cxnLst/>
              <a:rect l="l" t="t" r="r" b="b"/>
              <a:pathLst>
                <a:path w="1965959" h="9525">
                  <a:moveTo>
                    <a:pt x="1965959" y="0"/>
                  </a:moveTo>
                  <a:lnTo>
                    <a:pt x="0" y="0"/>
                  </a:lnTo>
                  <a:lnTo>
                    <a:pt x="0" y="9143"/>
                  </a:lnTo>
                  <a:lnTo>
                    <a:pt x="1965959" y="9143"/>
                  </a:lnTo>
                  <a:lnTo>
                    <a:pt x="1965959" y="0"/>
                  </a:lnTo>
                  <a:close/>
                </a:path>
              </a:pathLst>
            </a:custGeom>
            <a:solidFill>
              <a:srgbClr val="438085">
                <a:alpha val="65097"/>
              </a:srgbClr>
            </a:solidFill>
          </p:spPr>
          <p:txBody>
            <a:bodyPr wrap="square" lIns="0" tIns="0" rIns="0" bIns="0" rtlCol="0"/>
            <a:lstStyle/>
            <a:p>
              <a:endParaRPr/>
            </a:p>
          </p:txBody>
        </p:sp>
        <p:sp>
          <p:nvSpPr>
            <p:cNvPr id="8" name="object 8"/>
            <p:cNvSpPr/>
            <p:nvPr/>
          </p:nvSpPr>
          <p:spPr>
            <a:xfrm>
              <a:off x="5410200" y="3962400"/>
              <a:ext cx="3566160" cy="135890"/>
            </a:xfrm>
            <a:custGeom>
              <a:avLst/>
              <a:gdLst/>
              <a:ahLst/>
              <a:cxnLst/>
              <a:rect l="l" t="t" r="r" b="b"/>
              <a:pathLst>
                <a:path w="3566159" h="135889">
                  <a:moveTo>
                    <a:pt x="3063240" y="2032"/>
                  </a:moveTo>
                  <a:lnTo>
                    <a:pt x="3061208" y="0"/>
                  </a:lnTo>
                  <a:lnTo>
                    <a:pt x="2032" y="0"/>
                  </a:lnTo>
                  <a:lnTo>
                    <a:pt x="0" y="2032"/>
                  </a:lnTo>
                  <a:lnTo>
                    <a:pt x="0" y="25400"/>
                  </a:lnTo>
                  <a:lnTo>
                    <a:pt x="2032" y="27432"/>
                  </a:lnTo>
                  <a:lnTo>
                    <a:pt x="3061208" y="27432"/>
                  </a:lnTo>
                  <a:lnTo>
                    <a:pt x="3063240" y="25400"/>
                  </a:lnTo>
                  <a:lnTo>
                    <a:pt x="3063240" y="2032"/>
                  </a:lnTo>
                  <a:close/>
                </a:path>
                <a:path w="3566159" h="135889">
                  <a:moveTo>
                    <a:pt x="3566160" y="101727"/>
                  </a:moveTo>
                  <a:lnTo>
                    <a:pt x="3563493" y="99060"/>
                  </a:lnTo>
                  <a:lnTo>
                    <a:pt x="1968627" y="99060"/>
                  </a:lnTo>
                  <a:lnTo>
                    <a:pt x="1965960" y="101727"/>
                  </a:lnTo>
                  <a:lnTo>
                    <a:pt x="1965960" y="132969"/>
                  </a:lnTo>
                  <a:lnTo>
                    <a:pt x="1968627" y="135636"/>
                  </a:lnTo>
                  <a:lnTo>
                    <a:pt x="3563493" y="135636"/>
                  </a:lnTo>
                  <a:lnTo>
                    <a:pt x="3566160" y="132969"/>
                  </a:lnTo>
                  <a:lnTo>
                    <a:pt x="3566160" y="101727"/>
                  </a:lnTo>
                  <a:close/>
                </a:path>
              </a:pathLst>
            </a:custGeom>
            <a:solidFill>
              <a:srgbClr val="FFFFFF"/>
            </a:solidFill>
          </p:spPr>
          <p:txBody>
            <a:bodyPr wrap="square" lIns="0" tIns="0" rIns="0" bIns="0" rtlCol="0"/>
            <a:lstStyle/>
            <a:p>
              <a:endParaRPr/>
            </a:p>
          </p:txBody>
        </p:sp>
        <p:sp>
          <p:nvSpPr>
            <p:cNvPr id="9" name="object 9"/>
            <p:cNvSpPr/>
            <p:nvPr/>
          </p:nvSpPr>
          <p:spPr>
            <a:xfrm>
              <a:off x="0" y="3816095"/>
              <a:ext cx="9144000" cy="78105"/>
            </a:xfrm>
            <a:custGeom>
              <a:avLst/>
              <a:gdLst/>
              <a:ahLst/>
              <a:cxnLst/>
              <a:rect l="l" t="t" r="r" b="b"/>
              <a:pathLst>
                <a:path w="9144000" h="78104">
                  <a:moveTo>
                    <a:pt x="9144000" y="0"/>
                  </a:moveTo>
                  <a:lnTo>
                    <a:pt x="0" y="0"/>
                  </a:lnTo>
                  <a:lnTo>
                    <a:pt x="0" y="74676"/>
                  </a:lnTo>
                  <a:lnTo>
                    <a:pt x="0" y="77724"/>
                  </a:lnTo>
                  <a:lnTo>
                    <a:pt x="9144000" y="77724"/>
                  </a:lnTo>
                  <a:lnTo>
                    <a:pt x="9144000" y="74676"/>
                  </a:lnTo>
                  <a:lnTo>
                    <a:pt x="9144000" y="0"/>
                  </a:lnTo>
                  <a:close/>
                </a:path>
              </a:pathLst>
            </a:custGeom>
            <a:solidFill>
              <a:srgbClr val="438085">
                <a:alpha val="50195"/>
              </a:srgbClr>
            </a:solidFill>
          </p:spPr>
          <p:txBody>
            <a:bodyPr wrap="square" lIns="0" tIns="0" rIns="0" bIns="0" rtlCol="0"/>
            <a:lstStyle/>
            <a:p>
              <a:endParaRPr/>
            </a:p>
          </p:txBody>
        </p:sp>
        <p:sp>
          <p:nvSpPr>
            <p:cNvPr id="10" name="object 10"/>
            <p:cNvSpPr/>
            <p:nvPr/>
          </p:nvSpPr>
          <p:spPr>
            <a:xfrm>
              <a:off x="0" y="3701795"/>
              <a:ext cx="9144000" cy="189230"/>
            </a:xfrm>
            <a:custGeom>
              <a:avLst/>
              <a:gdLst/>
              <a:ahLst/>
              <a:cxnLst/>
              <a:rect l="l" t="t" r="r" b="b"/>
              <a:pathLst>
                <a:path w="9144000" h="189229">
                  <a:moveTo>
                    <a:pt x="9144000" y="0"/>
                  </a:moveTo>
                  <a:lnTo>
                    <a:pt x="6414516" y="0"/>
                  </a:lnTo>
                  <a:lnTo>
                    <a:pt x="0" y="0"/>
                  </a:lnTo>
                  <a:lnTo>
                    <a:pt x="0" y="114300"/>
                  </a:lnTo>
                  <a:lnTo>
                    <a:pt x="6414516" y="114300"/>
                  </a:lnTo>
                  <a:lnTo>
                    <a:pt x="6414516" y="188976"/>
                  </a:lnTo>
                  <a:lnTo>
                    <a:pt x="9144000" y="188976"/>
                  </a:lnTo>
                  <a:lnTo>
                    <a:pt x="9144000" y="114300"/>
                  </a:lnTo>
                  <a:lnTo>
                    <a:pt x="9144000" y="0"/>
                  </a:lnTo>
                  <a:close/>
                </a:path>
              </a:pathLst>
            </a:custGeom>
            <a:solidFill>
              <a:srgbClr val="438085"/>
            </a:solidFill>
          </p:spPr>
          <p:txBody>
            <a:bodyPr wrap="square" lIns="0" tIns="0" rIns="0" bIns="0" rtlCol="0"/>
            <a:lstStyle/>
            <a:p>
              <a:endParaRPr/>
            </a:p>
          </p:txBody>
        </p:sp>
        <p:sp>
          <p:nvSpPr>
            <p:cNvPr id="11" name="object 11"/>
            <p:cNvSpPr/>
            <p:nvPr/>
          </p:nvSpPr>
          <p:spPr>
            <a:xfrm>
              <a:off x="0" y="0"/>
              <a:ext cx="9144000" cy="3702050"/>
            </a:xfrm>
            <a:custGeom>
              <a:avLst/>
              <a:gdLst/>
              <a:ahLst/>
              <a:cxnLst/>
              <a:rect l="l" t="t" r="r" b="b"/>
              <a:pathLst>
                <a:path w="9144000" h="3702050">
                  <a:moveTo>
                    <a:pt x="9144000" y="0"/>
                  </a:moveTo>
                  <a:lnTo>
                    <a:pt x="0" y="0"/>
                  </a:lnTo>
                  <a:lnTo>
                    <a:pt x="0" y="3701796"/>
                  </a:lnTo>
                  <a:lnTo>
                    <a:pt x="9144000" y="3701796"/>
                  </a:lnTo>
                  <a:lnTo>
                    <a:pt x="9144000" y="0"/>
                  </a:lnTo>
                  <a:close/>
                </a:path>
              </a:pathLst>
            </a:custGeom>
            <a:solidFill>
              <a:srgbClr val="424455"/>
            </a:solidFill>
          </p:spPr>
          <p:txBody>
            <a:bodyPr wrap="square" lIns="0" tIns="0" rIns="0" bIns="0" rtlCol="0"/>
            <a:lstStyle/>
            <a:p>
              <a:endParaRPr/>
            </a:p>
          </p:txBody>
        </p:sp>
      </p:grpSp>
      <p:sp>
        <p:nvSpPr>
          <p:cNvPr id="12" name="object 12"/>
          <p:cNvSpPr txBox="1">
            <a:spLocks noGrp="1"/>
          </p:cNvSpPr>
          <p:nvPr>
            <p:ph type="title"/>
          </p:nvPr>
        </p:nvSpPr>
        <p:spPr>
          <a:xfrm>
            <a:off x="2391282" y="1898726"/>
            <a:ext cx="4612640" cy="1367790"/>
          </a:xfrm>
          <a:prstGeom prst="rect">
            <a:avLst/>
          </a:prstGeom>
        </p:spPr>
        <p:txBody>
          <a:bodyPr vert="horz" wrap="square" lIns="0" tIns="13335" rIns="0" bIns="0" rtlCol="0">
            <a:spAutoFit/>
          </a:bodyPr>
          <a:lstStyle/>
          <a:p>
            <a:pPr algn="ctr">
              <a:lnSpc>
                <a:spcPct val="100000"/>
              </a:lnSpc>
              <a:spcBef>
                <a:spcPts val="105"/>
              </a:spcBef>
            </a:pPr>
            <a:r>
              <a:rPr sz="4400" spc="-5" dirty="0">
                <a:solidFill>
                  <a:srgbClr val="FFFFFF"/>
                </a:solidFill>
              </a:rPr>
              <a:t>CSI</a:t>
            </a:r>
            <a:r>
              <a:rPr sz="4400" spc="-15" dirty="0">
                <a:solidFill>
                  <a:srgbClr val="FFFFFF"/>
                </a:solidFill>
              </a:rPr>
              <a:t> </a:t>
            </a:r>
            <a:r>
              <a:rPr sz="4400" spc="-5" dirty="0">
                <a:solidFill>
                  <a:srgbClr val="FFFFFF"/>
                </a:solidFill>
              </a:rPr>
              <a:t>3131</a:t>
            </a:r>
            <a:endParaRPr sz="4400"/>
          </a:p>
          <a:p>
            <a:pPr algn="ctr">
              <a:lnSpc>
                <a:spcPct val="100000"/>
              </a:lnSpc>
            </a:pPr>
            <a:r>
              <a:rPr sz="4400" dirty="0">
                <a:solidFill>
                  <a:srgbClr val="FFFFFF"/>
                </a:solidFill>
              </a:rPr>
              <a:t>Operating</a:t>
            </a:r>
            <a:r>
              <a:rPr sz="4400" spc="-100" dirty="0">
                <a:solidFill>
                  <a:srgbClr val="FFFFFF"/>
                </a:solidFill>
              </a:rPr>
              <a:t> </a:t>
            </a:r>
            <a:r>
              <a:rPr sz="4400" dirty="0">
                <a:solidFill>
                  <a:srgbClr val="FFFFFF"/>
                </a:solidFill>
              </a:rPr>
              <a:t>systems</a:t>
            </a:r>
            <a:endParaRPr sz="4400"/>
          </a:p>
        </p:txBody>
      </p:sp>
      <p:sp>
        <p:nvSpPr>
          <p:cNvPr id="13" name="object 13"/>
          <p:cNvSpPr txBox="1"/>
          <p:nvPr/>
        </p:nvSpPr>
        <p:spPr>
          <a:xfrm>
            <a:off x="599948" y="4289777"/>
            <a:ext cx="2585720" cy="834390"/>
          </a:xfrm>
          <a:prstGeom prst="rect">
            <a:avLst/>
          </a:prstGeom>
        </p:spPr>
        <p:txBody>
          <a:bodyPr vert="horz" wrap="square" lIns="0" tIns="51435" rIns="0" bIns="0" rtlCol="0">
            <a:spAutoFit/>
          </a:bodyPr>
          <a:lstStyle/>
          <a:p>
            <a:pPr marL="12700">
              <a:lnSpc>
                <a:spcPct val="100000"/>
              </a:lnSpc>
              <a:spcBef>
                <a:spcPts val="405"/>
              </a:spcBef>
            </a:pPr>
            <a:r>
              <a:rPr sz="2400" spc="-5" dirty="0">
                <a:solidFill>
                  <a:srgbClr val="424455"/>
                </a:solidFill>
                <a:latin typeface="Georgia"/>
                <a:cs typeface="Georgia"/>
              </a:rPr>
              <a:t>Fadi</a:t>
            </a:r>
            <a:r>
              <a:rPr sz="2400" spc="-15" dirty="0">
                <a:solidFill>
                  <a:srgbClr val="424455"/>
                </a:solidFill>
                <a:latin typeface="Georgia"/>
                <a:cs typeface="Georgia"/>
              </a:rPr>
              <a:t> </a:t>
            </a:r>
            <a:r>
              <a:rPr sz="2400" spc="-10" dirty="0">
                <a:solidFill>
                  <a:srgbClr val="424455"/>
                </a:solidFill>
                <a:latin typeface="Georgia"/>
                <a:cs typeface="Georgia"/>
              </a:rPr>
              <a:t>Malek</a:t>
            </a:r>
            <a:endParaRPr sz="2400">
              <a:latin typeface="Georgia"/>
              <a:cs typeface="Georgia"/>
            </a:endParaRPr>
          </a:p>
          <a:p>
            <a:pPr marL="12700">
              <a:lnSpc>
                <a:spcPct val="100000"/>
              </a:lnSpc>
              <a:spcBef>
                <a:spcPts val="300"/>
              </a:spcBef>
            </a:pPr>
            <a:r>
              <a:rPr sz="2400" spc="-5" dirty="0">
                <a:solidFill>
                  <a:srgbClr val="424455"/>
                </a:solidFill>
                <a:latin typeface="Georgia"/>
                <a:cs typeface="Georgia"/>
                <a:hlinkClick r:id="rId2"/>
              </a:rPr>
              <a:t>malek@uottawa.ca</a:t>
            </a:r>
            <a:endParaRPr sz="2400">
              <a:latin typeface="Georgia"/>
              <a:cs typeface="Georgia"/>
            </a:endParaRPr>
          </a:p>
        </p:txBody>
      </p:sp>
      <p:sp>
        <p:nvSpPr>
          <p:cNvPr id="14" name="object 14"/>
          <p:cNvSpPr txBox="1"/>
          <p:nvPr/>
        </p:nvSpPr>
        <p:spPr>
          <a:xfrm>
            <a:off x="8476615" y="6519164"/>
            <a:ext cx="12382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Georgia"/>
                <a:cs typeface="Georgia"/>
              </a:rPr>
              <a:t>1</a:t>
            </a:r>
            <a:endParaRPr sz="1800">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5D4209-ED83-57FD-9783-E69A4950626A}"/>
              </a:ext>
            </a:extLst>
          </p:cNvPr>
          <p:cNvPicPr>
            <a:picLocks noChangeAspect="1"/>
          </p:cNvPicPr>
          <p:nvPr/>
        </p:nvPicPr>
        <p:blipFill>
          <a:blip r:embed="rId2"/>
          <a:stretch>
            <a:fillRect/>
          </a:stretch>
        </p:blipFill>
        <p:spPr>
          <a:xfrm>
            <a:off x="304800" y="66675"/>
            <a:ext cx="8534400" cy="6724650"/>
          </a:xfrm>
          <a:prstGeom prst="rect">
            <a:avLst/>
          </a:prstGeom>
        </p:spPr>
      </p:pic>
    </p:spTree>
    <p:extLst>
      <p:ext uri="{BB962C8B-B14F-4D97-AF65-F5344CB8AC3E}">
        <p14:creationId xmlns:p14="http://schemas.microsoft.com/office/powerpoint/2010/main" val="718180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8916" y="773937"/>
            <a:ext cx="4789170" cy="635000"/>
          </a:xfrm>
          <a:prstGeom prst="rect">
            <a:avLst/>
          </a:prstGeom>
        </p:spPr>
        <p:txBody>
          <a:bodyPr vert="horz" wrap="square" lIns="0" tIns="12065" rIns="0" bIns="0" rtlCol="0">
            <a:spAutoFit/>
          </a:bodyPr>
          <a:lstStyle/>
          <a:p>
            <a:pPr marL="12700">
              <a:lnSpc>
                <a:spcPct val="100000"/>
              </a:lnSpc>
              <a:spcBef>
                <a:spcPts val="95"/>
              </a:spcBef>
            </a:pPr>
            <a:r>
              <a:rPr sz="4000" spc="-30" dirty="0"/>
              <a:t>Process</a:t>
            </a:r>
            <a:r>
              <a:rPr sz="4000" spc="-50" dirty="0"/>
              <a:t> </a:t>
            </a:r>
            <a:r>
              <a:rPr sz="4000" spc="-10" dirty="0"/>
              <a:t>management</a:t>
            </a:r>
            <a:endParaRPr sz="4000"/>
          </a:p>
        </p:txBody>
      </p:sp>
      <p:grpSp>
        <p:nvGrpSpPr>
          <p:cNvPr id="3" name="object 3"/>
          <p:cNvGrpSpPr/>
          <p:nvPr/>
        </p:nvGrpSpPr>
        <p:grpSpPr>
          <a:xfrm>
            <a:off x="1326261" y="1780413"/>
            <a:ext cx="6163945" cy="3121660"/>
            <a:chOff x="1326261" y="1780413"/>
            <a:chExt cx="6163945" cy="3121660"/>
          </a:xfrm>
        </p:grpSpPr>
        <p:sp>
          <p:nvSpPr>
            <p:cNvPr id="4" name="object 4"/>
            <p:cNvSpPr/>
            <p:nvPr/>
          </p:nvSpPr>
          <p:spPr>
            <a:xfrm>
              <a:off x="5432297" y="4405122"/>
              <a:ext cx="2048510" cy="487680"/>
            </a:xfrm>
            <a:custGeom>
              <a:avLst/>
              <a:gdLst/>
              <a:ahLst/>
              <a:cxnLst/>
              <a:rect l="l" t="t" r="r" b="b"/>
              <a:pathLst>
                <a:path w="2048509" h="487679">
                  <a:moveTo>
                    <a:pt x="1024127" y="0"/>
                  </a:moveTo>
                  <a:lnTo>
                    <a:pt x="1024127" y="332104"/>
                  </a:lnTo>
                  <a:lnTo>
                    <a:pt x="2048255" y="332104"/>
                  </a:lnTo>
                  <a:lnTo>
                    <a:pt x="2048255" y="487425"/>
                  </a:lnTo>
                </a:path>
                <a:path w="2048509" h="487679">
                  <a:moveTo>
                    <a:pt x="1024127" y="0"/>
                  </a:moveTo>
                  <a:lnTo>
                    <a:pt x="1024127" y="332104"/>
                  </a:lnTo>
                  <a:lnTo>
                    <a:pt x="0" y="332104"/>
                  </a:lnTo>
                  <a:lnTo>
                    <a:pt x="0" y="487425"/>
                  </a:lnTo>
                </a:path>
              </a:pathLst>
            </a:custGeom>
            <a:ln w="19050">
              <a:solidFill>
                <a:srgbClr val="494A7C"/>
              </a:solidFill>
            </a:ln>
          </p:spPr>
          <p:txBody>
            <a:bodyPr wrap="square" lIns="0" tIns="0" rIns="0" bIns="0" rtlCol="0"/>
            <a:lstStyle/>
            <a:p>
              <a:endParaRPr/>
            </a:p>
          </p:txBody>
        </p:sp>
        <p:sp>
          <p:nvSpPr>
            <p:cNvPr id="5" name="object 5"/>
            <p:cNvSpPr/>
            <p:nvPr/>
          </p:nvSpPr>
          <p:spPr>
            <a:xfrm>
              <a:off x="2359913" y="2853690"/>
              <a:ext cx="4096385" cy="487680"/>
            </a:xfrm>
            <a:custGeom>
              <a:avLst/>
              <a:gdLst/>
              <a:ahLst/>
              <a:cxnLst/>
              <a:rect l="l" t="t" r="r" b="b"/>
              <a:pathLst>
                <a:path w="4096385" h="487679">
                  <a:moveTo>
                    <a:pt x="2048256" y="0"/>
                  </a:moveTo>
                  <a:lnTo>
                    <a:pt x="2048256" y="332105"/>
                  </a:lnTo>
                  <a:lnTo>
                    <a:pt x="4096385" y="332105"/>
                  </a:lnTo>
                  <a:lnTo>
                    <a:pt x="4096385" y="487425"/>
                  </a:lnTo>
                </a:path>
                <a:path w="4096385" h="487679">
                  <a:moveTo>
                    <a:pt x="2048128" y="0"/>
                  </a:moveTo>
                  <a:lnTo>
                    <a:pt x="2048128" y="332105"/>
                  </a:lnTo>
                  <a:lnTo>
                    <a:pt x="0" y="332105"/>
                  </a:lnTo>
                  <a:lnTo>
                    <a:pt x="0" y="487425"/>
                  </a:lnTo>
                </a:path>
              </a:pathLst>
            </a:custGeom>
            <a:ln w="19050">
              <a:solidFill>
                <a:srgbClr val="40416C"/>
              </a:solidFill>
            </a:ln>
          </p:spPr>
          <p:txBody>
            <a:bodyPr wrap="square" lIns="0" tIns="0" rIns="0" bIns="0" rtlCol="0"/>
            <a:lstStyle/>
            <a:p>
              <a:endParaRPr/>
            </a:p>
          </p:txBody>
        </p:sp>
        <p:sp>
          <p:nvSpPr>
            <p:cNvPr id="6" name="object 6"/>
            <p:cNvSpPr/>
            <p:nvPr/>
          </p:nvSpPr>
          <p:spPr>
            <a:xfrm>
              <a:off x="3569969" y="1789938"/>
              <a:ext cx="1676400" cy="1064260"/>
            </a:xfrm>
            <a:custGeom>
              <a:avLst/>
              <a:gdLst/>
              <a:ahLst/>
              <a:cxnLst/>
              <a:rect l="l" t="t" r="r" b="b"/>
              <a:pathLst>
                <a:path w="1676400" h="1064260">
                  <a:moveTo>
                    <a:pt x="1569974" y="0"/>
                  </a:moveTo>
                  <a:lnTo>
                    <a:pt x="106425" y="0"/>
                  </a:lnTo>
                  <a:lnTo>
                    <a:pt x="64990" y="8360"/>
                  </a:lnTo>
                  <a:lnTo>
                    <a:pt x="31162" y="31162"/>
                  </a:lnTo>
                  <a:lnTo>
                    <a:pt x="8360" y="64990"/>
                  </a:lnTo>
                  <a:lnTo>
                    <a:pt x="0" y="106425"/>
                  </a:lnTo>
                  <a:lnTo>
                    <a:pt x="0" y="957326"/>
                  </a:lnTo>
                  <a:lnTo>
                    <a:pt x="8360" y="998761"/>
                  </a:lnTo>
                  <a:lnTo>
                    <a:pt x="31162" y="1032589"/>
                  </a:lnTo>
                  <a:lnTo>
                    <a:pt x="64990" y="1055391"/>
                  </a:lnTo>
                  <a:lnTo>
                    <a:pt x="106425" y="1063752"/>
                  </a:lnTo>
                  <a:lnTo>
                    <a:pt x="1569974" y="1063752"/>
                  </a:lnTo>
                  <a:lnTo>
                    <a:pt x="1611409" y="1055391"/>
                  </a:lnTo>
                  <a:lnTo>
                    <a:pt x="1645237" y="1032589"/>
                  </a:lnTo>
                  <a:lnTo>
                    <a:pt x="1668039" y="998761"/>
                  </a:lnTo>
                  <a:lnTo>
                    <a:pt x="1676400" y="957326"/>
                  </a:lnTo>
                  <a:lnTo>
                    <a:pt x="1676400" y="106425"/>
                  </a:lnTo>
                  <a:lnTo>
                    <a:pt x="1668039" y="64990"/>
                  </a:lnTo>
                  <a:lnTo>
                    <a:pt x="1645237" y="31162"/>
                  </a:lnTo>
                  <a:lnTo>
                    <a:pt x="1611409" y="8360"/>
                  </a:lnTo>
                  <a:lnTo>
                    <a:pt x="1569974" y="0"/>
                  </a:lnTo>
                  <a:close/>
                </a:path>
              </a:pathLst>
            </a:custGeom>
            <a:solidFill>
              <a:srgbClr val="525389"/>
            </a:solidFill>
          </p:spPr>
          <p:txBody>
            <a:bodyPr wrap="square" lIns="0" tIns="0" rIns="0" bIns="0" rtlCol="0"/>
            <a:lstStyle/>
            <a:p>
              <a:endParaRPr/>
            </a:p>
          </p:txBody>
        </p:sp>
        <p:sp>
          <p:nvSpPr>
            <p:cNvPr id="7" name="object 7"/>
            <p:cNvSpPr/>
            <p:nvPr/>
          </p:nvSpPr>
          <p:spPr>
            <a:xfrm>
              <a:off x="3569969" y="1789938"/>
              <a:ext cx="1676400" cy="1064260"/>
            </a:xfrm>
            <a:custGeom>
              <a:avLst/>
              <a:gdLst/>
              <a:ahLst/>
              <a:cxnLst/>
              <a:rect l="l" t="t" r="r" b="b"/>
              <a:pathLst>
                <a:path w="1676400" h="1064260">
                  <a:moveTo>
                    <a:pt x="0" y="106425"/>
                  </a:moveTo>
                  <a:lnTo>
                    <a:pt x="8360" y="64990"/>
                  </a:lnTo>
                  <a:lnTo>
                    <a:pt x="31162" y="31162"/>
                  </a:lnTo>
                  <a:lnTo>
                    <a:pt x="64990" y="8360"/>
                  </a:lnTo>
                  <a:lnTo>
                    <a:pt x="106425" y="0"/>
                  </a:lnTo>
                  <a:lnTo>
                    <a:pt x="1569974" y="0"/>
                  </a:lnTo>
                  <a:lnTo>
                    <a:pt x="1611409" y="8360"/>
                  </a:lnTo>
                  <a:lnTo>
                    <a:pt x="1645237" y="31162"/>
                  </a:lnTo>
                  <a:lnTo>
                    <a:pt x="1668039" y="64990"/>
                  </a:lnTo>
                  <a:lnTo>
                    <a:pt x="1676400" y="106425"/>
                  </a:lnTo>
                  <a:lnTo>
                    <a:pt x="1676400" y="957326"/>
                  </a:lnTo>
                  <a:lnTo>
                    <a:pt x="1668039" y="998761"/>
                  </a:lnTo>
                  <a:lnTo>
                    <a:pt x="1645237" y="1032589"/>
                  </a:lnTo>
                  <a:lnTo>
                    <a:pt x="1611409" y="1055391"/>
                  </a:lnTo>
                  <a:lnTo>
                    <a:pt x="1569974" y="1063752"/>
                  </a:lnTo>
                  <a:lnTo>
                    <a:pt x="106425" y="1063752"/>
                  </a:lnTo>
                  <a:lnTo>
                    <a:pt x="64990" y="1055391"/>
                  </a:lnTo>
                  <a:lnTo>
                    <a:pt x="31162" y="1032589"/>
                  </a:lnTo>
                  <a:lnTo>
                    <a:pt x="8360" y="998761"/>
                  </a:lnTo>
                  <a:lnTo>
                    <a:pt x="0" y="957326"/>
                  </a:lnTo>
                  <a:lnTo>
                    <a:pt x="0" y="106425"/>
                  </a:lnTo>
                  <a:close/>
                </a:path>
              </a:pathLst>
            </a:custGeom>
            <a:ln w="19049">
              <a:solidFill>
                <a:srgbClr val="FFFFFF"/>
              </a:solidFill>
            </a:ln>
          </p:spPr>
          <p:txBody>
            <a:bodyPr wrap="square" lIns="0" tIns="0" rIns="0" bIns="0" rtlCol="0"/>
            <a:lstStyle/>
            <a:p>
              <a:endParaRPr/>
            </a:p>
          </p:txBody>
        </p:sp>
        <p:sp>
          <p:nvSpPr>
            <p:cNvPr id="8" name="object 8"/>
            <p:cNvSpPr/>
            <p:nvPr/>
          </p:nvSpPr>
          <p:spPr>
            <a:xfrm>
              <a:off x="3755897" y="1966722"/>
              <a:ext cx="1676400" cy="1064260"/>
            </a:xfrm>
            <a:custGeom>
              <a:avLst/>
              <a:gdLst/>
              <a:ahLst/>
              <a:cxnLst/>
              <a:rect l="l" t="t" r="r" b="b"/>
              <a:pathLst>
                <a:path w="1676400" h="1064260">
                  <a:moveTo>
                    <a:pt x="1569974" y="0"/>
                  </a:moveTo>
                  <a:lnTo>
                    <a:pt x="106425" y="0"/>
                  </a:lnTo>
                  <a:lnTo>
                    <a:pt x="64990" y="8360"/>
                  </a:lnTo>
                  <a:lnTo>
                    <a:pt x="31162" y="31162"/>
                  </a:lnTo>
                  <a:lnTo>
                    <a:pt x="8360" y="64990"/>
                  </a:lnTo>
                  <a:lnTo>
                    <a:pt x="0" y="106425"/>
                  </a:lnTo>
                  <a:lnTo>
                    <a:pt x="0" y="957326"/>
                  </a:lnTo>
                  <a:lnTo>
                    <a:pt x="8360" y="998761"/>
                  </a:lnTo>
                  <a:lnTo>
                    <a:pt x="31162" y="1032589"/>
                  </a:lnTo>
                  <a:lnTo>
                    <a:pt x="64990" y="1055391"/>
                  </a:lnTo>
                  <a:lnTo>
                    <a:pt x="106425" y="1063752"/>
                  </a:lnTo>
                  <a:lnTo>
                    <a:pt x="1569974" y="1063752"/>
                  </a:lnTo>
                  <a:lnTo>
                    <a:pt x="1611409" y="1055391"/>
                  </a:lnTo>
                  <a:lnTo>
                    <a:pt x="1645237" y="1032589"/>
                  </a:lnTo>
                  <a:lnTo>
                    <a:pt x="1668039" y="998761"/>
                  </a:lnTo>
                  <a:lnTo>
                    <a:pt x="1676400" y="957326"/>
                  </a:lnTo>
                  <a:lnTo>
                    <a:pt x="1676400" y="106425"/>
                  </a:lnTo>
                  <a:lnTo>
                    <a:pt x="1668039" y="64990"/>
                  </a:lnTo>
                  <a:lnTo>
                    <a:pt x="1645237" y="31162"/>
                  </a:lnTo>
                  <a:lnTo>
                    <a:pt x="1611409" y="8360"/>
                  </a:lnTo>
                  <a:lnTo>
                    <a:pt x="1569974" y="0"/>
                  </a:lnTo>
                  <a:close/>
                </a:path>
              </a:pathLst>
            </a:custGeom>
            <a:solidFill>
              <a:srgbClr val="FFFFFF">
                <a:alpha val="90194"/>
              </a:srgbClr>
            </a:solidFill>
          </p:spPr>
          <p:txBody>
            <a:bodyPr wrap="square" lIns="0" tIns="0" rIns="0" bIns="0" rtlCol="0"/>
            <a:lstStyle/>
            <a:p>
              <a:endParaRPr/>
            </a:p>
          </p:txBody>
        </p:sp>
        <p:sp>
          <p:nvSpPr>
            <p:cNvPr id="9" name="object 9"/>
            <p:cNvSpPr/>
            <p:nvPr/>
          </p:nvSpPr>
          <p:spPr>
            <a:xfrm>
              <a:off x="3755897" y="1966722"/>
              <a:ext cx="1676400" cy="1064260"/>
            </a:xfrm>
            <a:custGeom>
              <a:avLst/>
              <a:gdLst/>
              <a:ahLst/>
              <a:cxnLst/>
              <a:rect l="l" t="t" r="r" b="b"/>
              <a:pathLst>
                <a:path w="1676400" h="1064260">
                  <a:moveTo>
                    <a:pt x="0" y="106425"/>
                  </a:moveTo>
                  <a:lnTo>
                    <a:pt x="8360" y="64990"/>
                  </a:lnTo>
                  <a:lnTo>
                    <a:pt x="31162" y="31162"/>
                  </a:lnTo>
                  <a:lnTo>
                    <a:pt x="64990" y="8360"/>
                  </a:lnTo>
                  <a:lnTo>
                    <a:pt x="106425" y="0"/>
                  </a:lnTo>
                  <a:lnTo>
                    <a:pt x="1569974" y="0"/>
                  </a:lnTo>
                  <a:lnTo>
                    <a:pt x="1611409" y="8360"/>
                  </a:lnTo>
                  <a:lnTo>
                    <a:pt x="1645237" y="31162"/>
                  </a:lnTo>
                  <a:lnTo>
                    <a:pt x="1668039" y="64990"/>
                  </a:lnTo>
                  <a:lnTo>
                    <a:pt x="1676400" y="106425"/>
                  </a:lnTo>
                  <a:lnTo>
                    <a:pt x="1676400" y="957326"/>
                  </a:lnTo>
                  <a:lnTo>
                    <a:pt x="1668039" y="998761"/>
                  </a:lnTo>
                  <a:lnTo>
                    <a:pt x="1645237" y="1032589"/>
                  </a:lnTo>
                  <a:lnTo>
                    <a:pt x="1611409" y="1055391"/>
                  </a:lnTo>
                  <a:lnTo>
                    <a:pt x="1569974" y="1063752"/>
                  </a:lnTo>
                  <a:lnTo>
                    <a:pt x="106425" y="1063752"/>
                  </a:lnTo>
                  <a:lnTo>
                    <a:pt x="64990" y="1055391"/>
                  </a:lnTo>
                  <a:lnTo>
                    <a:pt x="31162" y="1032589"/>
                  </a:lnTo>
                  <a:lnTo>
                    <a:pt x="8360" y="998761"/>
                  </a:lnTo>
                  <a:lnTo>
                    <a:pt x="0" y="957326"/>
                  </a:lnTo>
                  <a:lnTo>
                    <a:pt x="0" y="106425"/>
                  </a:lnTo>
                  <a:close/>
                </a:path>
              </a:pathLst>
            </a:custGeom>
            <a:ln w="19049">
              <a:solidFill>
                <a:srgbClr val="525389"/>
              </a:solidFill>
            </a:ln>
          </p:spPr>
          <p:txBody>
            <a:bodyPr wrap="square" lIns="0" tIns="0" rIns="0" bIns="0" rtlCol="0"/>
            <a:lstStyle/>
            <a:p>
              <a:endParaRPr/>
            </a:p>
          </p:txBody>
        </p:sp>
        <p:sp>
          <p:nvSpPr>
            <p:cNvPr id="10" name="object 10"/>
            <p:cNvSpPr/>
            <p:nvPr/>
          </p:nvSpPr>
          <p:spPr>
            <a:xfrm>
              <a:off x="1335786" y="4405122"/>
              <a:ext cx="2048510" cy="487680"/>
            </a:xfrm>
            <a:custGeom>
              <a:avLst/>
              <a:gdLst/>
              <a:ahLst/>
              <a:cxnLst/>
              <a:rect l="l" t="t" r="r" b="b"/>
              <a:pathLst>
                <a:path w="2048510" h="487679">
                  <a:moveTo>
                    <a:pt x="1024127" y="0"/>
                  </a:moveTo>
                  <a:lnTo>
                    <a:pt x="1024127" y="332104"/>
                  </a:lnTo>
                  <a:lnTo>
                    <a:pt x="2048255" y="332104"/>
                  </a:lnTo>
                  <a:lnTo>
                    <a:pt x="2048255" y="487425"/>
                  </a:lnTo>
                </a:path>
                <a:path w="2048510" h="487679">
                  <a:moveTo>
                    <a:pt x="1024127" y="0"/>
                  </a:moveTo>
                  <a:lnTo>
                    <a:pt x="1024127" y="332104"/>
                  </a:lnTo>
                  <a:lnTo>
                    <a:pt x="0" y="332104"/>
                  </a:lnTo>
                  <a:lnTo>
                    <a:pt x="0" y="487425"/>
                  </a:lnTo>
                </a:path>
              </a:pathLst>
            </a:custGeom>
            <a:ln w="19050">
              <a:solidFill>
                <a:srgbClr val="494A7C"/>
              </a:solidFill>
            </a:ln>
          </p:spPr>
          <p:txBody>
            <a:bodyPr wrap="square" lIns="0" tIns="0" rIns="0" bIns="0" rtlCol="0"/>
            <a:lstStyle/>
            <a:p>
              <a:endParaRPr/>
            </a:p>
          </p:txBody>
        </p:sp>
      </p:grpSp>
      <p:sp>
        <p:nvSpPr>
          <p:cNvPr id="11" name="object 11"/>
          <p:cNvSpPr txBox="1"/>
          <p:nvPr/>
        </p:nvSpPr>
        <p:spPr>
          <a:xfrm>
            <a:off x="3925951" y="2207767"/>
            <a:ext cx="1337310" cy="533400"/>
          </a:xfrm>
          <a:prstGeom prst="rect">
            <a:avLst/>
          </a:prstGeom>
        </p:spPr>
        <p:txBody>
          <a:bodyPr vert="horz" wrap="square" lIns="0" tIns="53975" rIns="0" bIns="0" rtlCol="0">
            <a:spAutoFit/>
          </a:bodyPr>
          <a:lstStyle/>
          <a:p>
            <a:pPr marL="326390" marR="5080" indent="-314325">
              <a:lnSpc>
                <a:spcPts val="1839"/>
              </a:lnSpc>
              <a:spcBef>
                <a:spcPts val="425"/>
              </a:spcBef>
            </a:pPr>
            <a:r>
              <a:rPr sz="1800" b="1" dirty="0">
                <a:latin typeface="Georgia"/>
                <a:cs typeface="Georgia"/>
              </a:rPr>
              <a:t>Schedu</a:t>
            </a:r>
            <a:r>
              <a:rPr sz="1800" b="1" spc="5" dirty="0">
                <a:latin typeface="Georgia"/>
                <a:cs typeface="Georgia"/>
              </a:rPr>
              <a:t>l</a:t>
            </a:r>
            <a:r>
              <a:rPr sz="1800" b="1" dirty="0">
                <a:latin typeface="Georgia"/>
                <a:cs typeface="Georgia"/>
              </a:rPr>
              <a:t>i</a:t>
            </a:r>
            <a:r>
              <a:rPr sz="1800" b="1" spc="-10" dirty="0">
                <a:latin typeface="Georgia"/>
                <a:cs typeface="Georgia"/>
              </a:rPr>
              <a:t>n</a:t>
            </a:r>
            <a:r>
              <a:rPr sz="1800" b="1" dirty="0">
                <a:latin typeface="Georgia"/>
                <a:cs typeface="Georgia"/>
              </a:rPr>
              <a:t>g  </a:t>
            </a:r>
            <a:r>
              <a:rPr sz="1800" b="1" spc="-5" dirty="0">
                <a:latin typeface="Georgia"/>
                <a:cs typeface="Georgia"/>
              </a:rPr>
              <a:t>Types</a:t>
            </a:r>
            <a:endParaRPr sz="1800">
              <a:latin typeface="Georgia"/>
              <a:cs typeface="Georgia"/>
            </a:endParaRPr>
          </a:p>
        </p:txBody>
      </p:sp>
      <p:grpSp>
        <p:nvGrpSpPr>
          <p:cNvPr id="12" name="object 12"/>
          <p:cNvGrpSpPr/>
          <p:nvPr/>
        </p:nvGrpSpPr>
        <p:grpSpPr>
          <a:xfrm>
            <a:off x="1512188" y="3331845"/>
            <a:ext cx="1881505" cy="1259840"/>
            <a:chOff x="1512188" y="3331845"/>
            <a:chExt cx="1881505" cy="1259840"/>
          </a:xfrm>
        </p:grpSpPr>
        <p:sp>
          <p:nvSpPr>
            <p:cNvPr id="13" name="object 13"/>
            <p:cNvSpPr/>
            <p:nvPr/>
          </p:nvSpPr>
          <p:spPr>
            <a:xfrm>
              <a:off x="1521713" y="3341370"/>
              <a:ext cx="1676400" cy="1064260"/>
            </a:xfrm>
            <a:custGeom>
              <a:avLst/>
              <a:gdLst/>
              <a:ahLst/>
              <a:cxnLst/>
              <a:rect l="l" t="t" r="r" b="b"/>
              <a:pathLst>
                <a:path w="1676400" h="1064260">
                  <a:moveTo>
                    <a:pt x="1569974" y="0"/>
                  </a:moveTo>
                  <a:lnTo>
                    <a:pt x="106425" y="0"/>
                  </a:lnTo>
                  <a:lnTo>
                    <a:pt x="64990" y="8360"/>
                  </a:lnTo>
                  <a:lnTo>
                    <a:pt x="31162" y="31162"/>
                  </a:lnTo>
                  <a:lnTo>
                    <a:pt x="8360" y="64990"/>
                  </a:lnTo>
                  <a:lnTo>
                    <a:pt x="0" y="106425"/>
                  </a:lnTo>
                  <a:lnTo>
                    <a:pt x="0" y="957325"/>
                  </a:lnTo>
                  <a:lnTo>
                    <a:pt x="8360" y="998761"/>
                  </a:lnTo>
                  <a:lnTo>
                    <a:pt x="31162" y="1032589"/>
                  </a:lnTo>
                  <a:lnTo>
                    <a:pt x="64990" y="1055391"/>
                  </a:lnTo>
                  <a:lnTo>
                    <a:pt x="106425" y="1063752"/>
                  </a:lnTo>
                  <a:lnTo>
                    <a:pt x="1569974" y="1063752"/>
                  </a:lnTo>
                  <a:lnTo>
                    <a:pt x="1611409" y="1055391"/>
                  </a:lnTo>
                  <a:lnTo>
                    <a:pt x="1645237" y="1032589"/>
                  </a:lnTo>
                  <a:lnTo>
                    <a:pt x="1668039" y="998761"/>
                  </a:lnTo>
                  <a:lnTo>
                    <a:pt x="1676400" y="957325"/>
                  </a:lnTo>
                  <a:lnTo>
                    <a:pt x="1676400" y="106425"/>
                  </a:lnTo>
                  <a:lnTo>
                    <a:pt x="1668039" y="64990"/>
                  </a:lnTo>
                  <a:lnTo>
                    <a:pt x="1645237" y="31162"/>
                  </a:lnTo>
                  <a:lnTo>
                    <a:pt x="1611409" y="8360"/>
                  </a:lnTo>
                  <a:lnTo>
                    <a:pt x="1569974" y="0"/>
                  </a:lnTo>
                  <a:close/>
                </a:path>
              </a:pathLst>
            </a:custGeom>
            <a:solidFill>
              <a:srgbClr val="525389"/>
            </a:solidFill>
          </p:spPr>
          <p:txBody>
            <a:bodyPr wrap="square" lIns="0" tIns="0" rIns="0" bIns="0" rtlCol="0"/>
            <a:lstStyle/>
            <a:p>
              <a:endParaRPr/>
            </a:p>
          </p:txBody>
        </p:sp>
        <p:sp>
          <p:nvSpPr>
            <p:cNvPr id="14" name="object 14"/>
            <p:cNvSpPr/>
            <p:nvPr/>
          </p:nvSpPr>
          <p:spPr>
            <a:xfrm>
              <a:off x="1521713" y="3341370"/>
              <a:ext cx="1676400" cy="1064260"/>
            </a:xfrm>
            <a:custGeom>
              <a:avLst/>
              <a:gdLst/>
              <a:ahLst/>
              <a:cxnLst/>
              <a:rect l="l" t="t" r="r" b="b"/>
              <a:pathLst>
                <a:path w="1676400" h="1064260">
                  <a:moveTo>
                    <a:pt x="0" y="106425"/>
                  </a:moveTo>
                  <a:lnTo>
                    <a:pt x="8360" y="64990"/>
                  </a:lnTo>
                  <a:lnTo>
                    <a:pt x="31162" y="31162"/>
                  </a:lnTo>
                  <a:lnTo>
                    <a:pt x="64990" y="8360"/>
                  </a:lnTo>
                  <a:lnTo>
                    <a:pt x="106425" y="0"/>
                  </a:lnTo>
                  <a:lnTo>
                    <a:pt x="1569974" y="0"/>
                  </a:lnTo>
                  <a:lnTo>
                    <a:pt x="1611409" y="8360"/>
                  </a:lnTo>
                  <a:lnTo>
                    <a:pt x="1645237" y="31162"/>
                  </a:lnTo>
                  <a:lnTo>
                    <a:pt x="1668039" y="64990"/>
                  </a:lnTo>
                  <a:lnTo>
                    <a:pt x="1676400" y="106425"/>
                  </a:lnTo>
                  <a:lnTo>
                    <a:pt x="1676400" y="957325"/>
                  </a:lnTo>
                  <a:lnTo>
                    <a:pt x="1668039" y="998761"/>
                  </a:lnTo>
                  <a:lnTo>
                    <a:pt x="1645237" y="1032589"/>
                  </a:lnTo>
                  <a:lnTo>
                    <a:pt x="1611409" y="1055391"/>
                  </a:lnTo>
                  <a:lnTo>
                    <a:pt x="1569974" y="1063752"/>
                  </a:lnTo>
                  <a:lnTo>
                    <a:pt x="106425" y="1063752"/>
                  </a:lnTo>
                  <a:lnTo>
                    <a:pt x="64990" y="1055391"/>
                  </a:lnTo>
                  <a:lnTo>
                    <a:pt x="31162" y="1032589"/>
                  </a:lnTo>
                  <a:lnTo>
                    <a:pt x="8360" y="998761"/>
                  </a:lnTo>
                  <a:lnTo>
                    <a:pt x="0" y="957325"/>
                  </a:lnTo>
                  <a:lnTo>
                    <a:pt x="0" y="106425"/>
                  </a:lnTo>
                  <a:close/>
                </a:path>
              </a:pathLst>
            </a:custGeom>
            <a:ln w="19049">
              <a:solidFill>
                <a:srgbClr val="FFFFFF"/>
              </a:solidFill>
            </a:ln>
          </p:spPr>
          <p:txBody>
            <a:bodyPr wrap="square" lIns="0" tIns="0" rIns="0" bIns="0" rtlCol="0"/>
            <a:lstStyle/>
            <a:p>
              <a:endParaRPr/>
            </a:p>
          </p:txBody>
        </p:sp>
        <p:sp>
          <p:nvSpPr>
            <p:cNvPr id="15" name="object 15"/>
            <p:cNvSpPr/>
            <p:nvPr/>
          </p:nvSpPr>
          <p:spPr>
            <a:xfrm>
              <a:off x="1707642" y="3518154"/>
              <a:ext cx="1676400" cy="1064260"/>
            </a:xfrm>
            <a:custGeom>
              <a:avLst/>
              <a:gdLst/>
              <a:ahLst/>
              <a:cxnLst/>
              <a:rect l="l" t="t" r="r" b="b"/>
              <a:pathLst>
                <a:path w="1676400" h="1064260">
                  <a:moveTo>
                    <a:pt x="1569973" y="0"/>
                  </a:moveTo>
                  <a:lnTo>
                    <a:pt x="106425" y="0"/>
                  </a:lnTo>
                  <a:lnTo>
                    <a:pt x="64990" y="8360"/>
                  </a:lnTo>
                  <a:lnTo>
                    <a:pt x="31162" y="31162"/>
                  </a:lnTo>
                  <a:lnTo>
                    <a:pt x="8360" y="64990"/>
                  </a:lnTo>
                  <a:lnTo>
                    <a:pt x="0" y="106426"/>
                  </a:lnTo>
                  <a:lnTo>
                    <a:pt x="0" y="957326"/>
                  </a:lnTo>
                  <a:lnTo>
                    <a:pt x="8360" y="998761"/>
                  </a:lnTo>
                  <a:lnTo>
                    <a:pt x="31162" y="1032589"/>
                  </a:lnTo>
                  <a:lnTo>
                    <a:pt x="64990" y="1055391"/>
                  </a:lnTo>
                  <a:lnTo>
                    <a:pt x="106425" y="1063752"/>
                  </a:lnTo>
                  <a:lnTo>
                    <a:pt x="1569973" y="1063752"/>
                  </a:lnTo>
                  <a:lnTo>
                    <a:pt x="1611409" y="1055391"/>
                  </a:lnTo>
                  <a:lnTo>
                    <a:pt x="1645237" y="1032589"/>
                  </a:lnTo>
                  <a:lnTo>
                    <a:pt x="1668039" y="998761"/>
                  </a:lnTo>
                  <a:lnTo>
                    <a:pt x="1676399" y="957326"/>
                  </a:lnTo>
                  <a:lnTo>
                    <a:pt x="1676399" y="106426"/>
                  </a:lnTo>
                  <a:lnTo>
                    <a:pt x="1668039" y="64990"/>
                  </a:lnTo>
                  <a:lnTo>
                    <a:pt x="1645237" y="31162"/>
                  </a:lnTo>
                  <a:lnTo>
                    <a:pt x="1611409" y="8360"/>
                  </a:lnTo>
                  <a:lnTo>
                    <a:pt x="1569973" y="0"/>
                  </a:lnTo>
                  <a:close/>
                </a:path>
              </a:pathLst>
            </a:custGeom>
            <a:solidFill>
              <a:srgbClr val="FFFFFF">
                <a:alpha val="90194"/>
              </a:srgbClr>
            </a:solidFill>
          </p:spPr>
          <p:txBody>
            <a:bodyPr wrap="square" lIns="0" tIns="0" rIns="0" bIns="0" rtlCol="0"/>
            <a:lstStyle/>
            <a:p>
              <a:endParaRPr/>
            </a:p>
          </p:txBody>
        </p:sp>
        <p:sp>
          <p:nvSpPr>
            <p:cNvPr id="16" name="object 16"/>
            <p:cNvSpPr/>
            <p:nvPr/>
          </p:nvSpPr>
          <p:spPr>
            <a:xfrm>
              <a:off x="1707642" y="3518154"/>
              <a:ext cx="1676400" cy="1064260"/>
            </a:xfrm>
            <a:custGeom>
              <a:avLst/>
              <a:gdLst/>
              <a:ahLst/>
              <a:cxnLst/>
              <a:rect l="l" t="t" r="r" b="b"/>
              <a:pathLst>
                <a:path w="1676400" h="1064260">
                  <a:moveTo>
                    <a:pt x="0" y="106426"/>
                  </a:moveTo>
                  <a:lnTo>
                    <a:pt x="8360" y="64990"/>
                  </a:lnTo>
                  <a:lnTo>
                    <a:pt x="31162" y="31162"/>
                  </a:lnTo>
                  <a:lnTo>
                    <a:pt x="64990" y="8360"/>
                  </a:lnTo>
                  <a:lnTo>
                    <a:pt x="106425" y="0"/>
                  </a:lnTo>
                  <a:lnTo>
                    <a:pt x="1569973" y="0"/>
                  </a:lnTo>
                  <a:lnTo>
                    <a:pt x="1611409" y="8360"/>
                  </a:lnTo>
                  <a:lnTo>
                    <a:pt x="1645237" y="31162"/>
                  </a:lnTo>
                  <a:lnTo>
                    <a:pt x="1668039" y="64990"/>
                  </a:lnTo>
                  <a:lnTo>
                    <a:pt x="1676399" y="106426"/>
                  </a:lnTo>
                  <a:lnTo>
                    <a:pt x="1676399" y="957326"/>
                  </a:lnTo>
                  <a:lnTo>
                    <a:pt x="1668039" y="998761"/>
                  </a:lnTo>
                  <a:lnTo>
                    <a:pt x="1645237" y="1032589"/>
                  </a:lnTo>
                  <a:lnTo>
                    <a:pt x="1611409" y="1055391"/>
                  </a:lnTo>
                  <a:lnTo>
                    <a:pt x="1569973" y="1063752"/>
                  </a:lnTo>
                  <a:lnTo>
                    <a:pt x="106425" y="1063752"/>
                  </a:lnTo>
                  <a:lnTo>
                    <a:pt x="64990" y="1055391"/>
                  </a:lnTo>
                  <a:lnTo>
                    <a:pt x="31162" y="1032589"/>
                  </a:lnTo>
                  <a:lnTo>
                    <a:pt x="8360" y="998761"/>
                  </a:lnTo>
                  <a:lnTo>
                    <a:pt x="0" y="957326"/>
                  </a:lnTo>
                  <a:lnTo>
                    <a:pt x="0" y="106426"/>
                  </a:lnTo>
                  <a:close/>
                </a:path>
              </a:pathLst>
            </a:custGeom>
            <a:ln w="19050">
              <a:solidFill>
                <a:srgbClr val="525389"/>
              </a:solidFill>
            </a:ln>
          </p:spPr>
          <p:txBody>
            <a:bodyPr wrap="square" lIns="0" tIns="0" rIns="0" bIns="0" rtlCol="0"/>
            <a:lstStyle/>
            <a:p>
              <a:endParaRPr/>
            </a:p>
          </p:txBody>
        </p:sp>
      </p:grpSp>
      <p:sp>
        <p:nvSpPr>
          <p:cNvPr id="17" name="object 17"/>
          <p:cNvSpPr txBox="1"/>
          <p:nvPr/>
        </p:nvSpPr>
        <p:spPr>
          <a:xfrm>
            <a:off x="1834642" y="3759454"/>
            <a:ext cx="1423670" cy="533400"/>
          </a:xfrm>
          <a:prstGeom prst="rect">
            <a:avLst/>
          </a:prstGeom>
        </p:spPr>
        <p:txBody>
          <a:bodyPr vert="horz" wrap="square" lIns="0" tIns="53975" rIns="0" bIns="0" rtlCol="0">
            <a:spAutoFit/>
          </a:bodyPr>
          <a:lstStyle/>
          <a:p>
            <a:pPr marL="12700" marR="5080" indent="530225">
              <a:lnSpc>
                <a:spcPts val="1839"/>
              </a:lnSpc>
              <a:spcBef>
                <a:spcPts val="425"/>
              </a:spcBef>
            </a:pPr>
            <a:r>
              <a:rPr sz="1800" b="1" spc="-5" dirty="0">
                <a:latin typeface="Georgia"/>
                <a:cs typeface="Georgia"/>
              </a:rPr>
              <a:t>No  Preemp</a:t>
            </a:r>
            <a:r>
              <a:rPr sz="1800" b="1" spc="5" dirty="0">
                <a:latin typeface="Georgia"/>
                <a:cs typeface="Georgia"/>
              </a:rPr>
              <a:t>t</a:t>
            </a:r>
            <a:r>
              <a:rPr sz="1800" b="1" dirty="0">
                <a:latin typeface="Georgia"/>
                <a:cs typeface="Georgia"/>
              </a:rPr>
              <a:t>i</a:t>
            </a:r>
            <a:r>
              <a:rPr sz="1800" b="1" spc="-5" dirty="0">
                <a:latin typeface="Georgia"/>
                <a:cs typeface="Georgia"/>
              </a:rPr>
              <a:t>o</a:t>
            </a:r>
            <a:r>
              <a:rPr sz="1800" b="1" dirty="0">
                <a:latin typeface="Georgia"/>
                <a:cs typeface="Georgia"/>
              </a:rPr>
              <a:t>n</a:t>
            </a:r>
            <a:endParaRPr sz="1800">
              <a:latin typeface="Georgia"/>
              <a:cs typeface="Georgia"/>
            </a:endParaRPr>
          </a:p>
        </p:txBody>
      </p:sp>
      <p:grpSp>
        <p:nvGrpSpPr>
          <p:cNvPr id="18" name="object 18"/>
          <p:cNvGrpSpPr/>
          <p:nvPr/>
        </p:nvGrpSpPr>
        <p:grpSpPr>
          <a:xfrm>
            <a:off x="488061" y="4883277"/>
            <a:ext cx="1881505" cy="1259840"/>
            <a:chOff x="488061" y="4883277"/>
            <a:chExt cx="1881505" cy="1259840"/>
          </a:xfrm>
        </p:grpSpPr>
        <p:sp>
          <p:nvSpPr>
            <p:cNvPr id="19" name="object 19"/>
            <p:cNvSpPr/>
            <p:nvPr/>
          </p:nvSpPr>
          <p:spPr>
            <a:xfrm>
              <a:off x="497586" y="4892802"/>
              <a:ext cx="1676400" cy="1064260"/>
            </a:xfrm>
            <a:custGeom>
              <a:avLst/>
              <a:gdLst/>
              <a:ahLst/>
              <a:cxnLst/>
              <a:rect l="l" t="t" r="r" b="b"/>
              <a:pathLst>
                <a:path w="1676400" h="1064260">
                  <a:moveTo>
                    <a:pt x="1569974" y="0"/>
                  </a:moveTo>
                  <a:lnTo>
                    <a:pt x="106375" y="0"/>
                  </a:lnTo>
                  <a:lnTo>
                    <a:pt x="64968" y="8360"/>
                  </a:lnTo>
                  <a:lnTo>
                    <a:pt x="31156" y="31162"/>
                  </a:lnTo>
                  <a:lnTo>
                    <a:pt x="8359" y="64990"/>
                  </a:lnTo>
                  <a:lnTo>
                    <a:pt x="0" y="106425"/>
                  </a:lnTo>
                  <a:lnTo>
                    <a:pt x="0" y="957376"/>
                  </a:lnTo>
                  <a:lnTo>
                    <a:pt x="8359" y="998783"/>
                  </a:lnTo>
                  <a:lnTo>
                    <a:pt x="31156" y="1032595"/>
                  </a:lnTo>
                  <a:lnTo>
                    <a:pt x="64968" y="1055392"/>
                  </a:lnTo>
                  <a:lnTo>
                    <a:pt x="106375" y="1063752"/>
                  </a:lnTo>
                  <a:lnTo>
                    <a:pt x="1569974" y="1063752"/>
                  </a:lnTo>
                  <a:lnTo>
                    <a:pt x="1611409" y="1055392"/>
                  </a:lnTo>
                  <a:lnTo>
                    <a:pt x="1645237" y="1032595"/>
                  </a:lnTo>
                  <a:lnTo>
                    <a:pt x="1668039" y="998783"/>
                  </a:lnTo>
                  <a:lnTo>
                    <a:pt x="1676400" y="957376"/>
                  </a:lnTo>
                  <a:lnTo>
                    <a:pt x="1676400" y="106425"/>
                  </a:lnTo>
                  <a:lnTo>
                    <a:pt x="1668039" y="64990"/>
                  </a:lnTo>
                  <a:lnTo>
                    <a:pt x="1645237" y="31162"/>
                  </a:lnTo>
                  <a:lnTo>
                    <a:pt x="1611409" y="8360"/>
                  </a:lnTo>
                  <a:lnTo>
                    <a:pt x="1569974" y="0"/>
                  </a:lnTo>
                  <a:close/>
                </a:path>
              </a:pathLst>
            </a:custGeom>
            <a:solidFill>
              <a:srgbClr val="525389"/>
            </a:solidFill>
          </p:spPr>
          <p:txBody>
            <a:bodyPr wrap="square" lIns="0" tIns="0" rIns="0" bIns="0" rtlCol="0"/>
            <a:lstStyle/>
            <a:p>
              <a:endParaRPr/>
            </a:p>
          </p:txBody>
        </p:sp>
        <p:sp>
          <p:nvSpPr>
            <p:cNvPr id="20" name="object 20"/>
            <p:cNvSpPr/>
            <p:nvPr/>
          </p:nvSpPr>
          <p:spPr>
            <a:xfrm>
              <a:off x="497586" y="4892802"/>
              <a:ext cx="1676400" cy="1064260"/>
            </a:xfrm>
            <a:custGeom>
              <a:avLst/>
              <a:gdLst/>
              <a:ahLst/>
              <a:cxnLst/>
              <a:rect l="l" t="t" r="r" b="b"/>
              <a:pathLst>
                <a:path w="1676400" h="1064260">
                  <a:moveTo>
                    <a:pt x="0" y="106425"/>
                  </a:moveTo>
                  <a:lnTo>
                    <a:pt x="8359" y="64990"/>
                  </a:lnTo>
                  <a:lnTo>
                    <a:pt x="31156" y="31162"/>
                  </a:lnTo>
                  <a:lnTo>
                    <a:pt x="64968" y="8360"/>
                  </a:lnTo>
                  <a:lnTo>
                    <a:pt x="106375" y="0"/>
                  </a:lnTo>
                  <a:lnTo>
                    <a:pt x="1569974" y="0"/>
                  </a:lnTo>
                  <a:lnTo>
                    <a:pt x="1611409" y="8360"/>
                  </a:lnTo>
                  <a:lnTo>
                    <a:pt x="1645237" y="31162"/>
                  </a:lnTo>
                  <a:lnTo>
                    <a:pt x="1668039" y="64990"/>
                  </a:lnTo>
                  <a:lnTo>
                    <a:pt x="1676400" y="106425"/>
                  </a:lnTo>
                  <a:lnTo>
                    <a:pt x="1676400" y="957376"/>
                  </a:lnTo>
                  <a:lnTo>
                    <a:pt x="1668039" y="998783"/>
                  </a:lnTo>
                  <a:lnTo>
                    <a:pt x="1645237" y="1032595"/>
                  </a:lnTo>
                  <a:lnTo>
                    <a:pt x="1611409" y="1055392"/>
                  </a:lnTo>
                  <a:lnTo>
                    <a:pt x="1569974" y="1063752"/>
                  </a:lnTo>
                  <a:lnTo>
                    <a:pt x="106375" y="1063752"/>
                  </a:lnTo>
                  <a:lnTo>
                    <a:pt x="64968" y="1055392"/>
                  </a:lnTo>
                  <a:lnTo>
                    <a:pt x="31156" y="1032595"/>
                  </a:lnTo>
                  <a:lnTo>
                    <a:pt x="8359" y="998783"/>
                  </a:lnTo>
                  <a:lnTo>
                    <a:pt x="0" y="957376"/>
                  </a:lnTo>
                  <a:lnTo>
                    <a:pt x="0" y="106425"/>
                  </a:lnTo>
                  <a:close/>
                </a:path>
              </a:pathLst>
            </a:custGeom>
            <a:ln w="19050">
              <a:solidFill>
                <a:srgbClr val="FFFFFF"/>
              </a:solidFill>
            </a:ln>
          </p:spPr>
          <p:txBody>
            <a:bodyPr wrap="square" lIns="0" tIns="0" rIns="0" bIns="0" rtlCol="0"/>
            <a:lstStyle/>
            <a:p>
              <a:endParaRPr/>
            </a:p>
          </p:txBody>
        </p:sp>
        <p:sp>
          <p:nvSpPr>
            <p:cNvPr id="21" name="object 21"/>
            <p:cNvSpPr/>
            <p:nvPr/>
          </p:nvSpPr>
          <p:spPr>
            <a:xfrm>
              <a:off x="685038" y="5069586"/>
              <a:ext cx="1675130" cy="1064260"/>
            </a:xfrm>
            <a:custGeom>
              <a:avLst/>
              <a:gdLst/>
              <a:ahLst/>
              <a:cxnLst/>
              <a:rect l="l" t="t" r="r" b="b"/>
              <a:pathLst>
                <a:path w="1675130" h="1064260">
                  <a:moveTo>
                    <a:pt x="1568450" y="0"/>
                  </a:moveTo>
                  <a:lnTo>
                    <a:pt x="106375" y="0"/>
                  </a:lnTo>
                  <a:lnTo>
                    <a:pt x="64968" y="8360"/>
                  </a:lnTo>
                  <a:lnTo>
                    <a:pt x="31156" y="31162"/>
                  </a:lnTo>
                  <a:lnTo>
                    <a:pt x="8359" y="64990"/>
                  </a:lnTo>
                  <a:lnTo>
                    <a:pt x="0" y="106425"/>
                  </a:lnTo>
                  <a:lnTo>
                    <a:pt x="0" y="957376"/>
                  </a:lnTo>
                  <a:lnTo>
                    <a:pt x="8359" y="998783"/>
                  </a:lnTo>
                  <a:lnTo>
                    <a:pt x="31156" y="1032595"/>
                  </a:lnTo>
                  <a:lnTo>
                    <a:pt x="64968" y="1055392"/>
                  </a:lnTo>
                  <a:lnTo>
                    <a:pt x="106375" y="1063752"/>
                  </a:lnTo>
                  <a:lnTo>
                    <a:pt x="1568450" y="1063752"/>
                  </a:lnTo>
                  <a:lnTo>
                    <a:pt x="1609885" y="1055392"/>
                  </a:lnTo>
                  <a:lnTo>
                    <a:pt x="1643713" y="1032595"/>
                  </a:lnTo>
                  <a:lnTo>
                    <a:pt x="1666515" y="998783"/>
                  </a:lnTo>
                  <a:lnTo>
                    <a:pt x="1674876" y="957376"/>
                  </a:lnTo>
                  <a:lnTo>
                    <a:pt x="1674876" y="106425"/>
                  </a:lnTo>
                  <a:lnTo>
                    <a:pt x="1666515" y="64990"/>
                  </a:lnTo>
                  <a:lnTo>
                    <a:pt x="1643713" y="31162"/>
                  </a:lnTo>
                  <a:lnTo>
                    <a:pt x="1609885" y="8360"/>
                  </a:lnTo>
                  <a:lnTo>
                    <a:pt x="1568450" y="0"/>
                  </a:lnTo>
                  <a:close/>
                </a:path>
              </a:pathLst>
            </a:custGeom>
            <a:solidFill>
              <a:srgbClr val="FFFFFF">
                <a:alpha val="90194"/>
              </a:srgbClr>
            </a:solidFill>
          </p:spPr>
          <p:txBody>
            <a:bodyPr wrap="square" lIns="0" tIns="0" rIns="0" bIns="0" rtlCol="0"/>
            <a:lstStyle/>
            <a:p>
              <a:endParaRPr/>
            </a:p>
          </p:txBody>
        </p:sp>
        <p:sp>
          <p:nvSpPr>
            <p:cNvPr id="22" name="object 22"/>
            <p:cNvSpPr/>
            <p:nvPr/>
          </p:nvSpPr>
          <p:spPr>
            <a:xfrm>
              <a:off x="685038" y="5069586"/>
              <a:ext cx="1675130" cy="1064260"/>
            </a:xfrm>
            <a:custGeom>
              <a:avLst/>
              <a:gdLst/>
              <a:ahLst/>
              <a:cxnLst/>
              <a:rect l="l" t="t" r="r" b="b"/>
              <a:pathLst>
                <a:path w="1675130" h="1064260">
                  <a:moveTo>
                    <a:pt x="0" y="106425"/>
                  </a:moveTo>
                  <a:lnTo>
                    <a:pt x="8359" y="64990"/>
                  </a:lnTo>
                  <a:lnTo>
                    <a:pt x="31156" y="31162"/>
                  </a:lnTo>
                  <a:lnTo>
                    <a:pt x="64968" y="8360"/>
                  </a:lnTo>
                  <a:lnTo>
                    <a:pt x="106375" y="0"/>
                  </a:lnTo>
                  <a:lnTo>
                    <a:pt x="1568450" y="0"/>
                  </a:lnTo>
                  <a:lnTo>
                    <a:pt x="1609885" y="8360"/>
                  </a:lnTo>
                  <a:lnTo>
                    <a:pt x="1643713" y="31162"/>
                  </a:lnTo>
                  <a:lnTo>
                    <a:pt x="1666515" y="64990"/>
                  </a:lnTo>
                  <a:lnTo>
                    <a:pt x="1674876" y="106425"/>
                  </a:lnTo>
                  <a:lnTo>
                    <a:pt x="1674876" y="957376"/>
                  </a:lnTo>
                  <a:lnTo>
                    <a:pt x="1666515" y="998783"/>
                  </a:lnTo>
                  <a:lnTo>
                    <a:pt x="1643713" y="1032595"/>
                  </a:lnTo>
                  <a:lnTo>
                    <a:pt x="1609885" y="1055392"/>
                  </a:lnTo>
                  <a:lnTo>
                    <a:pt x="1568450" y="1063752"/>
                  </a:lnTo>
                  <a:lnTo>
                    <a:pt x="106375" y="1063752"/>
                  </a:lnTo>
                  <a:lnTo>
                    <a:pt x="64968" y="1055392"/>
                  </a:lnTo>
                  <a:lnTo>
                    <a:pt x="31156" y="1032595"/>
                  </a:lnTo>
                  <a:lnTo>
                    <a:pt x="8359" y="998783"/>
                  </a:lnTo>
                  <a:lnTo>
                    <a:pt x="0" y="957376"/>
                  </a:lnTo>
                  <a:lnTo>
                    <a:pt x="0" y="106425"/>
                  </a:lnTo>
                  <a:close/>
                </a:path>
              </a:pathLst>
            </a:custGeom>
            <a:ln w="19050">
              <a:solidFill>
                <a:srgbClr val="525389"/>
              </a:solidFill>
            </a:ln>
          </p:spPr>
          <p:txBody>
            <a:bodyPr wrap="square" lIns="0" tIns="0" rIns="0" bIns="0" rtlCol="0"/>
            <a:lstStyle/>
            <a:p>
              <a:endParaRPr/>
            </a:p>
          </p:txBody>
        </p:sp>
      </p:grpSp>
      <p:sp>
        <p:nvSpPr>
          <p:cNvPr id="23" name="object 23"/>
          <p:cNvSpPr txBox="1"/>
          <p:nvPr/>
        </p:nvSpPr>
        <p:spPr>
          <a:xfrm>
            <a:off x="1209852" y="5428284"/>
            <a:ext cx="62230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Georgia"/>
                <a:cs typeface="Georgia"/>
              </a:rPr>
              <a:t>F</a:t>
            </a:r>
            <a:r>
              <a:rPr sz="1800" b="1" dirty="0">
                <a:latin typeface="Georgia"/>
                <a:cs typeface="Georgia"/>
              </a:rPr>
              <a:t>I</a:t>
            </a:r>
            <a:r>
              <a:rPr sz="1800" b="1" spc="-5" dirty="0">
                <a:latin typeface="Georgia"/>
                <a:cs typeface="Georgia"/>
              </a:rPr>
              <a:t>FO</a:t>
            </a:r>
            <a:endParaRPr sz="1800">
              <a:latin typeface="Georgia"/>
              <a:cs typeface="Georgia"/>
            </a:endParaRPr>
          </a:p>
        </p:txBody>
      </p:sp>
      <p:grpSp>
        <p:nvGrpSpPr>
          <p:cNvPr id="24" name="object 24"/>
          <p:cNvGrpSpPr/>
          <p:nvPr/>
        </p:nvGrpSpPr>
        <p:grpSpPr>
          <a:xfrm>
            <a:off x="2536317" y="4883277"/>
            <a:ext cx="1881505" cy="1259840"/>
            <a:chOff x="2536317" y="4883277"/>
            <a:chExt cx="1881505" cy="1259840"/>
          </a:xfrm>
        </p:grpSpPr>
        <p:sp>
          <p:nvSpPr>
            <p:cNvPr id="25" name="object 25"/>
            <p:cNvSpPr/>
            <p:nvPr/>
          </p:nvSpPr>
          <p:spPr>
            <a:xfrm>
              <a:off x="2545842" y="4892802"/>
              <a:ext cx="1676400" cy="1064260"/>
            </a:xfrm>
            <a:custGeom>
              <a:avLst/>
              <a:gdLst/>
              <a:ahLst/>
              <a:cxnLst/>
              <a:rect l="l" t="t" r="r" b="b"/>
              <a:pathLst>
                <a:path w="1676400" h="1064260">
                  <a:moveTo>
                    <a:pt x="1569973" y="0"/>
                  </a:moveTo>
                  <a:lnTo>
                    <a:pt x="106425" y="0"/>
                  </a:lnTo>
                  <a:lnTo>
                    <a:pt x="64990" y="8360"/>
                  </a:lnTo>
                  <a:lnTo>
                    <a:pt x="31162" y="31162"/>
                  </a:lnTo>
                  <a:lnTo>
                    <a:pt x="8360" y="64990"/>
                  </a:lnTo>
                  <a:lnTo>
                    <a:pt x="0" y="106425"/>
                  </a:lnTo>
                  <a:lnTo>
                    <a:pt x="0" y="957376"/>
                  </a:lnTo>
                  <a:lnTo>
                    <a:pt x="8360" y="998783"/>
                  </a:lnTo>
                  <a:lnTo>
                    <a:pt x="31162" y="1032595"/>
                  </a:lnTo>
                  <a:lnTo>
                    <a:pt x="64990" y="1055392"/>
                  </a:lnTo>
                  <a:lnTo>
                    <a:pt x="106425" y="1063752"/>
                  </a:lnTo>
                  <a:lnTo>
                    <a:pt x="1569973" y="1063752"/>
                  </a:lnTo>
                  <a:lnTo>
                    <a:pt x="1611409" y="1055392"/>
                  </a:lnTo>
                  <a:lnTo>
                    <a:pt x="1645237" y="1032595"/>
                  </a:lnTo>
                  <a:lnTo>
                    <a:pt x="1668039" y="998783"/>
                  </a:lnTo>
                  <a:lnTo>
                    <a:pt x="1676399" y="957376"/>
                  </a:lnTo>
                  <a:lnTo>
                    <a:pt x="1676399" y="106425"/>
                  </a:lnTo>
                  <a:lnTo>
                    <a:pt x="1668039" y="64990"/>
                  </a:lnTo>
                  <a:lnTo>
                    <a:pt x="1645237" y="31162"/>
                  </a:lnTo>
                  <a:lnTo>
                    <a:pt x="1611409" y="8360"/>
                  </a:lnTo>
                  <a:lnTo>
                    <a:pt x="1569973" y="0"/>
                  </a:lnTo>
                  <a:close/>
                </a:path>
              </a:pathLst>
            </a:custGeom>
            <a:solidFill>
              <a:srgbClr val="525389"/>
            </a:solidFill>
          </p:spPr>
          <p:txBody>
            <a:bodyPr wrap="square" lIns="0" tIns="0" rIns="0" bIns="0" rtlCol="0"/>
            <a:lstStyle/>
            <a:p>
              <a:endParaRPr/>
            </a:p>
          </p:txBody>
        </p:sp>
        <p:sp>
          <p:nvSpPr>
            <p:cNvPr id="26" name="object 26"/>
            <p:cNvSpPr/>
            <p:nvPr/>
          </p:nvSpPr>
          <p:spPr>
            <a:xfrm>
              <a:off x="2545842" y="4892802"/>
              <a:ext cx="1676400" cy="1064260"/>
            </a:xfrm>
            <a:custGeom>
              <a:avLst/>
              <a:gdLst/>
              <a:ahLst/>
              <a:cxnLst/>
              <a:rect l="l" t="t" r="r" b="b"/>
              <a:pathLst>
                <a:path w="1676400" h="1064260">
                  <a:moveTo>
                    <a:pt x="0" y="106425"/>
                  </a:moveTo>
                  <a:lnTo>
                    <a:pt x="8360" y="64990"/>
                  </a:lnTo>
                  <a:lnTo>
                    <a:pt x="31162" y="31162"/>
                  </a:lnTo>
                  <a:lnTo>
                    <a:pt x="64990" y="8360"/>
                  </a:lnTo>
                  <a:lnTo>
                    <a:pt x="106425" y="0"/>
                  </a:lnTo>
                  <a:lnTo>
                    <a:pt x="1569973" y="0"/>
                  </a:lnTo>
                  <a:lnTo>
                    <a:pt x="1611409" y="8360"/>
                  </a:lnTo>
                  <a:lnTo>
                    <a:pt x="1645237" y="31162"/>
                  </a:lnTo>
                  <a:lnTo>
                    <a:pt x="1668039" y="64990"/>
                  </a:lnTo>
                  <a:lnTo>
                    <a:pt x="1676399" y="106425"/>
                  </a:lnTo>
                  <a:lnTo>
                    <a:pt x="1676399" y="957376"/>
                  </a:lnTo>
                  <a:lnTo>
                    <a:pt x="1668039" y="998783"/>
                  </a:lnTo>
                  <a:lnTo>
                    <a:pt x="1645237" y="1032595"/>
                  </a:lnTo>
                  <a:lnTo>
                    <a:pt x="1611409" y="1055392"/>
                  </a:lnTo>
                  <a:lnTo>
                    <a:pt x="1569973" y="1063752"/>
                  </a:lnTo>
                  <a:lnTo>
                    <a:pt x="106425" y="1063752"/>
                  </a:lnTo>
                  <a:lnTo>
                    <a:pt x="64990" y="1055392"/>
                  </a:lnTo>
                  <a:lnTo>
                    <a:pt x="31162" y="1032595"/>
                  </a:lnTo>
                  <a:lnTo>
                    <a:pt x="8360" y="998783"/>
                  </a:lnTo>
                  <a:lnTo>
                    <a:pt x="0" y="957376"/>
                  </a:lnTo>
                  <a:lnTo>
                    <a:pt x="0" y="106425"/>
                  </a:lnTo>
                  <a:close/>
                </a:path>
              </a:pathLst>
            </a:custGeom>
            <a:ln w="19050">
              <a:solidFill>
                <a:srgbClr val="FFFFFF"/>
              </a:solidFill>
            </a:ln>
          </p:spPr>
          <p:txBody>
            <a:bodyPr wrap="square" lIns="0" tIns="0" rIns="0" bIns="0" rtlCol="0"/>
            <a:lstStyle/>
            <a:p>
              <a:endParaRPr/>
            </a:p>
          </p:txBody>
        </p:sp>
        <p:sp>
          <p:nvSpPr>
            <p:cNvPr id="27" name="object 27"/>
            <p:cNvSpPr/>
            <p:nvPr/>
          </p:nvSpPr>
          <p:spPr>
            <a:xfrm>
              <a:off x="2731770" y="5069586"/>
              <a:ext cx="1676400" cy="1064260"/>
            </a:xfrm>
            <a:custGeom>
              <a:avLst/>
              <a:gdLst/>
              <a:ahLst/>
              <a:cxnLst/>
              <a:rect l="l" t="t" r="r" b="b"/>
              <a:pathLst>
                <a:path w="1676400" h="1064260">
                  <a:moveTo>
                    <a:pt x="1569974" y="0"/>
                  </a:moveTo>
                  <a:lnTo>
                    <a:pt x="106425" y="0"/>
                  </a:lnTo>
                  <a:lnTo>
                    <a:pt x="64990" y="8360"/>
                  </a:lnTo>
                  <a:lnTo>
                    <a:pt x="31162" y="31162"/>
                  </a:lnTo>
                  <a:lnTo>
                    <a:pt x="8360" y="64990"/>
                  </a:lnTo>
                  <a:lnTo>
                    <a:pt x="0" y="106425"/>
                  </a:lnTo>
                  <a:lnTo>
                    <a:pt x="0" y="957376"/>
                  </a:lnTo>
                  <a:lnTo>
                    <a:pt x="8360" y="998783"/>
                  </a:lnTo>
                  <a:lnTo>
                    <a:pt x="31162" y="1032595"/>
                  </a:lnTo>
                  <a:lnTo>
                    <a:pt x="64990" y="1055392"/>
                  </a:lnTo>
                  <a:lnTo>
                    <a:pt x="106425" y="1063752"/>
                  </a:lnTo>
                  <a:lnTo>
                    <a:pt x="1569974" y="1063752"/>
                  </a:lnTo>
                  <a:lnTo>
                    <a:pt x="1611409" y="1055392"/>
                  </a:lnTo>
                  <a:lnTo>
                    <a:pt x="1645237" y="1032595"/>
                  </a:lnTo>
                  <a:lnTo>
                    <a:pt x="1668039" y="998783"/>
                  </a:lnTo>
                  <a:lnTo>
                    <a:pt x="1676400" y="957376"/>
                  </a:lnTo>
                  <a:lnTo>
                    <a:pt x="1676400" y="106425"/>
                  </a:lnTo>
                  <a:lnTo>
                    <a:pt x="1668039" y="64990"/>
                  </a:lnTo>
                  <a:lnTo>
                    <a:pt x="1645237" y="31162"/>
                  </a:lnTo>
                  <a:lnTo>
                    <a:pt x="1611409" y="8360"/>
                  </a:lnTo>
                  <a:lnTo>
                    <a:pt x="1569974" y="0"/>
                  </a:lnTo>
                  <a:close/>
                </a:path>
              </a:pathLst>
            </a:custGeom>
            <a:solidFill>
              <a:srgbClr val="FFFFFF">
                <a:alpha val="90194"/>
              </a:srgbClr>
            </a:solidFill>
          </p:spPr>
          <p:txBody>
            <a:bodyPr wrap="square" lIns="0" tIns="0" rIns="0" bIns="0" rtlCol="0"/>
            <a:lstStyle/>
            <a:p>
              <a:endParaRPr/>
            </a:p>
          </p:txBody>
        </p:sp>
        <p:sp>
          <p:nvSpPr>
            <p:cNvPr id="28" name="object 28"/>
            <p:cNvSpPr/>
            <p:nvPr/>
          </p:nvSpPr>
          <p:spPr>
            <a:xfrm>
              <a:off x="2731770" y="5069586"/>
              <a:ext cx="1676400" cy="1064260"/>
            </a:xfrm>
            <a:custGeom>
              <a:avLst/>
              <a:gdLst/>
              <a:ahLst/>
              <a:cxnLst/>
              <a:rect l="l" t="t" r="r" b="b"/>
              <a:pathLst>
                <a:path w="1676400" h="1064260">
                  <a:moveTo>
                    <a:pt x="0" y="106425"/>
                  </a:moveTo>
                  <a:lnTo>
                    <a:pt x="8360" y="64990"/>
                  </a:lnTo>
                  <a:lnTo>
                    <a:pt x="31162" y="31162"/>
                  </a:lnTo>
                  <a:lnTo>
                    <a:pt x="64990" y="8360"/>
                  </a:lnTo>
                  <a:lnTo>
                    <a:pt x="106425" y="0"/>
                  </a:lnTo>
                  <a:lnTo>
                    <a:pt x="1569974" y="0"/>
                  </a:lnTo>
                  <a:lnTo>
                    <a:pt x="1611409" y="8360"/>
                  </a:lnTo>
                  <a:lnTo>
                    <a:pt x="1645237" y="31162"/>
                  </a:lnTo>
                  <a:lnTo>
                    <a:pt x="1668039" y="64990"/>
                  </a:lnTo>
                  <a:lnTo>
                    <a:pt x="1676400" y="106425"/>
                  </a:lnTo>
                  <a:lnTo>
                    <a:pt x="1676400" y="957376"/>
                  </a:lnTo>
                  <a:lnTo>
                    <a:pt x="1668039" y="998783"/>
                  </a:lnTo>
                  <a:lnTo>
                    <a:pt x="1645237" y="1032595"/>
                  </a:lnTo>
                  <a:lnTo>
                    <a:pt x="1611409" y="1055392"/>
                  </a:lnTo>
                  <a:lnTo>
                    <a:pt x="1569974" y="1063752"/>
                  </a:lnTo>
                  <a:lnTo>
                    <a:pt x="106425" y="1063752"/>
                  </a:lnTo>
                  <a:lnTo>
                    <a:pt x="64990" y="1055392"/>
                  </a:lnTo>
                  <a:lnTo>
                    <a:pt x="31162" y="1032595"/>
                  </a:lnTo>
                  <a:lnTo>
                    <a:pt x="8360" y="998783"/>
                  </a:lnTo>
                  <a:lnTo>
                    <a:pt x="0" y="957376"/>
                  </a:lnTo>
                  <a:lnTo>
                    <a:pt x="0" y="106425"/>
                  </a:lnTo>
                  <a:close/>
                </a:path>
              </a:pathLst>
            </a:custGeom>
            <a:ln w="19050">
              <a:solidFill>
                <a:srgbClr val="525389"/>
              </a:solidFill>
            </a:ln>
          </p:spPr>
          <p:txBody>
            <a:bodyPr wrap="square" lIns="0" tIns="0" rIns="0" bIns="0" rtlCol="0"/>
            <a:lstStyle/>
            <a:p>
              <a:endParaRPr/>
            </a:p>
          </p:txBody>
        </p:sp>
      </p:grpSp>
      <p:sp>
        <p:nvSpPr>
          <p:cNvPr id="29" name="object 29"/>
          <p:cNvSpPr txBox="1"/>
          <p:nvPr/>
        </p:nvSpPr>
        <p:spPr>
          <a:xfrm>
            <a:off x="3338829" y="5428284"/>
            <a:ext cx="46291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Georgia"/>
                <a:cs typeface="Georgia"/>
              </a:rPr>
              <a:t>S</a:t>
            </a:r>
            <a:r>
              <a:rPr sz="1800" b="1" spc="-10" dirty="0">
                <a:latin typeface="Georgia"/>
                <a:cs typeface="Georgia"/>
              </a:rPr>
              <a:t>J</a:t>
            </a:r>
            <a:r>
              <a:rPr sz="1800" b="1" dirty="0">
                <a:latin typeface="Georgia"/>
                <a:cs typeface="Georgia"/>
              </a:rPr>
              <a:t>F</a:t>
            </a:r>
            <a:endParaRPr sz="1800">
              <a:latin typeface="Georgia"/>
              <a:cs typeface="Georgia"/>
            </a:endParaRPr>
          </a:p>
        </p:txBody>
      </p:sp>
      <p:grpSp>
        <p:nvGrpSpPr>
          <p:cNvPr id="30" name="object 30"/>
          <p:cNvGrpSpPr/>
          <p:nvPr/>
        </p:nvGrpSpPr>
        <p:grpSpPr>
          <a:xfrm>
            <a:off x="5608701" y="3331845"/>
            <a:ext cx="1881505" cy="1259840"/>
            <a:chOff x="5608701" y="3331845"/>
            <a:chExt cx="1881505" cy="1259840"/>
          </a:xfrm>
        </p:grpSpPr>
        <p:sp>
          <p:nvSpPr>
            <p:cNvPr id="31" name="object 31"/>
            <p:cNvSpPr/>
            <p:nvPr/>
          </p:nvSpPr>
          <p:spPr>
            <a:xfrm>
              <a:off x="5618226" y="3341370"/>
              <a:ext cx="1676400" cy="1064260"/>
            </a:xfrm>
            <a:custGeom>
              <a:avLst/>
              <a:gdLst/>
              <a:ahLst/>
              <a:cxnLst/>
              <a:rect l="l" t="t" r="r" b="b"/>
              <a:pathLst>
                <a:path w="1676400" h="1064260">
                  <a:moveTo>
                    <a:pt x="1569974" y="0"/>
                  </a:moveTo>
                  <a:lnTo>
                    <a:pt x="106425" y="0"/>
                  </a:lnTo>
                  <a:lnTo>
                    <a:pt x="64990" y="8360"/>
                  </a:lnTo>
                  <a:lnTo>
                    <a:pt x="31162" y="31162"/>
                  </a:lnTo>
                  <a:lnTo>
                    <a:pt x="8360" y="64990"/>
                  </a:lnTo>
                  <a:lnTo>
                    <a:pt x="0" y="106425"/>
                  </a:lnTo>
                  <a:lnTo>
                    <a:pt x="0" y="957325"/>
                  </a:lnTo>
                  <a:lnTo>
                    <a:pt x="8360" y="998761"/>
                  </a:lnTo>
                  <a:lnTo>
                    <a:pt x="31162" y="1032589"/>
                  </a:lnTo>
                  <a:lnTo>
                    <a:pt x="64990" y="1055391"/>
                  </a:lnTo>
                  <a:lnTo>
                    <a:pt x="106425" y="1063752"/>
                  </a:lnTo>
                  <a:lnTo>
                    <a:pt x="1569974" y="1063752"/>
                  </a:lnTo>
                  <a:lnTo>
                    <a:pt x="1611409" y="1055391"/>
                  </a:lnTo>
                  <a:lnTo>
                    <a:pt x="1645237" y="1032589"/>
                  </a:lnTo>
                  <a:lnTo>
                    <a:pt x="1668039" y="998761"/>
                  </a:lnTo>
                  <a:lnTo>
                    <a:pt x="1676400" y="957325"/>
                  </a:lnTo>
                  <a:lnTo>
                    <a:pt x="1676400" y="106425"/>
                  </a:lnTo>
                  <a:lnTo>
                    <a:pt x="1668039" y="64990"/>
                  </a:lnTo>
                  <a:lnTo>
                    <a:pt x="1645237" y="31162"/>
                  </a:lnTo>
                  <a:lnTo>
                    <a:pt x="1611409" y="8360"/>
                  </a:lnTo>
                  <a:lnTo>
                    <a:pt x="1569974" y="0"/>
                  </a:lnTo>
                  <a:close/>
                </a:path>
              </a:pathLst>
            </a:custGeom>
            <a:solidFill>
              <a:srgbClr val="525389"/>
            </a:solidFill>
          </p:spPr>
          <p:txBody>
            <a:bodyPr wrap="square" lIns="0" tIns="0" rIns="0" bIns="0" rtlCol="0"/>
            <a:lstStyle/>
            <a:p>
              <a:endParaRPr/>
            </a:p>
          </p:txBody>
        </p:sp>
        <p:sp>
          <p:nvSpPr>
            <p:cNvPr id="32" name="object 32"/>
            <p:cNvSpPr/>
            <p:nvPr/>
          </p:nvSpPr>
          <p:spPr>
            <a:xfrm>
              <a:off x="5618226" y="3341370"/>
              <a:ext cx="1676400" cy="1064260"/>
            </a:xfrm>
            <a:custGeom>
              <a:avLst/>
              <a:gdLst/>
              <a:ahLst/>
              <a:cxnLst/>
              <a:rect l="l" t="t" r="r" b="b"/>
              <a:pathLst>
                <a:path w="1676400" h="1064260">
                  <a:moveTo>
                    <a:pt x="0" y="106425"/>
                  </a:moveTo>
                  <a:lnTo>
                    <a:pt x="8360" y="64990"/>
                  </a:lnTo>
                  <a:lnTo>
                    <a:pt x="31162" y="31162"/>
                  </a:lnTo>
                  <a:lnTo>
                    <a:pt x="64990" y="8360"/>
                  </a:lnTo>
                  <a:lnTo>
                    <a:pt x="106425" y="0"/>
                  </a:lnTo>
                  <a:lnTo>
                    <a:pt x="1569974" y="0"/>
                  </a:lnTo>
                  <a:lnTo>
                    <a:pt x="1611409" y="8360"/>
                  </a:lnTo>
                  <a:lnTo>
                    <a:pt x="1645237" y="31162"/>
                  </a:lnTo>
                  <a:lnTo>
                    <a:pt x="1668039" y="64990"/>
                  </a:lnTo>
                  <a:lnTo>
                    <a:pt x="1676400" y="106425"/>
                  </a:lnTo>
                  <a:lnTo>
                    <a:pt x="1676400" y="957325"/>
                  </a:lnTo>
                  <a:lnTo>
                    <a:pt x="1668039" y="998761"/>
                  </a:lnTo>
                  <a:lnTo>
                    <a:pt x="1645237" y="1032589"/>
                  </a:lnTo>
                  <a:lnTo>
                    <a:pt x="1611409" y="1055391"/>
                  </a:lnTo>
                  <a:lnTo>
                    <a:pt x="1569974" y="1063752"/>
                  </a:lnTo>
                  <a:lnTo>
                    <a:pt x="106425" y="1063752"/>
                  </a:lnTo>
                  <a:lnTo>
                    <a:pt x="64990" y="1055391"/>
                  </a:lnTo>
                  <a:lnTo>
                    <a:pt x="31162" y="1032589"/>
                  </a:lnTo>
                  <a:lnTo>
                    <a:pt x="8360" y="998761"/>
                  </a:lnTo>
                  <a:lnTo>
                    <a:pt x="0" y="957325"/>
                  </a:lnTo>
                  <a:lnTo>
                    <a:pt x="0" y="106425"/>
                  </a:lnTo>
                  <a:close/>
                </a:path>
              </a:pathLst>
            </a:custGeom>
            <a:ln w="19049">
              <a:solidFill>
                <a:srgbClr val="FFFFFF"/>
              </a:solidFill>
            </a:ln>
          </p:spPr>
          <p:txBody>
            <a:bodyPr wrap="square" lIns="0" tIns="0" rIns="0" bIns="0" rtlCol="0"/>
            <a:lstStyle/>
            <a:p>
              <a:endParaRPr/>
            </a:p>
          </p:txBody>
        </p:sp>
        <p:sp>
          <p:nvSpPr>
            <p:cNvPr id="33" name="object 33"/>
            <p:cNvSpPr/>
            <p:nvPr/>
          </p:nvSpPr>
          <p:spPr>
            <a:xfrm>
              <a:off x="5804154" y="3518154"/>
              <a:ext cx="1676400" cy="1064260"/>
            </a:xfrm>
            <a:custGeom>
              <a:avLst/>
              <a:gdLst/>
              <a:ahLst/>
              <a:cxnLst/>
              <a:rect l="l" t="t" r="r" b="b"/>
              <a:pathLst>
                <a:path w="1676400" h="1064260">
                  <a:moveTo>
                    <a:pt x="1569974" y="0"/>
                  </a:moveTo>
                  <a:lnTo>
                    <a:pt x="106425" y="0"/>
                  </a:lnTo>
                  <a:lnTo>
                    <a:pt x="64990" y="8360"/>
                  </a:lnTo>
                  <a:lnTo>
                    <a:pt x="31162" y="31162"/>
                  </a:lnTo>
                  <a:lnTo>
                    <a:pt x="8360" y="64990"/>
                  </a:lnTo>
                  <a:lnTo>
                    <a:pt x="0" y="106426"/>
                  </a:lnTo>
                  <a:lnTo>
                    <a:pt x="0" y="957326"/>
                  </a:lnTo>
                  <a:lnTo>
                    <a:pt x="8360" y="998761"/>
                  </a:lnTo>
                  <a:lnTo>
                    <a:pt x="31162" y="1032589"/>
                  </a:lnTo>
                  <a:lnTo>
                    <a:pt x="64990" y="1055391"/>
                  </a:lnTo>
                  <a:lnTo>
                    <a:pt x="106425" y="1063752"/>
                  </a:lnTo>
                  <a:lnTo>
                    <a:pt x="1569974" y="1063752"/>
                  </a:lnTo>
                  <a:lnTo>
                    <a:pt x="1611409" y="1055391"/>
                  </a:lnTo>
                  <a:lnTo>
                    <a:pt x="1645237" y="1032589"/>
                  </a:lnTo>
                  <a:lnTo>
                    <a:pt x="1668039" y="998761"/>
                  </a:lnTo>
                  <a:lnTo>
                    <a:pt x="1676400" y="957326"/>
                  </a:lnTo>
                  <a:lnTo>
                    <a:pt x="1676400" y="106426"/>
                  </a:lnTo>
                  <a:lnTo>
                    <a:pt x="1668039" y="64990"/>
                  </a:lnTo>
                  <a:lnTo>
                    <a:pt x="1645237" y="31162"/>
                  </a:lnTo>
                  <a:lnTo>
                    <a:pt x="1611409" y="8360"/>
                  </a:lnTo>
                  <a:lnTo>
                    <a:pt x="1569974" y="0"/>
                  </a:lnTo>
                  <a:close/>
                </a:path>
              </a:pathLst>
            </a:custGeom>
            <a:solidFill>
              <a:srgbClr val="FFFFFF">
                <a:alpha val="90194"/>
              </a:srgbClr>
            </a:solidFill>
          </p:spPr>
          <p:txBody>
            <a:bodyPr wrap="square" lIns="0" tIns="0" rIns="0" bIns="0" rtlCol="0"/>
            <a:lstStyle/>
            <a:p>
              <a:endParaRPr/>
            </a:p>
          </p:txBody>
        </p:sp>
        <p:sp>
          <p:nvSpPr>
            <p:cNvPr id="34" name="object 34"/>
            <p:cNvSpPr/>
            <p:nvPr/>
          </p:nvSpPr>
          <p:spPr>
            <a:xfrm>
              <a:off x="5804154" y="3518154"/>
              <a:ext cx="1676400" cy="1064260"/>
            </a:xfrm>
            <a:custGeom>
              <a:avLst/>
              <a:gdLst/>
              <a:ahLst/>
              <a:cxnLst/>
              <a:rect l="l" t="t" r="r" b="b"/>
              <a:pathLst>
                <a:path w="1676400" h="1064260">
                  <a:moveTo>
                    <a:pt x="0" y="106426"/>
                  </a:moveTo>
                  <a:lnTo>
                    <a:pt x="8360" y="64990"/>
                  </a:lnTo>
                  <a:lnTo>
                    <a:pt x="31162" y="31162"/>
                  </a:lnTo>
                  <a:lnTo>
                    <a:pt x="64990" y="8360"/>
                  </a:lnTo>
                  <a:lnTo>
                    <a:pt x="106425" y="0"/>
                  </a:lnTo>
                  <a:lnTo>
                    <a:pt x="1569974" y="0"/>
                  </a:lnTo>
                  <a:lnTo>
                    <a:pt x="1611409" y="8360"/>
                  </a:lnTo>
                  <a:lnTo>
                    <a:pt x="1645237" y="31162"/>
                  </a:lnTo>
                  <a:lnTo>
                    <a:pt x="1668039" y="64990"/>
                  </a:lnTo>
                  <a:lnTo>
                    <a:pt x="1676400" y="106426"/>
                  </a:lnTo>
                  <a:lnTo>
                    <a:pt x="1676400" y="957326"/>
                  </a:lnTo>
                  <a:lnTo>
                    <a:pt x="1668039" y="998761"/>
                  </a:lnTo>
                  <a:lnTo>
                    <a:pt x="1645237" y="1032589"/>
                  </a:lnTo>
                  <a:lnTo>
                    <a:pt x="1611409" y="1055391"/>
                  </a:lnTo>
                  <a:lnTo>
                    <a:pt x="1569974" y="1063752"/>
                  </a:lnTo>
                  <a:lnTo>
                    <a:pt x="106425" y="1063752"/>
                  </a:lnTo>
                  <a:lnTo>
                    <a:pt x="64990" y="1055391"/>
                  </a:lnTo>
                  <a:lnTo>
                    <a:pt x="31162" y="1032589"/>
                  </a:lnTo>
                  <a:lnTo>
                    <a:pt x="8360" y="998761"/>
                  </a:lnTo>
                  <a:lnTo>
                    <a:pt x="0" y="957326"/>
                  </a:lnTo>
                  <a:lnTo>
                    <a:pt x="0" y="106426"/>
                  </a:lnTo>
                  <a:close/>
                </a:path>
              </a:pathLst>
            </a:custGeom>
            <a:ln w="19050">
              <a:solidFill>
                <a:srgbClr val="525389"/>
              </a:solidFill>
            </a:ln>
          </p:spPr>
          <p:txBody>
            <a:bodyPr wrap="square" lIns="0" tIns="0" rIns="0" bIns="0" rtlCol="0"/>
            <a:lstStyle/>
            <a:p>
              <a:endParaRPr/>
            </a:p>
          </p:txBody>
        </p:sp>
      </p:grpSp>
      <p:sp>
        <p:nvSpPr>
          <p:cNvPr id="35" name="object 35"/>
          <p:cNvSpPr txBox="1"/>
          <p:nvPr/>
        </p:nvSpPr>
        <p:spPr>
          <a:xfrm>
            <a:off x="5931534" y="3759454"/>
            <a:ext cx="1423670" cy="533400"/>
          </a:xfrm>
          <a:prstGeom prst="rect">
            <a:avLst/>
          </a:prstGeom>
        </p:spPr>
        <p:txBody>
          <a:bodyPr vert="horz" wrap="square" lIns="0" tIns="53975" rIns="0" bIns="0" rtlCol="0">
            <a:spAutoFit/>
          </a:bodyPr>
          <a:lstStyle/>
          <a:p>
            <a:pPr marL="12700" marR="5080" indent="405130">
              <a:lnSpc>
                <a:spcPts val="1839"/>
              </a:lnSpc>
              <a:spcBef>
                <a:spcPts val="425"/>
              </a:spcBef>
            </a:pPr>
            <a:r>
              <a:rPr sz="1800" b="1" spc="-5" dirty="0">
                <a:latin typeface="Georgia"/>
                <a:cs typeface="Georgia"/>
              </a:rPr>
              <a:t>With  Preemp</a:t>
            </a:r>
            <a:r>
              <a:rPr sz="1800" b="1" spc="5" dirty="0">
                <a:latin typeface="Georgia"/>
                <a:cs typeface="Georgia"/>
              </a:rPr>
              <a:t>t</a:t>
            </a:r>
            <a:r>
              <a:rPr sz="1800" b="1" dirty="0">
                <a:latin typeface="Georgia"/>
                <a:cs typeface="Georgia"/>
              </a:rPr>
              <a:t>i</a:t>
            </a:r>
            <a:r>
              <a:rPr sz="1800" b="1" spc="-5" dirty="0">
                <a:latin typeface="Georgia"/>
                <a:cs typeface="Georgia"/>
              </a:rPr>
              <a:t>o</a:t>
            </a:r>
            <a:r>
              <a:rPr sz="1800" b="1" dirty="0">
                <a:latin typeface="Georgia"/>
                <a:cs typeface="Georgia"/>
              </a:rPr>
              <a:t>n</a:t>
            </a:r>
            <a:endParaRPr sz="1800">
              <a:latin typeface="Georgia"/>
              <a:cs typeface="Georgia"/>
            </a:endParaRPr>
          </a:p>
        </p:txBody>
      </p:sp>
      <p:grpSp>
        <p:nvGrpSpPr>
          <p:cNvPr id="36" name="object 36"/>
          <p:cNvGrpSpPr/>
          <p:nvPr/>
        </p:nvGrpSpPr>
        <p:grpSpPr>
          <a:xfrm>
            <a:off x="4584572" y="4883277"/>
            <a:ext cx="1881505" cy="1259840"/>
            <a:chOff x="4584572" y="4883277"/>
            <a:chExt cx="1881505" cy="1259840"/>
          </a:xfrm>
        </p:grpSpPr>
        <p:sp>
          <p:nvSpPr>
            <p:cNvPr id="37" name="object 37"/>
            <p:cNvSpPr/>
            <p:nvPr/>
          </p:nvSpPr>
          <p:spPr>
            <a:xfrm>
              <a:off x="4594097" y="4892802"/>
              <a:ext cx="1676400" cy="1064260"/>
            </a:xfrm>
            <a:custGeom>
              <a:avLst/>
              <a:gdLst/>
              <a:ahLst/>
              <a:cxnLst/>
              <a:rect l="l" t="t" r="r" b="b"/>
              <a:pathLst>
                <a:path w="1676400" h="1064260">
                  <a:moveTo>
                    <a:pt x="1569974" y="0"/>
                  </a:moveTo>
                  <a:lnTo>
                    <a:pt x="106425" y="0"/>
                  </a:lnTo>
                  <a:lnTo>
                    <a:pt x="64990" y="8360"/>
                  </a:lnTo>
                  <a:lnTo>
                    <a:pt x="31162" y="31162"/>
                  </a:lnTo>
                  <a:lnTo>
                    <a:pt x="8360" y="64990"/>
                  </a:lnTo>
                  <a:lnTo>
                    <a:pt x="0" y="106425"/>
                  </a:lnTo>
                  <a:lnTo>
                    <a:pt x="0" y="957376"/>
                  </a:lnTo>
                  <a:lnTo>
                    <a:pt x="8360" y="998783"/>
                  </a:lnTo>
                  <a:lnTo>
                    <a:pt x="31162" y="1032595"/>
                  </a:lnTo>
                  <a:lnTo>
                    <a:pt x="64990" y="1055392"/>
                  </a:lnTo>
                  <a:lnTo>
                    <a:pt x="106425" y="1063752"/>
                  </a:lnTo>
                  <a:lnTo>
                    <a:pt x="1569974" y="1063752"/>
                  </a:lnTo>
                  <a:lnTo>
                    <a:pt x="1611409" y="1055392"/>
                  </a:lnTo>
                  <a:lnTo>
                    <a:pt x="1645237" y="1032595"/>
                  </a:lnTo>
                  <a:lnTo>
                    <a:pt x="1668039" y="998783"/>
                  </a:lnTo>
                  <a:lnTo>
                    <a:pt x="1676400" y="957376"/>
                  </a:lnTo>
                  <a:lnTo>
                    <a:pt x="1676400" y="106425"/>
                  </a:lnTo>
                  <a:lnTo>
                    <a:pt x="1668039" y="64990"/>
                  </a:lnTo>
                  <a:lnTo>
                    <a:pt x="1645237" y="31162"/>
                  </a:lnTo>
                  <a:lnTo>
                    <a:pt x="1611409" y="8360"/>
                  </a:lnTo>
                  <a:lnTo>
                    <a:pt x="1569974" y="0"/>
                  </a:lnTo>
                  <a:close/>
                </a:path>
              </a:pathLst>
            </a:custGeom>
            <a:solidFill>
              <a:srgbClr val="525389"/>
            </a:solidFill>
          </p:spPr>
          <p:txBody>
            <a:bodyPr wrap="square" lIns="0" tIns="0" rIns="0" bIns="0" rtlCol="0"/>
            <a:lstStyle/>
            <a:p>
              <a:endParaRPr/>
            </a:p>
          </p:txBody>
        </p:sp>
        <p:sp>
          <p:nvSpPr>
            <p:cNvPr id="38" name="object 38"/>
            <p:cNvSpPr/>
            <p:nvPr/>
          </p:nvSpPr>
          <p:spPr>
            <a:xfrm>
              <a:off x="4594097" y="4892802"/>
              <a:ext cx="1676400" cy="1064260"/>
            </a:xfrm>
            <a:custGeom>
              <a:avLst/>
              <a:gdLst/>
              <a:ahLst/>
              <a:cxnLst/>
              <a:rect l="l" t="t" r="r" b="b"/>
              <a:pathLst>
                <a:path w="1676400" h="1064260">
                  <a:moveTo>
                    <a:pt x="0" y="106425"/>
                  </a:moveTo>
                  <a:lnTo>
                    <a:pt x="8360" y="64990"/>
                  </a:lnTo>
                  <a:lnTo>
                    <a:pt x="31162" y="31162"/>
                  </a:lnTo>
                  <a:lnTo>
                    <a:pt x="64990" y="8360"/>
                  </a:lnTo>
                  <a:lnTo>
                    <a:pt x="106425" y="0"/>
                  </a:lnTo>
                  <a:lnTo>
                    <a:pt x="1569974" y="0"/>
                  </a:lnTo>
                  <a:lnTo>
                    <a:pt x="1611409" y="8360"/>
                  </a:lnTo>
                  <a:lnTo>
                    <a:pt x="1645237" y="31162"/>
                  </a:lnTo>
                  <a:lnTo>
                    <a:pt x="1668039" y="64990"/>
                  </a:lnTo>
                  <a:lnTo>
                    <a:pt x="1676400" y="106425"/>
                  </a:lnTo>
                  <a:lnTo>
                    <a:pt x="1676400" y="957376"/>
                  </a:lnTo>
                  <a:lnTo>
                    <a:pt x="1668039" y="998783"/>
                  </a:lnTo>
                  <a:lnTo>
                    <a:pt x="1645237" y="1032595"/>
                  </a:lnTo>
                  <a:lnTo>
                    <a:pt x="1611409" y="1055392"/>
                  </a:lnTo>
                  <a:lnTo>
                    <a:pt x="1569974" y="1063752"/>
                  </a:lnTo>
                  <a:lnTo>
                    <a:pt x="106425" y="1063752"/>
                  </a:lnTo>
                  <a:lnTo>
                    <a:pt x="64990" y="1055392"/>
                  </a:lnTo>
                  <a:lnTo>
                    <a:pt x="31162" y="1032595"/>
                  </a:lnTo>
                  <a:lnTo>
                    <a:pt x="8360" y="998783"/>
                  </a:lnTo>
                  <a:lnTo>
                    <a:pt x="0" y="957376"/>
                  </a:lnTo>
                  <a:lnTo>
                    <a:pt x="0" y="106425"/>
                  </a:lnTo>
                  <a:close/>
                </a:path>
              </a:pathLst>
            </a:custGeom>
            <a:ln w="19050">
              <a:solidFill>
                <a:srgbClr val="FFFFFF"/>
              </a:solidFill>
            </a:ln>
          </p:spPr>
          <p:txBody>
            <a:bodyPr wrap="square" lIns="0" tIns="0" rIns="0" bIns="0" rtlCol="0"/>
            <a:lstStyle/>
            <a:p>
              <a:endParaRPr/>
            </a:p>
          </p:txBody>
        </p:sp>
        <p:sp>
          <p:nvSpPr>
            <p:cNvPr id="39" name="object 39"/>
            <p:cNvSpPr/>
            <p:nvPr/>
          </p:nvSpPr>
          <p:spPr>
            <a:xfrm>
              <a:off x="4780025" y="5069586"/>
              <a:ext cx="1676400" cy="1064260"/>
            </a:xfrm>
            <a:custGeom>
              <a:avLst/>
              <a:gdLst/>
              <a:ahLst/>
              <a:cxnLst/>
              <a:rect l="l" t="t" r="r" b="b"/>
              <a:pathLst>
                <a:path w="1676400" h="1064260">
                  <a:moveTo>
                    <a:pt x="1569974" y="0"/>
                  </a:moveTo>
                  <a:lnTo>
                    <a:pt x="106425" y="0"/>
                  </a:lnTo>
                  <a:lnTo>
                    <a:pt x="64990" y="8360"/>
                  </a:lnTo>
                  <a:lnTo>
                    <a:pt x="31162" y="31162"/>
                  </a:lnTo>
                  <a:lnTo>
                    <a:pt x="8360" y="64990"/>
                  </a:lnTo>
                  <a:lnTo>
                    <a:pt x="0" y="106425"/>
                  </a:lnTo>
                  <a:lnTo>
                    <a:pt x="0" y="957376"/>
                  </a:lnTo>
                  <a:lnTo>
                    <a:pt x="8360" y="998783"/>
                  </a:lnTo>
                  <a:lnTo>
                    <a:pt x="31162" y="1032595"/>
                  </a:lnTo>
                  <a:lnTo>
                    <a:pt x="64990" y="1055392"/>
                  </a:lnTo>
                  <a:lnTo>
                    <a:pt x="106425" y="1063752"/>
                  </a:lnTo>
                  <a:lnTo>
                    <a:pt x="1569974" y="1063752"/>
                  </a:lnTo>
                  <a:lnTo>
                    <a:pt x="1611409" y="1055392"/>
                  </a:lnTo>
                  <a:lnTo>
                    <a:pt x="1645237" y="1032595"/>
                  </a:lnTo>
                  <a:lnTo>
                    <a:pt x="1668039" y="998783"/>
                  </a:lnTo>
                  <a:lnTo>
                    <a:pt x="1676400" y="957376"/>
                  </a:lnTo>
                  <a:lnTo>
                    <a:pt x="1676400" y="106425"/>
                  </a:lnTo>
                  <a:lnTo>
                    <a:pt x="1668039" y="64990"/>
                  </a:lnTo>
                  <a:lnTo>
                    <a:pt x="1645237" y="31162"/>
                  </a:lnTo>
                  <a:lnTo>
                    <a:pt x="1611409" y="8360"/>
                  </a:lnTo>
                  <a:lnTo>
                    <a:pt x="1569974" y="0"/>
                  </a:lnTo>
                  <a:close/>
                </a:path>
              </a:pathLst>
            </a:custGeom>
            <a:solidFill>
              <a:srgbClr val="FFFFFF">
                <a:alpha val="90194"/>
              </a:srgbClr>
            </a:solidFill>
          </p:spPr>
          <p:txBody>
            <a:bodyPr wrap="square" lIns="0" tIns="0" rIns="0" bIns="0" rtlCol="0"/>
            <a:lstStyle/>
            <a:p>
              <a:endParaRPr/>
            </a:p>
          </p:txBody>
        </p:sp>
        <p:sp>
          <p:nvSpPr>
            <p:cNvPr id="40" name="object 40"/>
            <p:cNvSpPr/>
            <p:nvPr/>
          </p:nvSpPr>
          <p:spPr>
            <a:xfrm>
              <a:off x="4780025" y="5069586"/>
              <a:ext cx="1676400" cy="1064260"/>
            </a:xfrm>
            <a:custGeom>
              <a:avLst/>
              <a:gdLst/>
              <a:ahLst/>
              <a:cxnLst/>
              <a:rect l="l" t="t" r="r" b="b"/>
              <a:pathLst>
                <a:path w="1676400" h="1064260">
                  <a:moveTo>
                    <a:pt x="0" y="106425"/>
                  </a:moveTo>
                  <a:lnTo>
                    <a:pt x="8360" y="64990"/>
                  </a:lnTo>
                  <a:lnTo>
                    <a:pt x="31162" y="31162"/>
                  </a:lnTo>
                  <a:lnTo>
                    <a:pt x="64990" y="8360"/>
                  </a:lnTo>
                  <a:lnTo>
                    <a:pt x="106425" y="0"/>
                  </a:lnTo>
                  <a:lnTo>
                    <a:pt x="1569974" y="0"/>
                  </a:lnTo>
                  <a:lnTo>
                    <a:pt x="1611409" y="8360"/>
                  </a:lnTo>
                  <a:lnTo>
                    <a:pt x="1645237" y="31162"/>
                  </a:lnTo>
                  <a:lnTo>
                    <a:pt x="1668039" y="64990"/>
                  </a:lnTo>
                  <a:lnTo>
                    <a:pt x="1676400" y="106425"/>
                  </a:lnTo>
                  <a:lnTo>
                    <a:pt x="1676400" y="957376"/>
                  </a:lnTo>
                  <a:lnTo>
                    <a:pt x="1668039" y="998783"/>
                  </a:lnTo>
                  <a:lnTo>
                    <a:pt x="1645237" y="1032595"/>
                  </a:lnTo>
                  <a:lnTo>
                    <a:pt x="1611409" y="1055392"/>
                  </a:lnTo>
                  <a:lnTo>
                    <a:pt x="1569974" y="1063752"/>
                  </a:lnTo>
                  <a:lnTo>
                    <a:pt x="106425" y="1063752"/>
                  </a:lnTo>
                  <a:lnTo>
                    <a:pt x="64990" y="1055392"/>
                  </a:lnTo>
                  <a:lnTo>
                    <a:pt x="31162" y="1032595"/>
                  </a:lnTo>
                  <a:lnTo>
                    <a:pt x="8360" y="998783"/>
                  </a:lnTo>
                  <a:lnTo>
                    <a:pt x="0" y="957376"/>
                  </a:lnTo>
                  <a:lnTo>
                    <a:pt x="0" y="106425"/>
                  </a:lnTo>
                  <a:close/>
                </a:path>
              </a:pathLst>
            </a:custGeom>
            <a:ln w="19049">
              <a:solidFill>
                <a:srgbClr val="525389"/>
              </a:solidFill>
            </a:ln>
          </p:spPr>
          <p:txBody>
            <a:bodyPr wrap="square" lIns="0" tIns="0" rIns="0" bIns="0" rtlCol="0"/>
            <a:lstStyle/>
            <a:p>
              <a:endParaRPr/>
            </a:p>
          </p:txBody>
        </p:sp>
      </p:grpSp>
      <p:sp>
        <p:nvSpPr>
          <p:cNvPr id="41" name="object 41"/>
          <p:cNvSpPr txBox="1"/>
          <p:nvPr/>
        </p:nvSpPr>
        <p:spPr>
          <a:xfrm>
            <a:off x="5210683" y="5311266"/>
            <a:ext cx="817244" cy="533400"/>
          </a:xfrm>
          <a:prstGeom prst="rect">
            <a:avLst/>
          </a:prstGeom>
        </p:spPr>
        <p:txBody>
          <a:bodyPr vert="horz" wrap="square" lIns="0" tIns="53975" rIns="0" bIns="0" rtlCol="0">
            <a:spAutoFit/>
          </a:bodyPr>
          <a:lstStyle/>
          <a:p>
            <a:pPr marL="50800" marR="5080" indent="-38100">
              <a:lnSpc>
                <a:spcPts val="1839"/>
              </a:lnSpc>
              <a:spcBef>
                <a:spcPts val="425"/>
              </a:spcBef>
            </a:pPr>
            <a:r>
              <a:rPr sz="1800" b="1" dirty="0">
                <a:latin typeface="Georgia"/>
                <a:cs typeface="Georgia"/>
              </a:rPr>
              <a:t>Rou</a:t>
            </a:r>
            <a:r>
              <a:rPr sz="1800" b="1" spc="-5" dirty="0">
                <a:latin typeface="Georgia"/>
                <a:cs typeface="Georgia"/>
              </a:rPr>
              <a:t>n</a:t>
            </a:r>
            <a:r>
              <a:rPr sz="1800" b="1" dirty="0">
                <a:latin typeface="Georgia"/>
                <a:cs typeface="Georgia"/>
              </a:rPr>
              <a:t>d  Robin</a:t>
            </a:r>
            <a:endParaRPr sz="1800">
              <a:latin typeface="Georgia"/>
              <a:cs typeface="Georgia"/>
            </a:endParaRPr>
          </a:p>
        </p:txBody>
      </p:sp>
      <p:grpSp>
        <p:nvGrpSpPr>
          <p:cNvPr id="42" name="object 42"/>
          <p:cNvGrpSpPr/>
          <p:nvPr/>
        </p:nvGrpSpPr>
        <p:grpSpPr>
          <a:xfrm>
            <a:off x="6632829" y="4883277"/>
            <a:ext cx="1881505" cy="1259840"/>
            <a:chOff x="6632829" y="4883277"/>
            <a:chExt cx="1881505" cy="1259840"/>
          </a:xfrm>
        </p:grpSpPr>
        <p:sp>
          <p:nvSpPr>
            <p:cNvPr id="43" name="object 43"/>
            <p:cNvSpPr/>
            <p:nvPr/>
          </p:nvSpPr>
          <p:spPr>
            <a:xfrm>
              <a:off x="6642354" y="4892802"/>
              <a:ext cx="1676400" cy="1064260"/>
            </a:xfrm>
            <a:custGeom>
              <a:avLst/>
              <a:gdLst/>
              <a:ahLst/>
              <a:cxnLst/>
              <a:rect l="l" t="t" r="r" b="b"/>
              <a:pathLst>
                <a:path w="1676400" h="1064260">
                  <a:moveTo>
                    <a:pt x="1569974" y="0"/>
                  </a:moveTo>
                  <a:lnTo>
                    <a:pt x="106425" y="0"/>
                  </a:lnTo>
                  <a:lnTo>
                    <a:pt x="64990" y="8360"/>
                  </a:lnTo>
                  <a:lnTo>
                    <a:pt x="31162" y="31162"/>
                  </a:lnTo>
                  <a:lnTo>
                    <a:pt x="8360" y="64990"/>
                  </a:lnTo>
                  <a:lnTo>
                    <a:pt x="0" y="106425"/>
                  </a:lnTo>
                  <a:lnTo>
                    <a:pt x="0" y="957376"/>
                  </a:lnTo>
                  <a:lnTo>
                    <a:pt x="8360" y="998783"/>
                  </a:lnTo>
                  <a:lnTo>
                    <a:pt x="31162" y="1032595"/>
                  </a:lnTo>
                  <a:lnTo>
                    <a:pt x="64990" y="1055392"/>
                  </a:lnTo>
                  <a:lnTo>
                    <a:pt x="106425" y="1063752"/>
                  </a:lnTo>
                  <a:lnTo>
                    <a:pt x="1569974" y="1063752"/>
                  </a:lnTo>
                  <a:lnTo>
                    <a:pt x="1611409" y="1055392"/>
                  </a:lnTo>
                  <a:lnTo>
                    <a:pt x="1645237" y="1032595"/>
                  </a:lnTo>
                  <a:lnTo>
                    <a:pt x="1668039" y="998783"/>
                  </a:lnTo>
                  <a:lnTo>
                    <a:pt x="1676400" y="957376"/>
                  </a:lnTo>
                  <a:lnTo>
                    <a:pt x="1676400" y="106425"/>
                  </a:lnTo>
                  <a:lnTo>
                    <a:pt x="1668039" y="64990"/>
                  </a:lnTo>
                  <a:lnTo>
                    <a:pt x="1645237" y="31162"/>
                  </a:lnTo>
                  <a:lnTo>
                    <a:pt x="1611409" y="8360"/>
                  </a:lnTo>
                  <a:lnTo>
                    <a:pt x="1569974" y="0"/>
                  </a:lnTo>
                  <a:close/>
                </a:path>
              </a:pathLst>
            </a:custGeom>
            <a:solidFill>
              <a:srgbClr val="525389"/>
            </a:solidFill>
          </p:spPr>
          <p:txBody>
            <a:bodyPr wrap="square" lIns="0" tIns="0" rIns="0" bIns="0" rtlCol="0"/>
            <a:lstStyle/>
            <a:p>
              <a:endParaRPr/>
            </a:p>
          </p:txBody>
        </p:sp>
        <p:sp>
          <p:nvSpPr>
            <p:cNvPr id="44" name="object 44"/>
            <p:cNvSpPr/>
            <p:nvPr/>
          </p:nvSpPr>
          <p:spPr>
            <a:xfrm>
              <a:off x="6642354" y="4892802"/>
              <a:ext cx="1676400" cy="1064260"/>
            </a:xfrm>
            <a:custGeom>
              <a:avLst/>
              <a:gdLst/>
              <a:ahLst/>
              <a:cxnLst/>
              <a:rect l="l" t="t" r="r" b="b"/>
              <a:pathLst>
                <a:path w="1676400" h="1064260">
                  <a:moveTo>
                    <a:pt x="0" y="106425"/>
                  </a:moveTo>
                  <a:lnTo>
                    <a:pt x="8360" y="64990"/>
                  </a:lnTo>
                  <a:lnTo>
                    <a:pt x="31162" y="31162"/>
                  </a:lnTo>
                  <a:lnTo>
                    <a:pt x="64990" y="8360"/>
                  </a:lnTo>
                  <a:lnTo>
                    <a:pt x="106425" y="0"/>
                  </a:lnTo>
                  <a:lnTo>
                    <a:pt x="1569974" y="0"/>
                  </a:lnTo>
                  <a:lnTo>
                    <a:pt x="1611409" y="8360"/>
                  </a:lnTo>
                  <a:lnTo>
                    <a:pt x="1645237" y="31162"/>
                  </a:lnTo>
                  <a:lnTo>
                    <a:pt x="1668039" y="64990"/>
                  </a:lnTo>
                  <a:lnTo>
                    <a:pt x="1676400" y="106425"/>
                  </a:lnTo>
                  <a:lnTo>
                    <a:pt x="1676400" y="957376"/>
                  </a:lnTo>
                  <a:lnTo>
                    <a:pt x="1668039" y="998783"/>
                  </a:lnTo>
                  <a:lnTo>
                    <a:pt x="1645237" y="1032595"/>
                  </a:lnTo>
                  <a:lnTo>
                    <a:pt x="1611409" y="1055392"/>
                  </a:lnTo>
                  <a:lnTo>
                    <a:pt x="1569974" y="1063752"/>
                  </a:lnTo>
                  <a:lnTo>
                    <a:pt x="106425" y="1063752"/>
                  </a:lnTo>
                  <a:lnTo>
                    <a:pt x="64990" y="1055392"/>
                  </a:lnTo>
                  <a:lnTo>
                    <a:pt x="31162" y="1032595"/>
                  </a:lnTo>
                  <a:lnTo>
                    <a:pt x="8360" y="998783"/>
                  </a:lnTo>
                  <a:lnTo>
                    <a:pt x="0" y="957376"/>
                  </a:lnTo>
                  <a:lnTo>
                    <a:pt x="0" y="106425"/>
                  </a:lnTo>
                  <a:close/>
                </a:path>
              </a:pathLst>
            </a:custGeom>
            <a:ln w="19050">
              <a:solidFill>
                <a:srgbClr val="FFFFFF"/>
              </a:solidFill>
            </a:ln>
          </p:spPr>
          <p:txBody>
            <a:bodyPr wrap="square" lIns="0" tIns="0" rIns="0" bIns="0" rtlCol="0"/>
            <a:lstStyle/>
            <a:p>
              <a:endParaRPr/>
            </a:p>
          </p:txBody>
        </p:sp>
        <p:sp>
          <p:nvSpPr>
            <p:cNvPr id="45" name="object 45"/>
            <p:cNvSpPr/>
            <p:nvPr/>
          </p:nvSpPr>
          <p:spPr>
            <a:xfrm>
              <a:off x="6828282" y="5069586"/>
              <a:ext cx="1676400" cy="1064260"/>
            </a:xfrm>
            <a:custGeom>
              <a:avLst/>
              <a:gdLst/>
              <a:ahLst/>
              <a:cxnLst/>
              <a:rect l="l" t="t" r="r" b="b"/>
              <a:pathLst>
                <a:path w="1676400" h="1064260">
                  <a:moveTo>
                    <a:pt x="1569974" y="0"/>
                  </a:moveTo>
                  <a:lnTo>
                    <a:pt x="106425" y="0"/>
                  </a:lnTo>
                  <a:lnTo>
                    <a:pt x="64990" y="8360"/>
                  </a:lnTo>
                  <a:lnTo>
                    <a:pt x="31162" y="31162"/>
                  </a:lnTo>
                  <a:lnTo>
                    <a:pt x="8360" y="64990"/>
                  </a:lnTo>
                  <a:lnTo>
                    <a:pt x="0" y="106425"/>
                  </a:lnTo>
                  <a:lnTo>
                    <a:pt x="0" y="957376"/>
                  </a:lnTo>
                  <a:lnTo>
                    <a:pt x="8360" y="998783"/>
                  </a:lnTo>
                  <a:lnTo>
                    <a:pt x="31162" y="1032595"/>
                  </a:lnTo>
                  <a:lnTo>
                    <a:pt x="64990" y="1055392"/>
                  </a:lnTo>
                  <a:lnTo>
                    <a:pt x="106425" y="1063752"/>
                  </a:lnTo>
                  <a:lnTo>
                    <a:pt x="1569974" y="1063752"/>
                  </a:lnTo>
                  <a:lnTo>
                    <a:pt x="1611409" y="1055392"/>
                  </a:lnTo>
                  <a:lnTo>
                    <a:pt x="1645237" y="1032595"/>
                  </a:lnTo>
                  <a:lnTo>
                    <a:pt x="1668039" y="998783"/>
                  </a:lnTo>
                  <a:lnTo>
                    <a:pt x="1676400" y="957376"/>
                  </a:lnTo>
                  <a:lnTo>
                    <a:pt x="1676400" y="106425"/>
                  </a:lnTo>
                  <a:lnTo>
                    <a:pt x="1668039" y="64990"/>
                  </a:lnTo>
                  <a:lnTo>
                    <a:pt x="1645237" y="31162"/>
                  </a:lnTo>
                  <a:lnTo>
                    <a:pt x="1611409" y="8360"/>
                  </a:lnTo>
                  <a:lnTo>
                    <a:pt x="1569974" y="0"/>
                  </a:lnTo>
                  <a:close/>
                </a:path>
              </a:pathLst>
            </a:custGeom>
            <a:solidFill>
              <a:srgbClr val="FFFFFF">
                <a:alpha val="90194"/>
              </a:srgbClr>
            </a:solidFill>
          </p:spPr>
          <p:txBody>
            <a:bodyPr wrap="square" lIns="0" tIns="0" rIns="0" bIns="0" rtlCol="0"/>
            <a:lstStyle/>
            <a:p>
              <a:endParaRPr/>
            </a:p>
          </p:txBody>
        </p:sp>
        <p:sp>
          <p:nvSpPr>
            <p:cNvPr id="46" name="object 46"/>
            <p:cNvSpPr/>
            <p:nvPr/>
          </p:nvSpPr>
          <p:spPr>
            <a:xfrm>
              <a:off x="6828282" y="5069586"/>
              <a:ext cx="1676400" cy="1064260"/>
            </a:xfrm>
            <a:custGeom>
              <a:avLst/>
              <a:gdLst/>
              <a:ahLst/>
              <a:cxnLst/>
              <a:rect l="l" t="t" r="r" b="b"/>
              <a:pathLst>
                <a:path w="1676400" h="1064260">
                  <a:moveTo>
                    <a:pt x="0" y="106425"/>
                  </a:moveTo>
                  <a:lnTo>
                    <a:pt x="8360" y="64990"/>
                  </a:lnTo>
                  <a:lnTo>
                    <a:pt x="31162" y="31162"/>
                  </a:lnTo>
                  <a:lnTo>
                    <a:pt x="64990" y="8360"/>
                  </a:lnTo>
                  <a:lnTo>
                    <a:pt x="106425" y="0"/>
                  </a:lnTo>
                  <a:lnTo>
                    <a:pt x="1569974" y="0"/>
                  </a:lnTo>
                  <a:lnTo>
                    <a:pt x="1611409" y="8360"/>
                  </a:lnTo>
                  <a:lnTo>
                    <a:pt x="1645237" y="31162"/>
                  </a:lnTo>
                  <a:lnTo>
                    <a:pt x="1668039" y="64990"/>
                  </a:lnTo>
                  <a:lnTo>
                    <a:pt x="1676400" y="106425"/>
                  </a:lnTo>
                  <a:lnTo>
                    <a:pt x="1676400" y="957376"/>
                  </a:lnTo>
                  <a:lnTo>
                    <a:pt x="1668039" y="998783"/>
                  </a:lnTo>
                  <a:lnTo>
                    <a:pt x="1645237" y="1032595"/>
                  </a:lnTo>
                  <a:lnTo>
                    <a:pt x="1611409" y="1055392"/>
                  </a:lnTo>
                  <a:lnTo>
                    <a:pt x="1569974" y="1063752"/>
                  </a:lnTo>
                  <a:lnTo>
                    <a:pt x="106425" y="1063752"/>
                  </a:lnTo>
                  <a:lnTo>
                    <a:pt x="64990" y="1055392"/>
                  </a:lnTo>
                  <a:lnTo>
                    <a:pt x="31162" y="1032595"/>
                  </a:lnTo>
                  <a:lnTo>
                    <a:pt x="8360" y="998783"/>
                  </a:lnTo>
                  <a:lnTo>
                    <a:pt x="0" y="957376"/>
                  </a:lnTo>
                  <a:lnTo>
                    <a:pt x="0" y="106425"/>
                  </a:lnTo>
                  <a:close/>
                </a:path>
              </a:pathLst>
            </a:custGeom>
            <a:ln w="19049">
              <a:solidFill>
                <a:srgbClr val="525389"/>
              </a:solidFill>
            </a:ln>
          </p:spPr>
          <p:txBody>
            <a:bodyPr wrap="square" lIns="0" tIns="0" rIns="0" bIns="0" rtlCol="0"/>
            <a:lstStyle/>
            <a:p>
              <a:endParaRPr/>
            </a:p>
          </p:txBody>
        </p:sp>
      </p:grpSp>
      <p:sp>
        <p:nvSpPr>
          <p:cNvPr id="47" name="object 47"/>
          <p:cNvSpPr txBox="1"/>
          <p:nvPr/>
        </p:nvSpPr>
        <p:spPr>
          <a:xfrm>
            <a:off x="7192136" y="5428284"/>
            <a:ext cx="94869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Georgia"/>
                <a:cs typeface="Georgia"/>
              </a:rPr>
              <a:t>Pri</a:t>
            </a:r>
            <a:r>
              <a:rPr sz="1800" b="1" spc="-10" dirty="0">
                <a:latin typeface="Georgia"/>
                <a:cs typeface="Georgia"/>
              </a:rPr>
              <a:t>o</a:t>
            </a:r>
            <a:r>
              <a:rPr sz="1800" b="1" dirty="0">
                <a:latin typeface="Georgia"/>
                <a:cs typeface="Georgia"/>
              </a:rPr>
              <a:t>rity</a:t>
            </a:r>
            <a:endParaRPr sz="1800">
              <a:latin typeface="Georgia"/>
              <a:cs typeface="Georgia"/>
            </a:endParaRPr>
          </a:p>
        </p:txBody>
      </p:sp>
      <p:sp>
        <p:nvSpPr>
          <p:cNvPr id="48" name="object 48"/>
          <p:cNvSpPr txBox="1">
            <a:spLocks noGrp="1"/>
          </p:cNvSpPr>
          <p:nvPr>
            <p:ph type="sldNum" sz="quarter" idx="7"/>
          </p:nvPr>
        </p:nvSpPr>
        <p:spPr>
          <a:prstGeom prst="rect">
            <a:avLst/>
          </a:prstGeom>
        </p:spPr>
        <p:txBody>
          <a:bodyPr vert="horz" wrap="square" lIns="0" tIns="0" rIns="0" bIns="0" rtlCol="0">
            <a:spAutoFit/>
          </a:bodyPr>
          <a:lstStyle/>
          <a:p>
            <a:pPr marL="33020">
              <a:lnSpc>
                <a:spcPts val="2110"/>
              </a:lnSpc>
            </a:pPr>
            <a:fld id="{81D60167-4931-47E6-BA6A-407CBD079E47}" type="slidenum">
              <a:rPr dirty="0"/>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8916" y="773937"/>
            <a:ext cx="5675630" cy="635000"/>
          </a:xfrm>
          <a:prstGeom prst="rect">
            <a:avLst/>
          </a:prstGeom>
        </p:spPr>
        <p:txBody>
          <a:bodyPr vert="horz" wrap="square" lIns="0" tIns="12065" rIns="0" bIns="0" rtlCol="0">
            <a:spAutoFit/>
          </a:bodyPr>
          <a:lstStyle/>
          <a:p>
            <a:pPr marL="12700">
              <a:lnSpc>
                <a:spcPct val="100000"/>
              </a:lnSpc>
              <a:spcBef>
                <a:spcPts val="95"/>
              </a:spcBef>
            </a:pPr>
            <a:r>
              <a:rPr sz="4000" spc="-5" dirty="0"/>
              <a:t>File </a:t>
            </a:r>
            <a:r>
              <a:rPr sz="4000" spc="-10" dirty="0"/>
              <a:t>management</a:t>
            </a:r>
            <a:r>
              <a:rPr sz="4000" spc="5" dirty="0"/>
              <a:t> </a:t>
            </a:r>
            <a:r>
              <a:rPr sz="4000" spc="-5" dirty="0"/>
              <a:t>system</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3020">
              <a:lnSpc>
                <a:spcPts val="2110"/>
              </a:lnSpc>
            </a:pPr>
            <a:fld id="{81D60167-4931-47E6-BA6A-407CBD079E47}" type="slidenum">
              <a:rPr dirty="0"/>
              <a:t>12</a:t>
            </a:fld>
            <a:endParaRPr dirty="0"/>
          </a:p>
        </p:txBody>
      </p:sp>
      <p:sp>
        <p:nvSpPr>
          <p:cNvPr id="3" name="object 3"/>
          <p:cNvSpPr txBox="1"/>
          <p:nvPr/>
        </p:nvSpPr>
        <p:spPr>
          <a:xfrm>
            <a:off x="645668" y="1783207"/>
            <a:ext cx="6437630" cy="3821429"/>
          </a:xfrm>
          <a:prstGeom prst="rect">
            <a:avLst/>
          </a:prstGeom>
        </p:spPr>
        <p:txBody>
          <a:bodyPr vert="horz" wrap="square" lIns="0" tIns="12700" rIns="0" bIns="0" rtlCol="0">
            <a:spAutoFit/>
          </a:bodyPr>
          <a:lstStyle/>
          <a:p>
            <a:pPr marL="341630" indent="-329565">
              <a:lnSpc>
                <a:spcPct val="100000"/>
              </a:lnSpc>
              <a:spcBef>
                <a:spcPts val="100"/>
              </a:spcBef>
              <a:buClr>
                <a:srgbClr val="9F4DA2"/>
              </a:buClr>
              <a:buChar char="•"/>
              <a:tabLst>
                <a:tab pos="341630" algn="l"/>
                <a:tab pos="342265" algn="l"/>
              </a:tabLst>
            </a:pPr>
            <a:r>
              <a:rPr sz="2400" dirty="0">
                <a:latin typeface="Georgia"/>
                <a:cs typeface="Georgia"/>
              </a:rPr>
              <a:t>A </a:t>
            </a:r>
            <a:r>
              <a:rPr sz="2400" spc="-5" dirty="0">
                <a:latin typeface="Georgia"/>
                <a:cs typeface="Georgia"/>
              </a:rPr>
              <a:t>file </a:t>
            </a:r>
            <a:r>
              <a:rPr sz="2400" dirty="0">
                <a:latin typeface="Georgia"/>
                <a:cs typeface="Georgia"/>
              </a:rPr>
              <a:t>is a </a:t>
            </a:r>
            <a:r>
              <a:rPr sz="2400" spc="-5" dirty="0">
                <a:latin typeface="Georgia"/>
                <a:cs typeface="Georgia"/>
              </a:rPr>
              <a:t>logical storage unit for</a:t>
            </a:r>
            <a:r>
              <a:rPr sz="2400" spc="-45" dirty="0">
                <a:latin typeface="Georgia"/>
                <a:cs typeface="Georgia"/>
              </a:rPr>
              <a:t> </a:t>
            </a:r>
            <a:r>
              <a:rPr sz="2400" spc="-5" dirty="0">
                <a:latin typeface="Georgia"/>
                <a:cs typeface="Georgia"/>
              </a:rPr>
              <a:t>information.</a:t>
            </a:r>
            <a:endParaRPr sz="2400">
              <a:latin typeface="Georgia"/>
              <a:cs typeface="Georgia"/>
            </a:endParaRPr>
          </a:p>
          <a:p>
            <a:pPr marL="12700">
              <a:lnSpc>
                <a:spcPct val="100000"/>
              </a:lnSpc>
              <a:spcBef>
                <a:spcPts val="1740"/>
              </a:spcBef>
            </a:pPr>
            <a:r>
              <a:rPr sz="2400" b="1" spc="-5" dirty="0">
                <a:latin typeface="Georgia"/>
                <a:cs typeface="Georgia"/>
              </a:rPr>
              <a:t>File</a:t>
            </a:r>
            <a:r>
              <a:rPr sz="2400" b="1" dirty="0">
                <a:latin typeface="Georgia"/>
                <a:cs typeface="Georgia"/>
              </a:rPr>
              <a:t> </a:t>
            </a:r>
            <a:r>
              <a:rPr sz="2400" b="1" spc="-5" dirty="0">
                <a:latin typeface="Georgia"/>
                <a:cs typeface="Georgia"/>
              </a:rPr>
              <a:t>attributes:</a:t>
            </a:r>
            <a:endParaRPr sz="2400">
              <a:latin typeface="Georgia"/>
              <a:cs typeface="Georgia"/>
            </a:endParaRPr>
          </a:p>
          <a:p>
            <a:pPr marL="341630" indent="-329565">
              <a:lnSpc>
                <a:spcPct val="100000"/>
              </a:lnSpc>
              <a:spcBef>
                <a:spcPts val="1739"/>
              </a:spcBef>
              <a:buClr>
                <a:srgbClr val="9F4DA2"/>
              </a:buClr>
              <a:buChar char="•"/>
              <a:tabLst>
                <a:tab pos="341630" algn="l"/>
                <a:tab pos="342265" algn="l"/>
              </a:tabLst>
            </a:pPr>
            <a:r>
              <a:rPr sz="2400" spc="-5" dirty="0">
                <a:latin typeface="Georgia"/>
                <a:cs typeface="Georgia"/>
              </a:rPr>
              <a:t>Name, size, type, protection, date, owner,</a:t>
            </a:r>
            <a:r>
              <a:rPr sz="2400" spc="-30" dirty="0">
                <a:latin typeface="Georgia"/>
                <a:cs typeface="Georgia"/>
              </a:rPr>
              <a:t> </a:t>
            </a:r>
            <a:r>
              <a:rPr sz="2400" dirty="0">
                <a:latin typeface="Georgia"/>
                <a:cs typeface="Georgia"/>
              </a:rPr>
              <a:t>...</a:t>
            </a:r>
            <a:endParaRPr sz="2400">
              <a:latin typeface="Georgia"/>
              <a:cs typeface="Georgia"/>
            </a:endParaRPr>
          </a:p>
          <a:p>
            <a:pPr>
              <a:lnSpc>
                <a:spcPct val="100000"/>
              </a:lnSpc>
              <a:buClr>
                <a:srgbClr val="9F4DA2"/>
              </a:buClr>
              <a:buFont typeface="Georgia"/>
              <a:buChar char="•"/>
            </a:pPr>
            <a:endParaRPr sz="2700">
              <a:latin typeface="Georgia"/>
              <a:cs typeface="Georgia"/>
            </a:endParaRPr>
          </a:p>
          <a:p>
            <a:pPr>
              <a:lnSpc>
                <a:spcPct val="100000"/>
              </a:lnSpc>
              <a:spcBef>
                <a:spcPts val="20"/>
              </a:spcBef>
              <a:buClr>
                <a:srgbClr val="9F4DA2"/>
              </a:buClr>
              <a:buFont typeface="Georgia"/>
              <a:buChar char="•"/>
            </a:pPr>
            <a:endParaRPr sz="2250">
              <a:latin typeface="Georgia"/>
              <a:cs typeface="Georgia"/>
            </a:endParaRPr>
          </a:p>
          <a:p>
            <a:pPr marL="12700">
              <a:lnSpc>
                <a:spcPct val="100000"/>
              </a:lnSpc>
            </a:pPr>
            <a:r>
              <a:rPr sz="2400" b="1" spc="-5" dirty="0">
                <a:latin typeface="Georgia"/>
                <a:cs typeface="Georgia"/>
              </a:rPr>
              <a:t>File</a:t>
            </a:r>
            <a:r>
              <a:rPr sz="2400" b="1" spc="5" dirty="0">
                <a:latin typeface="Georgia"/>
                <a:cs typeface="Georgia"/>
              </a:rPr>
              <a:t> </a:t>
            </a:r>
            <a:r>
              <a:rPr sz="2400" b="1" dirty="0">
                <a:latin typeface="Georgia"/>
                <a:cs typeface="Georgia"/>
              </a:rPr>
              <a:t>operations:</a:t>
            </a:r>
            <a:endParaRPr sz="2400">
              <a:latin typeface="Georgia"/>
              <a:cs typeface="Georgia"/>
            </a:endParaRPr>
          </a:p>
          <a:p>
            <a:pPr marL="341630" indent="-329565">
              <a:lnSpc>
                <a:spcPct val="100000"/>
              </a:lnSpc>
              <a:spcBef>
                <a:spcPts val="1739"/>
              </a:spcBef>
              <a:buClr>
                <a:srgbClr val="9F4DA2"/>
              </a:buClr>
              <a:buChar char="•"/>
              <a:tabLst>
                <a:tab pos="341630" algn="l"/>
                <a:tab pos="342265" algn="l"/>
              </a:tabLst>
            </a:pPr>
            <a:r>
              <a:rPr sz="2400" spc="-5" dirty="0">
                <a:latin typeface="Georgia"/>
                <a:cs typeface="Georgia"/>
              </a:rPr>
              <a:t>Creation, </a:t>
            </a:r>
            <a:r>
              <a:rPr sz="2400" dirty="0">
                <a:latin typeface="Georgia"/>
                <a:cs typeface="Georgia"/>
              </a:rPr>
              <a:t>Write / Read,</a:t>
            </a:r>
            <a:r>
              <a:rPr sz="2400" spc="-40" dirty="0">
                <a:latin typeface="Georgia"/>
                <a:cs typeface="Georgia"/>
              </a:rPr>
              <a:t> </a:t>
            </a:r>
            <a:r>
              <a:rPr sz="2400" spc="-5" dirty="0">
                <a:latin typeface="Georgia"/>
                <a:cs typeface="Georgia"/>
              </a:rPr>
              <a:t>Delete,</a:t>
            </a:r>
            <a:endParaRPr sz="2400">
              <a:latin typeface="Georgia"/>
              <a:cs typeface="Georgia"/>
            </a:endParaRPr>
          </a:p>
          <a:p>
            <a:pPr marL="268605" indent="-256540">
              <a:lnSpc>
                <a:spcPct val="100000"/>
              </a:lnSpc>
              <a:spcBef>
                <a:spcPts val="1739"/>
              </a:spcBef>
              <a:buClr>
                <a:srgbClr val="9F4DA2"/>
              </a:buClr>
              <a:buChar char="•"/>
              <a:tabLst>
                <a:tab pos="268605" algn="l"/>
                <a:tab pos="269240" algn="l"/>
              </a:tabLst>
            </a:pPr>
            <a:r>
              <a:rPr sz="2400" spc="-5" dirty="0">
                <a:latin typeface="Georgia"/>
                <a:cs typeface="Georgia"/>
              </a:rPr>
              <a:t>Concatenation (Append)</a:t>
            </a:r>
            <a:r>
              <a:rPr sz="2400" spc="-30" dirty="0">
                <a:latin typeface="Georgia"/>
                <a:cs typeface="Georgia"/>
              </a:rPr>
              <a:t> </a:t>
            </a:r>
            <a:r>
              <a:rPr sz="2400" dirty="0">
                <a:latin typeface="Georgia"/>
                <a:cs typeface="Georgia"/>
              </a:rPr>
              <a:t>...</a:t>
            </a:r>
            <a:endParaRPr sz="2400">
              <a:latin typeface="Georgia"/>
              <a:cs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668" y="2069084"/>
            <a:ext cx="7563484" cy="328739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Georgia"/>
                <a:cs typeface="Georgia"/>
              </a:rPr>
              <a:t>File Type: </a:t>
            </a:r>
            <a:r>
              <a:rPr sz="2400" spc="-5" dirty="0">
                <a:latin typeface="Georgia"/>
                <a:cs typeface="Georgia"/>
              </a:rPr>
              <a:t>executable, command, text,</a:t>
            </a:r>
            <a:r>
              <a:rPr sz="2400" spc="-45" dirty="0">
                <a:latin typeface="Georgia"/>
                <a:cs typeface="Georgia"/>
              </a:rPr>
              <a:t> </a:t>
            </a:r>
            <a:r>
              <a:rPr sz="2400" dirty="0">
                <a:latin typeface="Georgia"/>
                <a:cs typeface="Georgia"/>
              </a:rPr>
              <a:t>...</a:t>
            </a:r>
            <a:endParaRPr sz="2400">
              <a:latin typeface="Georgia"/>
              <a:cs typeface="Georgia"/>
            </a:endParaRPr>
          </a:p>
          <a:p>
            <a:pPr marL="268605" indent="-256540">
              <a:lnSpc>
                <a:spcPct val="100000"/>
              </a:lnSpc>
              <a:spcBef>
                <a:spcPts val="1740"/>
              </a:spcBef>
              <a:buClr>
                <a:srgbClr val="9F4DA2"/>
              </a:buClr>
              <a:buChar char="•"/>
              <a:tabLst>
                <a:tab pos="268605" algn="l"/>
                <a:tab pos="269240" algn="l"/>
              </a:tabLst>
            </a:pPr>
            <a:r>
              <a:rPr sz="2400" spc="-5" dirty="0">
                <a:latin typeface="Georgia"/>
                <a:cs typeface="Georgia"/>
              </a:rPr>
              <a:t>Some OS support </a:t>
            </a:r>
            <a:r>
              <a:rPr sz="2400" dirty="0">
                <a:latin typeface="Georgia"/>
                <a:cs typeface="Georgia"/>
              </a:rPr>
              <a:t>and </a:t>
            </a:r>
            <a:r>
              <a:rPr sz="2400" spc="-5" dirty="0">
                <a:latin typeface="Georgia"/>
                <a:cs typeface="Georgia"/>
              </a:rPr>
              <a:t>recognize file type, others</a:t>
            </a:r>
            <a:r>
              <a:rPr sz="2400" spc="-25" dirty="0">
                <a:latin typeface="Georgia"/>
                <a:cs typeface="Georgia"/>
              </a:rPr>
              <a:t> </a:t>
            </a:r>
            <a:r>
              <a:rPr sz="2400" spc="-5" dirty="0">
                <a:latin typeface="Georgia"/>
                <a:cs typeface="Georgia"/>
              </a:rPr>
              <a:t>don't.</a:t>
            </a:r>
            <a:endParaRPr sz="2400">
              <a:latin typeface="Georgia"/>
              <a:cs typeface="Georgia"/>
            </a:endParaRPr>
          </a:p>
          <a:p>
            <a:pPr marL="12700">
              <a:lnSpc>
                <a:spcPct val="100000"/>
              </a:lnSpc>
              <a:spcBef>
                <a:spcPts val="1739"/>
              </a:spcBef>
            </a:pPr>
            <a:r>
              <a:rPr sz="2400" b="1" spc="-5" dirty="0">
                <a:latin typeface="Georgia"/>
                <a:cs typeface="Georgia"/>
              </a:rPr>
              <a:t>Examples:</a:t>
            </a:r>
            <a:endParaRPr sz="2400">
              <a:latin typeface="Georgia"/>
              <a:cs typeface="Georgia"/>
            </a:endParaRPr>
          </a:p>
          <a:p>
            <a:pPr marL="341630" indent="-329565">
              <a:lnSpc>
                <a:spcPct val="100000"/>
              </a:lnSpc>
              <a:spcBef>
                <a:spcPts val="1739"/>
              </a:spcBef>
              <a:buClr>
                <a:srgbClr val="9F4DA2"/>
              </a:buClr>
              <a:buChar char="•"/>
              <a:tabLst>
                <a:tab pos="341630" algn="l"/>
                <a:tab pos="342265" algn="l"/>
              </a:tabLst>
            </a:pPr>
            <a:r>
              <a:rPr sz="2400" dirty="0">
                <a:solidFill>
                  <a:srgbClr val="001F5F"/>
                </a:solidFill>
                <a:latin typeface="Georgia"/>
                <a:cs typeface="Georgia"/>
              </a:rPr>
              <a:t>Windows </a:t>
            </a:r>
            <a:r>
              <a:rPr sz="2400" spc="-5" dirty="0">
                <a:latin typeface="Georgia"/>
                <a:cs typeface="Georgia"/>
              </a:rPr>
              <a:t>uses the file </a:t>
            </a:r>
            <a:r>
              <a:rPr sz="2400" dirty="0">
                <a:latin typeface="Georgia"/>
                <a:cs typeface="Georgia"/>
              </a:rPr>
              <a:t>name</a:t>
            </a:r>
            <a:r>
              <a:rPr sz="2400" spc="-40" dirty="0">
                <a:latin typeface="Georgia"/>
                <a:cs typeface="Georgia"/>
              </a:rPr>
              <a:t> </a:t>
            </a:r>
            <a:r>
              <a:rPr sz="2400" spc="-5" dirty="0">
                <a:latin typeface="Georgia"/>
                <a:cs typeface="Georgia"/>
              </a:rPr>
              <a:t>suffixes:.exe,</a:t>
            </a:r>
            <a:endParaRPr sz="2400">
              <a:latin typeface="Georgia"/>
              <a:cs typeface="Georgia"/>
            </a:endParaRPr>
          </a:p>
          <a:p>
            <a:pPr marL="268605">
              <a:lnSpc>
                <a:spcPct val="100000"/>
              </a:lnSpc>
              <a:spcBef>
                <a:spcPts val="1440"/>
              </a:spcBef>
            </a:pPr>
            <a:r>
              <a:rPr sz="2400" spc="-5" dirty="0">
                <a:latin typeface="Georgia"/>
                <a:cs typeface="Georgia"/>
              </a:rPr>
              <a:t>.bat,.txt,.com...</a:t>
            </a:r>
            <a:endParaRPr sz="2400">
              <a:latin typeface="Georgia"/>
              <a:cs typeface="Georgia"/>
            </a:endParaRPr>
          </a:p>
          <a:p>
            <a:pPr marL="268605" indent="-256540">
              <a:lnSpc>
                <a:spcPct val="100000"/>
              </a:lnSpc>
              <a:spcBef>
                <a:spcPts val="1745"/>
              </a:spcBef>
              <a:buClr>
                <a:srgbClr val="9F4DA2"/>
              </a:buClr>
              <a:buChar char="•"/>
              <a:tabLst>
                <a:tab pos="268605" algn="l"/>
                <a:tab pos="269240" algn="l"/>
              </a:tabLst>
            </a:pPr>
            <a:r>
              <a:rPr sz="2400" spc="-5" dirty="0">
                <a:solidFill>
                  <a:srgbClr val="001F5F"/>
                </a:solidFill>
                <a:latin typeface="Georgia"/>
                <a:cs typeface="Georgia"/>
              </a:rPr>
              <a:t>Unix </a:t>
            </a:r>
            <a:r>
              <a:rPr sz="2400" spc="-5" dirty="0">
                <a:latin typeface="Georgia"/>
                <a:cs typeface="Georgia"/>
              </a:rPr>
              <a:t>does </a:t>
            </a:r>
            <a:r>
              <a:rPr sz="2400" dirty="0">
                <a:latin typeface="Georgia"/>
                <a:cs typeface="Georgia"/>
              </a:rPr>
              <a:t>not </a:t>
            </a:r>
            <a:r>
              <a:rPr sz="2400" spc="-5" dirty="0">
                <a:latin typeface="Georgia"/>
                <a:cs typeface="Georgia"/>
              </a:rPr>
              <a:t>support file</a:t>
            </a:r>
            <a:r>
              <a:rPr sz="2400" spc="-25" dirty="0">
                <a:latin typeface="Georgia"/>
                <a:cs typeface="Georgia"/>
              </a:rPr>
              <a:t> </a:t>
            </a:r>
            <a:r>
              <a:rPr sz="2400" spc="-5" dirty="0">
                <a:latin typeface="Georgia"/>
                <a:cs typeface="Georgia"/>
              </a:rPr>
              <a:t>typing.</a:t>
            </a:r>
            <a:endParaRPr sz="2400">
              <a:latin typeface="Georgia"/>
              <a:cs typeface="Georgia"/>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110"/>
              </a:lnSpc>
            </a:pPr>
            <a:fld id="{81D60167-4931-47E6-BA6A-407CBD079E47}" type="slidenum">
              <a:rPr dirty="0"/>
              <a:t>13</a:t>
            </a:fld>
            <a:endParaRPr dirty="0"/>
          </a:p>
        </p:txBody>
      </p:sp>
      <p:sp>
        <p:nvSpPr>
          <p:cNvPr id="3" name="object 3"/>
          <p:cNvSpPr txBox="1">
            <a:spLocks noGrp="1"/>
          </p:cNvSpPr>
          <p:nvPr>
            <p:ph type="title"/>
          </p:nvPr>
        </p:nvSpPr>
        <p:spPr>
          <a:xfrm>
            <a:off x="578916" y="773937"/>
            <a:ext cx="5675630" cy="635000"/>
          </a:xfrm>
          <a:prstGeom prst="rect">
            <a:avLst/>
          </a:prstGeom>
        </p:spPr>
        <p:txBody>
          <a:bodyPr vert="horz" wrap="square" lIns="0" tIns="12065" rIns="0" bIns="0" rtlCol="0">
            <a:spAutoFit/>
          </a:bodyPr>
          <a:lstStyle/>
          <a:p>
            <a:pPr marL="12700">
              <a:lnSpc>
                <a:spcPct val="100000"/>
              </a:lnSpc>
              <a:spcBef>
                <a:spcPts val="95"/>
              </a:spcBef>
            </a:pPr>
            <a:r>
              <a:rPr sz="4000" spc="-5" dirty="0"/>
              <a:t>File </a:t>
            </a:r>
            <a:r>
              <a:rPr sz="4000" spc="-10" dirty="0"/>
              <a:t>management</a:t>
            </a:r>
            <a:r>
              <a:rPr sz="4000" spc="5" dirty="0"/>
              <a:t> </a:t>
            </a:r>
            <a:r>
              <a:rPr sz="4000" spc="-5" dirty="0"/>
              <a:t>system</a:t>
            </a:r>
            <a:endParaRPr sz="4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668" y="1783207"/>
            <a:ext cx="4737100" cy="449961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Georgia"/>
                <a:cs typeface="Georgia"/>
              </a:rPr>
              <a:t>Goal</a:t>
            </a:r>
            <a:r>
              <a:rPr sz="2400" b="1" spc="-10" dirty="0">
                <a:latin typeface="Georgia"/>
                <a:cs typeface="Georgia"/>
              </a:rPr>
              <a:t> </a:t>
            </a:r>
            <a:r>
              <a:rPr sz="2400" b="1" dirty="0">
                <a:latin typeface="Georgia"/>
                <a:cs typeface="Georgia"/>
              </a:rPr>
              <a:t>:</a:t>
            </a:r>
            <a:endParaRPr sz="2400">
              <a:latin typeface="Georgia"/>
              <a:cs typeface="Georgia"/>
            </a:endParaRPr>
          </a:p>
          <a:p>
            <a:pPr marL="341630" indent="-329565">
              <a:lnSpc>
                <a:spcPct val="100000"/>
              </a:lnSpc>
              <a:spcBef>
                <a:spcPts val="1740"/>
              </a:spcBef>
              <a:buClr>
                <a:srgbClr val="9F4DA2"/>
              </a:buClr>
              <a:buChar char="•"/>
              <a:tabLst>
                <a:tab pos="341630" algn="l"/>
                <a:tab pos="342265" algn="l"/>
              </a:tabLst>
            </a:pPr>
            <a:r>
              <a:rPr sz="2400" spc="-5" dirty="0">
                <a:latin typeface="Georgia"/>
                <a:cs typeface="Georgia"/>
              </a:rPr>
              <a:t>organize</a:t>
            </a:r>
            <a:r>
              <a:rPr sz="2400" spc="-15" dirty="0">
                <a:latin typeface="Georgia"/>
                <a:cs typeface="Georgia"/>
              </a:rPr>
              <a:t> </a:t>
            </a:r>
            <a:r>
              <a:rPr sz="2400" spc="-5" dirty="0">
                <a:latin typeface="Georgia"/>
                <a:cs typeface="Georgia"/>
              </a:rPr>
              <a:t>files</a:t>
            </a:r>
            <a:endParaRPr sz="2400">
              <a:latin typeface="Georgia"/>
              <a:cs typeface="Georgia"/>
            </a:endParaRPr>
          </a:p>
          <a:p>
            <a:pPr marL="12700">
              <a:lnSpc>
                <a:spcPct val="100000"/>
              </a:lnSpc>
              <a:spcBef>
                <a:spcPts val="1739"/>
              </a:spcBef>
            </a:pPr>
            <a:r>
              <a:rPr sz="2400" b="1" dirty="0">
                <a:latin typeface="Georgia"/>
                <a:cs typeface="Georgia"/>
              </a:rPr>
              <a:t>Several</a:t>
            </a:r>
            <a:r>
              <a:rPr sz="2400" b="1" spc="10" dirty="0">
                <a:latin typeface="Georgia"/>
                <a:cs typeface="Georgia"/>
              </a:rPr>
              <a:t> </a:t>
            </a:r>
            <a:r>
              <a:rPr sz="2400" b="1" dirty="0">
                <a:latin typeface="Georgia"/>
                <a:cs typeface="Georgia"/>
              </a:rPr>
              <a:t>organizations:</a:t>
            </a:r>
            <a:endParaRPr sz="2400">
              <a:latin typeface="Georgia"/>
              <a:cs typeface="Georgia"/>
            </a:endParaRPr>
          </a:p>
          <a:p>
            <a:pPr marL="268605" indent="-256540">
              <a:lnSpc>
                <a:spcPct val="100000"/>
              </a:lnSpc>
              <a:spcBef>
                <a:spcPts val="1739"/>
              </a:spcBef>
              <a:buClr>
                <a:srgbClr val="9F4DA2"/>
              </a:buClr>
              <a:buChar char="•"/>
              <a:tabLst>
                <a:tab pos="268605" algn="l"/>
                <a:tab pos="269240" algn="l"/>
              </a:tabLst>
            </a:pPr>
            <a:r>
              <a:rPr sz="2400" spc="-5" dirty="0">
                <a:latin typeface="Georgia"/>
                <a:cs typeface="Georgia"/>
              </a:rPr>
              <a:t>single level</a:t>
            </a:r>
            <a:r>
              <a:rPr sz="2400" spc="-15" dirty="0">
                <a:latin typeface="Georgia"/>
                <a:cs typeface="Georgia"/>
              </a:rPr>
              <a:t> </a:t>
            </a:r>
            <a:r>
              <a:rPr sz="2400" spc="-5" dirty="0">
                <a:latin typeface="Georgia"/>
                <a:cs typeface="Georgia"/>
              </a:rPr>
              <a:t>directory</a:t>
            </a:r>
            <a:endParaRPr sz="2400">
              <a:latin typeface="Georgia"/>
              <a:cs typeface="Georgia"/>
            </a:endParaRPr>
          </a:p>
          <a:p>
            <a:pPr marL="268605" indent="-256540">
              <a:lnSpc>
                <a:spcPct val="100000"/>
              </a:lnSpc>
              <a:spcBef>
                <a:spcPts val="1745"/>
              </a:spcBef>
              <a:buClr>
                <a:srgbClr val="9F4DA2"/>
              </a:buClr>
              <a:buChar char="•"/>
              <a:tabLst>
                <a:tab pos="268605" algn="l"/>
                <a:tab pos="269240" algn="l"/>
              </a:tabLst>
            </a:pPr>
            <a:r>
              <a:rPr sz="2400" spc="-5" dirty="0">
                <a:latin typeface="Georgia"/>
                <a:cs typeface="Georgia"/>
              </a:rPr>
              <a:t>two-level directory</a:t>
            </a:r>
            <a:r>
              <a:rPr sz="2400" dirty="0">
                <a:latin typeface="Georgia"/>
                <a:cs typeface="Georgia"/>
              </a:rPr>
              <a:t> </a:t>
            </a:r>
            <a:r>
              <a:rPr sz="2400" spc="-10" dirty="0">
                <a:latin typeface="Georgia"/>
                <a:cs typeface="Georgia"/>
              </a:rPr>
              <a:t>structure</a:t>
            </a:r>
            <a:endParaRPr sz="2400">
              <a:latin typeface="Georgia"/>
              <a:cs typeface="Georgia"/>
            </a:endParaRPr>
          </a:p>
          <a:p>
            <a:pPr marL="268605" indent="-256540">
              <a:lnSpc>
                <a:spcPct val="100000"/>
              </a:lnSpc>
              <a:spcBef>
                <a:spcPts val="1739"/>
              </a:spcBef>
              <a:buClr>
                <a:srgbClr val="9F4DA2"/>
              </a:buClr>
              <a:buChar char="•"/>
              <a:tabLst>
                <a:tab pos="268605" algn="l"/>
                <a:tab pos="269240" algn="l"/>
              </a:tabLst>
            </a:pPr>
            <a:r>
              <a:rPr sz="2400" spc="-5" dirty="0">
                <a:latin typeface="Georgia"/>
                <a:cs typeface="Georgia"/>
              </a:rPr>
              <a:t>tree organization </a:t>
            </a:r>
            <a:r>
              <a:rPr sz="2400" dirty="0">
                <a:latin typeface="Georgia"/>
                <a:cs typeface="Georgia"/>
              </a:rPr>
              <a:t>(Unix,</a:t>
            </a:r>
            <a:r>
              <a:rPr sz="2400" spc="-70" dirty="0">
                <a:latin typeface="Georgia"/>
                <a:cs typeface="Georgia"/>
              </a:rPr>
              <a:t> </a:t>
            </a:r>
            <a:r>
              <a:rPr sz="2400" spc="-5" dirty="0">
                <a:latin typeface="Georgia"/>
                <a:cs typeface="Georgia"/>
              </a:rPr>
              <a:t>Ms-Dos)</a:t>
            </a:r>
            <a:endParaRPr sz="2400">
              <a:latin typeface="Georgia"/>
              <a:cs typeface="Georgia"/>
            </a:endParaRPr>
          </a:p>
          <a:p>
            <a:pPr marL="12700">
              <a:lnSpc>
                <a:spcPct val="100000"/>
              </a:lnSpc>
              <a:spcBef>
                <a:spcPts val="1739"/>
              </a:spcBef>
            </a:pPr>
            <a:r>
              <a:rPr sz="2400" b="1" dirty="0">
                <a:latin typeface="Georgia"/>
                <a:cs typeface="Georgia"/>
              </a:rPr>
              <a:t>Operations:</a:t>
            </a:r>
            <a:endParaRPr sz="2400">
              <a:latin typeface="Georgia"/>
              <a:cs typeface="Georgia"/>
            </a:endParaRPr>
          </a:p>
          <a:p>
            <a:pPr marL="268605" indent="-256540">
              <a:lnSpc>
                <a:spcPct val="100000"/>
              </a:lnSpc>
              <a:spcBef>
                <a:spcPts val="1739"/>
              </a:spcBef>
              <a:buClr>
                <a:srgbClr val="9F4DA2"/>
              </a:buClr>
              <a:buChar char="•"/>
              <a:tabLst>
                <a:tab pos="268605" algn="l"/>
                <a:tab pos="269240" algn="l"/>
              </a:tabLst>
            </a:pPr>
            <a:r>
              <a:rPr sz="2400" spc="-5" dirty="0">
                <a:latin typeface="Georgia"/>
                <a:cs typeface="Georgia"/>
              </a:rPr>
              <a:t>navigation, listing,</a:t>
            </a:r>
            <a:r>
              <a:rPr sz="2400" spc="-45" dirty="0">
                <a:latin typeface="Georgia"/>
                <a:cs typeface="Georgia"/>
              </a:rPr>
              <a:t> </a:t>
            </a:r>
            <a:r>
              <a:rPr sz="2400" dirty="0">
                <a:latin typeface="Georgia"/>
                <a:cs typeface="Georgia"/>
              </a:rPr>
              <a:t>...</a:t>
            </a:r>
            <a:endParaRPr sz="2400">
              <a:latin typeface="Georgia"/>
              <a:cs typeface="Georgia"/>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110"/>
              </a:lnSpc>
            </a:pPr>
            <a:fld id="{81D60167-4931-47E6-BA6A-407CBD079E47}" type="slidenum">
              <a:rPr dirty="0"/>
              <a:t>14</a:t>
            </a:fld>
            <a:endParaRPr dirty="0"/>
          </a:p>
        </p:txBody>
      </p:sp>
      <p:sp>
        <p:nvSpPr>
          <p:cNvPr id="3" name="object 3"/>
          <p:cNvSpPr txBox="1">
            <a:spLocks noGrp="1"/>
          </p:cNvSpPr>
          <p:nvPr>
            <p:ph type="title"/>
          </p:nvPr>
        </p:nvSpPr>
        <p:spPr>
          <a:xfrm>
            <a:off x="578916" y="773937"/>
            <a:ext cx="5675630" cy="635000"/>
          </a:xfrm>
          <a:prstGeom prst="rect">
            <a:avLst/>
          </a:prstGeom>
        </p:spPr>
        <p:txBody>
          <a:bodyPr vert="horz" wrap="square" lIns="0" tIns="12065" rIns="0" bIns="0" rtlCol="0">
            <a:spAutoFit/>
          </a:bodyPr>
          <a:lstStyle/>
          <a:p>
            <a:pPr marL="12700">
              <a:lnSpc>
                <a:spcPct val="100000"/>
              </a:lnSpc>
              <a:spcBef>
                <a:spcPts val="95"/>
              </a:spcBef>
            </a:pPr>
            <a:r>
              <a:rPr sz="4000" spc="-5" dirty="0"/>
              <a:t>File </a:t>
            </a:r>
            <a:r>
              <a:rPr sz="4000" spc="-10" dirty="0"/>
              <a:t>management</a:t>
            </a:r>
            <a:r>
              <a:rPr sz="4000" spc="5" dirty="0"/>
              <a:t> </a:t>
            </a:r>
            <a:r>
              <a:rPr sz="4000" spc="-5" dirty="0"/>
              <a:t>system</a:t>
            </a:r>
            <a:endParaRPr sz="4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8916" y="773937"/>
            <a:ext cx="4895850" cy="635000"/>
          </a:xfrm>
          <a:prstGeom prst="rect">
            <a:avLst/>
          </a:prstGeom>
        </p:spPr>
        <p:txBody>
          <a:bodyPr vert="horz" wrap="square" lIns="0" tIns="12065" rIns="0" bIns="0" rtlCol="0">
            <a:spAutoFit/>
          </a:bodyPr>
          <a:lstStyle/>
          <a:p>
            <a:pPr marL="12700">
              <a:lnSpc>
                <a:spcPct val="100000"/>
              </a:lnSpc>
              <a:spcBef>
                <a:spcPts val="95"/>
              </a:spcBef>
            </a:pPr>
            <a:r>
              <a:rPr sz="4000" spc="-10" dirty="0"/>
              <a:t>Memory</a:t>
            </a:r>
            <a:r>
              <a:rPr sz="4000" spc="-35" dirty="0"/>
              <a:t> </a:t>
            </a:r>
            <a:r>
              <a:rPr sz="4000" spc="-10" dirty="0"/>
              <a:t>management</a:t>
            </a:r>
            <a:endParaRPr sz="4000"/>
          </a:p>
        </p:txBody>
      </p:sp>
      <p:sp>
        <p:nvSpPr>
          <p:cNvPr id="3" name="object 3"/>
          <p:cNvSpPr txBox="1"/>
          <p:nvPr/>
        </p:nvSpPr>
        <p:spPr>
          <a:xfrm>
            <a:off x="617321" y="2066366"/>
            <a:ext cx="7875270" cy="3874770"/>
          </a:xfrm>
          <a:prstGeom prst="rect">
            <a:avLst/>
          </a:prstGeom>
        </p:spPr>
        <p:txBody>
          <a:bodyPr vert="horz" wrap="square" lIns="0" tIns="12700" rIns="0" bIns="0" rtlCol="0">
            <a:spAutoFit/>
          </a:bodyPr>
          <a:lstStyle/>
          <a:p>
            <a:pPr marL="268605" indent="-256540">
              <a:lnSpc>
                <a:spcPct val="100000"/>
              </a:lnSpc>
              <a:spcBef>
                <a:spcPts val="100"/>
              </a:spcBef>
              <a:buClr>
                <a:srgbClr val="9F4DA2"/>
              </a:buClr>
              <a:buChar char="•"/>
              <a:tabLst>
                <a:tab pos="268605" algn="l"/>
                <a:tab pos="269240" algn="l"/>
              </a:tabLst>
            </a:pPr>
            <a:r>
              <a:rPr sz="2400" spc="-5" dirty="0">
                <a:latin typeface="Georgia"/>
                <a:cs typeface="Georgia"/>
              </a:rPr>
              <a:t>Allow </a:t>
            </a:r>
            <a:r>
              <a:rPr sz="2400" dirty="0">
                <a:latin typeface="Georgia"/>
                <a:cs typeface="Georgia"/>
              </a:rPr>
              <a:t>memory</a:t>
            </a:r>
            <a:r>
              <a:rPr sz="2400" spc="15" dirty="0">
                <a:latin typeface="Georgia"/>
                <a:cs typeface="Georgia"/>
              </a:rPr>
              <a:t> </a:t>
            </a:r>
            <a:r>
              <a:rPr sz="2400" spc="-5" dirty="0">
                <a:latin typeface="Georgia"/>
                <a:cs typeface="Georgia"/>
              </a:rPr>
              <a:t>sharing.</a:t>
            </a:r>
            <a:endParaRPr sz="2400">
              <a:latin typeface="Georgia"/>
              <a:cs typeface="Georgia"/>
            </a:endParaRPr>
          </a:p>
          <a:p>
            <a:pPr marL="268605" indent="-256540">
              <a:lnSpc>
                <a:spcPct val="100000"/>
              </a:lnSpc>
              <a:spcBef>
                <a:spcPts val="1745"/>
              </a:spcBef>
              <a:buClr>
                <a:srgbClr val="9F4DA2"/>
              </a:buClr>
              <a:buChar char="•"/>
              <a:tabLst>
                <a:tab pos="268605" algn="l"/>
                <a:tab pos="269240" algn="l"/>
              </a:tabLst>
            </a:pPr>
            <a:r>
              <a:rPr sz="2400" spc="-5" dirty="0">
                <a:latin typeface="Georgia"/>
                <a:cs typeface="Georgia"/>
              </a:rPr>
              <a:t>Allocate </a:t>
            </a:r>
            <a:r>
              <a:rPr sz="2400" dirty="0">
                <a:latin typeface="Georgia"/>
                <a:cs typeface="Georgia"/>
              </a:rPr>
              <a:t>memory </a:t>
            </a:r>
            <a:r>
              <a:rPr sz="2400" spc="-5" dirty="0">
                <a:latin typeface="Georgia"/>
                <a:cs typeface="Georgia"/>
              </a:rPr>
              <a:t>blocks to different </a:t>
            </a:r>
            <a:r>
              <a:rPr sz="2400" spc="-10" dirty="0">
                <a:latin typeface="Georgia"/>
                <a:cs typeface="Georgia"/>
              </a:rPr>
              <a:t>tasks.</a:t>
            </a:r>
            <a:endParaRPr sz="2400">
              <a:latin typeface="Georgia"/>
              <a:cs typeface="Georgia"/>
            </a:endParaRPr>
          </a:p>
          <a:p>
            <a:pPr marL="268605" indent="-256540">
              <a:lnSpc>
                <a:spcPct val="100000"/>
              </a:lnSpc>
              <a:spcBef>
                <a:spcPts val="1740"/>
              </a:spcBef>
              <a:buClr>
                <a:srgbClr val="9F4DA2"/>
              </a:buClr>
              <a:buChar char="•"/>
              <a:tabLst>
                <a:tab pos="268605" algn="l"/>
                <a:tab pos="269240" algn="l"/>
              </a:tabLst>
            </a:pPr>
            <a:r>
              <a:rPr sz="2400" dirty="0">
                <a:latin typeface="Georgia"/>
                <a:cs typeface="Georgia"/>
              </a:rPr>
              <a:t>Protect </a:t>
            </a:r>
            <a:r>
              <a:rPr sz="2400" spc="-5" dirty="0">
                <a:latin typeface="Georgia"/>
                <a:cs typeface="Georgia"/>
              </a:rPr>
              <a:t>used </a:t>
            </a:r>
            <a:r>
              <a:rPr sz="2400" dirty="0">
                <a:latin typeface="Georgia"/>
                <a:cs typeface="Georgia"/>
              </a:rPr>
              <a:t>memory</a:t>
            </a:r>
            <a:r>
              <a:rPr sz="2400" spc="-25" dirty="0">
                <a:latin typeface="Georgia"/>
                <a:cs typeface="Georgia"/>
              </a:rPr>
              <a:t> </a:t>
            </a:r>
            <a:r>
              <a:rPr sz="2400" spc="-5" dirty="0">
                <a:latin typeface="Georgia"/>
                <a:cs typeface="Georgia"/>
              </a:rPr>
              <a:t>spaces</a:t>
            </a:r>
            <a:endParaRPr sz="2400">
              <a:latin typeface="Georgia"/>
              <a:cs typeface="Georgia"/>
            </a:endParaRPr>
          </a:p>
          <a:p>
            <a:pPr marL="268605" indent="-256540">
              <a:lnSpc>
                <a:spcPct val="100000"/>
              </a:lnSpc>
              <a:spcBef>
                <a:spcPts val="1739"/>
              </a:spcBef>
              <a:buClr>
                <a:srgbClr val="9F4DA2"/>
              </a:buClr>
              <a:buChar char="•"/>
              <a:tabLst>
                <a:tab pos="268605" algn="l"/>
                <a:tab pos="269240" algn="l"/>
              </a:tabLst>
            </a:pPr>
            <a:r>
              <a:rPr sz="2400" spc="-5" dirty="0">
                <a:latin typeface="Georgia"/>
                <a:cs typeface="Georgia"/>
              </a:rPr>
              <a:t>Optimize the </a:t>
            </a:r>
            <a:r>
              <a:rPr sz="2400" dirty="0">
                <a:latin typeface="Georgia"/>
                <a:cs typeface="Georgia"/>
              </a:rPr>
              <a:t>amount </a:t>
            </a:r>
            <a:r>
              <a:rPr sz="2400" spc="-5" dirty="0">
                <a:latin typeface="Georgia"/>
                <a:cs typeface="Georgia"/>
              </a:rPr>
              <a:t>of </a:t>
            </a:r>
            <a:r>
              <a:rPr sz="2400" dirty="0">
                <a:latin typeface="Georgia"/>
                <a:cs typeface="Georgia"/>
              </a:rPr>
              <a:t>available</a:t>
            </a:r>
            <a:r>
              <a:rPr sz="2400" spc="-35" dirty="0">
                <a:latin typeface="Georgia"/>
                <a:cs typeface="Georgia"/>
              </a:rPr>
              <a:t> </a:t>
            </a:r>
            <a:r>
              <a:rPr sz="2400" dirty="0">
                <a:latin typeface="Georgia"/>
                <a:cs typeface="Georgia"/>
              </a:rPr>
              <a:t>memory.</a:t>
            </a:r>
            <a:endParaRPr sz="2400">
              <a:latin typeface="Georgia"/>
              <a:cs typeface="Georgia"/>
            </a:endParaRPr>
          </a:p>
          <a:p>
            <a:pPr>
              <a:lnSpc>
                <a:spcPct val="100000"/>
              </a:lnSpc>
            </a:pPr>
            <a:endParaRPr sz="2700">
              <a:latin typeface="Georgia"/>
              <a:cs typeface="Georgia"/>
            </a:endParaRPr>
          </a:p>
          <a:p>
            <a:pPr>
              <a:lnSpc>
                <a:spcPct val="100000"/>
              </a:lnSpc>
              <a:spcBef>
                <a:spcPts val="55"/>
              </a:spcBef>
            </a:pPr>
            <a:endParaRPr sz="2850">
              <a:latin typeface="Georgia"/>
              <a:cs typeface="Georgia"/>
            </a:endParaRPr>
          </a:p>
          <a:p>
            <a:pPr marL="817244">
              <a:lnSpc>
                <a:spcPct val="100000"/>
              </a:lnSpc>
            </a:pPr>
            <a:r>
              <a:rPr sz="2400" spc="-5" dirty="0">
                <a:latin typeface="Georgia"/>
                <a:cs typeface="Georgia"/>
              </a:rPr>
              <a:t>Goal: Organize the memory </a:t>
            </a:r>
            <a:r>
              <a:rPr sz="2400" dirty="0">
                <a:latin typeface="Georgia"/>
                <a:cs typeface="Georgia"/>
              </a:rPr>
              <a:t>as </a:t>
            </a:r>
            <a:r>
              <a:rPr sz="2400" spc="-5" dirty="0">
                <a:latin typeface="Georgia"/>
                <a:cs typeface="Georgia"/>
              </a:rPr>
              <a:t>well </a:t>
            </a:r>
            <a:r>
              <a:rPr sz="2400" dirty="0">
                <a:latin typeface="Georgia"/>
                <a:cs typeface="Georgia"/>
              </a:rPr>
              <a:t>as </a:t>
            </a:r>
            <a:r>
              <a:rPr sz="2400" spc="-5" dirty="0">
                <a:latin typeface="Georgia"/>
                <a:cs typeface="Georgia"/>
              </a:rPr>
              <a:t>possible to</a:t>
            </a:r>
            <a:r>
              <a:rPr sz="2400" dirty="0">
                <a:latin typeface="Georgia"/>
                <a:cs typeface="Georgia"/>
              </a:rPr>
              <a:t> </a:t>
            </a:r>
            <a:r>
              <a:rPr sz="2400" spc="-5" dirty="0">
                <a:latin typeface="Georgia"/>
                <a:cs typeface="Georgia"/>
              </a:rPr>
              <a:t>get</a:t>
            </a:r>
            <a:endParaRPr sz="2400">
              <a:latin typeface="Georgia"/>
              <a:cs typeface="Georgia"/>
            </a:endParaRPr>
          </a:p>
          <a:p>
            <a:pPr marL="268605">
              <a:lnSpc>
                <a:spcPct val="100000"/>
              </a:lnSpc>
              <a:spcBef>
                <a:spcPts val="1440"/>
              </a:spcBef>
            </a:pPr>
            <a:r>
              <a:rPr sz="2400" spc="-5" dirty="0">
                <a:latin typeface="Georgia"/>
                <a:cs typeface="Georgia"/>
              </a:rPr>
              <a:t>the </a:t>
            </a:r>
            <a:r>
              <a:rPr sz="2400" dirty="0">
                <a:latin typeface="Georgia"/>
                <a:cs typeface="Georgia"/>
              </a:rPr>
              <a:t>maximum</a:t>
            </a:r>
            <a:r>
              <a:rPr sz="2400" spc="-25" dirty="0">
                <a:latin typeface="Georgia"/>
                <a:cs typeface="Georgia"/>
              </a:rPr>
              <a:t> </a:t>
            </a:r>
            <a:r>
              <a:rPr sz="2400" spc="-5" dirty="0">
                <a:latin typeface="Georgia"/>
                <a:cs typeface="Georgia"/>
              </a:rPr>
              <a:t>performance?</a:t>
            </a:r>
            <a:endParaRPr sz="2400">
              <a:latin typeface="Georgia"/>
              <a:cs typeface="Georgia"/>
            </a:endParaRPr>
          </a:p>
        </p:txBody>
      </p:sp>
      <p:grpSp>
        <p:nvGrpSpPr>
          <p:cNvPr id="4" name="object 4"/>
          <p:cNvGrpSpPr/>
          <p:nvPr/>
        </p:nvGrpSpPr>
        <p:grpSpPr>
          <a:xfrm>
            <a:off x="542925" y="5076825"/>
            <a:ext cx="590550" cy="232410"/>
            <a:chOff x="542925" y="5076825"/>
            <a:chExt cx="590550" cy="232410"/>
          </a:xfrm>
        </p:grpSpPr>
        <p:sp>
          <p:nvSpPr>
            <p:cNvPr id="5" name="object 5"/>
            <p:cNvSpPr/>
            <p:nvPr/>
          </p:nvSpPr>
          <p:spPr>
            <a:xfrm>
              <a:off x="552450" y="5086350"/>
              <a:ext cx="571500" cy="213360"/>
            </a:xfrm>
            <a:custGeom>
              <a:avLst/>
              <a:gdLst/>
              <a:ahLst/>
              <a:cxnLst/>
              <a:rect l="l" t="t" r="r" b="b"/>
              <a:pathLst>
                <a:path w="571500" h="213360">
                  <a:moveTo>
                    <a:pt x="464819" y="0"/>
                  </a:moveTo>
                  <a:lnTo>
                    <a:pt x="464819" y="53339"/>
                  </a:lnTo>
                  <a:lnTo>
                    <a:pt x="0" y="53339"/>
                  </a:lnTo>
                  <a:lnTo>
                    <a:pt x="0" y="160019"/>
                  </a:lnTo>
                  <a:lnTo>
                    <a:pt x="464819" y="160019"/>
                  </a:lnTo>
                  <a:lnTo>
                    <a:pt x="464819" y="213359"/>
                  </a:lnTo>
                  <a:lnTo>
                    <a:pt x="571500" y="106680"/>
                  </a:lnTo>
                  <a:lnTo>
                    <a:pt x="464819" y="0"/>
                  </a:lnTo>
                  <a:close/>
                </a:path>
              </a:pathLst>
            </a:custGeom>
            <a:solidFill>
              <a:srgbClr val="525389"/>
            </a:solidFill>
          </p:spPr>
          <p:txBody>
            <a:bodyPr wrap="square" lIns="0" tIns="0" rIns="0" bIns="0" rtlCol="0"/>
            <a:lstStyle/>
            <a:p>
              <a:endParaRPr/>
            </a:p>
          </p:txBody>
        </p:sp>
        <p:sp>
          <p:nvSpPr>
            <p:cNvPr id="6" name="object 6"/>
            <p:cNvSpPr/>
            <p:nvPr/>
          </p:nvSpPr>
          <p:spPr>
            <a:xfrm>
              <a:off x="552450" y="5086350"/>
              <a:ext cx="571500" cy="213360"/>
            </a:xfrm>
            <a:custGeom>
              <a:avLst/>
              <a:gdLst/>
              <a:ahLst/>
              <a:cxnLst/>
              <a:rect l="l" t="t" r="r" b="b"/>
              <a:pathLst>
                <a:path w="571500" h="213360">
                  <a:moveTo>
                    <a:pt x="0" y="53339"/>
                  </a:moveTo>
                  <a:lnTo>
                    <a:pt x="464819" y="53339"/>
                  </a:lnTo>
                  <a:lnTo>
                    <a:pt x="464819" y="0"/>
                  </a:lnTo>
                  <a:lnTo>
                    <a:pt x="571500" y="106680"/>
                  </a:lnTo>
                  <a:lnTo>
                    <a:pt x="464819" y="213359"/>
                  </a:lnTo>
                  <a:lnTo>
                    <a:pt x="464819" y="160019"/>
                  </a:lnTo>
                  <a:lnTo>
                    <a:pt x="0" y="160019"/>
                  </a:lnTo>
                  <a:lnTo>
                    <a:pt x="0" y="53339"/>
                  </a:lnTo>
                  <a:close/>
                </a:path>
              </a:pathLst>
            </a:custGeom>
            <a:ln w="19050">
              <a:solidFill>
                <a:srgbClr val="3A3A63"/>
              </a:solidFill>
            </a:ln>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2110"/>
              </a:lnSpc>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780026" y="2422525"/>
          <a:ext cx="4143375" cy="640079"/>
        </p:xfrm>
        <a:graphic>
          <a:graphicData uri="http://schemas.openxmlformats.org/drawingml/2006/table">
            <a:tbl>
              <a:tblPr firstRow="1" bandRow="1">
                <a:tableStyleId>{2D5ABB26-0587-4C30-8999-92F81FD0307C}</a:tableStyleId>
              </a:tblPr>
              <a:tblGrid>
                <a:gridCol w="1857375">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1428750">
                  <a:extLst>
                    <a:ext uri="{9D8B030D-6E8A-4147-A177-3AD203B41FA5}">
                      <a16:colId xmlns:a16="http://schemas.microsoft.com/office/drawing/2014/main" val="20002"/>
                    </a:ext>
                  </a:extLst>
                </a:gridCol>
              </a:tblGrid>
              <a:tr h="640079">
                <a:tc>
                  <a:txBody>
                    <a:bodyPr/>
                    <a:lstStyle/>
                    <a:p>
                      <a:pPr marL="656590" marR="647065" indent="153670">
                        <a:lnSpc>
                          <a:spcPct val="100000"/>
                        </a:lnSpc>
                        <a:spcBef>
                          <a:spcPts val="305"/>
                        </a:spcBef>
                      </a:pPr>
                      <a:r>
                        <a:rPr sz="1800" spc="-10" dirty="0">
                          <a:latin typeface="Georgia"/>
                          <a:cs typeface="Georgia"/>
                        </a:rPr>
                        <a:t>P1  </a:t>
                      </a:r>
                      <a:r>
                        <a:rPr sz="1800" dirty="0">
                          <a:latin typeface="Georgia"/>
                          <a:cs typeface="Georgia"/>
                        </a:rPr>
                        <a:t>6</a:t>
                      </a:r>
                      <a:r>
                        <a:rPr sz="1800" spc="-100" dirty="0">
                          <a:latin typeface="Georgia"/>
                          <a:cs typeface="Georgia"/>
                        </a:rPr>
                        <a:t> </a:t>
                      </a:r>
                      <a:r>
                        <a:rPr sz="1800" spc="-5" dirty="0">
                          <a:latin typeface="Georgia"/>
                          <a:cs typeface="Georgia"/>
                        </a:rPr>
                        <a:t>MB</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845" marR="147955" indent="138430">
                        <a:lnSpc>
                          <a:spcPct val="100000"/>
                        </a:lnSpc>
                        <a:spcBef>
                          <a:spcPts val="305"/>
                        </a:spcBef>
                      </a:pPr>
                      <a:r>
                        <a:rPr sz="1800" spc="-5" dirty="0">
                          <a:latin typeface="Georgia"/>
                          <a:cs typeface="Georgia"/>
                        </a:rPr>
                        <a:t>P2  </a:t>
                      </a:r>
                      <a:r>
                        <a:rPr sz="1800" dirty="0">
                          <a:latin typeface="Georgia"/>
                          <a:cs typeface="Georgia"/>
                        </a:rPr>
                        <a:t>2</a:t>
                      </a:r>
                      <a:r>
                        <a:rPr sz="1800" spc="-95" dirty="0">
                          <a:latin typeface="Georgia"/>
                          <a:cs typeface="Georgia"/>
                        </a:rPr>
                        <a:t> </a:t>
                      </a:r>
                      <a:r>
                        <a:rPr sz="1800" spc="-5" dirty="0">
                          <a:latin typeface="Georgia"/>
                          <a:cs typeface="Georgia"/>
                        </a:rPr>
                        <a:t>MB</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1959" marR="433070" indent="139700">
                        <a:lnSpc>
                          <a:spcPct val="100000"/>
                        </a:lnSpc>
                        <a:spcBef>
                          <a:spcPts val="305"/>
                        </a:spcBef>
                      </a:pPr>
                      <a:r>
                        <a:rPr sz="1800" spc="-5" dirty="0">
                          <a:latin typeface="Georgia"/>
                          <a:cs typeface="Georgia"/>
                        </a:rPr>
                        <a:t>P3  </a:t>
                      </a:r>
                      <a:r>
                        <a:rPr sz="1800" dirty="0">
                          <a:latin typeface="Georgia"/>
                          <a:cs typeface="Georgia"/>
                        </a:rPr>
                        <a:t>4</a:t>
                      </a:r>
                      <a:r>
                        <a:rPr sz="1800" spc="-100" dirty="0">
                          <a:latin typeface="Georgia"/>
                          <a:cs typeface="Georgia"/>
                        </a:rPr>
                        <a:t> </a:t>
                      </a:r>
                      <a:r>
                        <a:rPr sz="1800" spc="-5" dirty="0">
                          <a:latin typeface="Georgia"/>
                          <a:cs typeface="Georgia"/>
                        </a:rPr>
                        <a:t>MB</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2110"/>
              </a:lnSpc>
            </a:pPr>
            <a:fld id="{81D60167-4931-47E6-BA6A-407CBD079E47}" type="slidenum">
              <a:rPr dirty="0"/>
              <a:t>16</a:t>
            </a:fld>
            <a:endParaRPr dirty="0"/>
          </a:p>
        </p:txBody>
      </p:sp>
      <p:sp>
        <p:nvSpPr>
          <p:cNvPr id="3" name="object 3"/>
          <p:cNvSpPr txBox="1"/>
          <p:nvPr/>
        </p:nvSpPr>
        <p:spPr>
          <a:xfrm>
            <a:off x="214287" y="2428875"/>
            <a:ext cx="4072254" cy="640080"/>
          </a:xfrm>
          <a:prstGeom prst="rect">
            <a:avLst/>
          </a:prstGeom>
          <a:ln w="12700">
            <a:solidFill>
              <a:srgbClr val="000000"/>
            </a:solidFill>
          </a:ln>
        </p:spPr>
        <p:txBody>
          <a:bodyPr vert="horz" wrap="square" lIns="0" tIns="38735" rIns="0" bIns="0" rtlCol="0">
            <a:spAutoFit/>
          </a:bodyPr>
          <a:lstStyle/>
          <a:p>
            <a:pPr marL="1715135" marR="1706880" indent="251460">
              <a:lnSpc>
                <a:spcPct val="100000"/>
              </a:lnSpc>
              <a:spcBef>
                <a:spcPts val="305"/>
              </a:spcBef>
            </a:pPr>
            <a:r>
              <a:rPr sz="1800" dirty="0">
                <a:latin typeface="Georgia"/>
                <a:cs typeface="Georgia"/>
              </a:rPr>
              <a:t>P  </a:t>
            </a:r>
            <a:r>
              <a:rPr sz="1800" spc="-5" dirty="0">
                <a:latin typeface="Georgia"/>
                <a:cs typeface="Georgia"/>
              </a:rPr>
              <a:t>12</a:t>
            </a:r>
            <a:r>
              <a:rPr sz="1800" spc="-90" dirty="0">
                <a:latin typeface="Georgia"/>
                <a:cs typeface="Georgia"/>
              </a:rPr>
              <a:t> </a:t>
            </a:r>
            <a:r>
              <a:rPr sz="1800" spc="-5" dirty="0">
                <a:latin typeface="Georgia"/>
                <a:cs typeface="Georgia"/>
              </a:rPr>
              <a:t>MB</a:t>
            </a:r>
            <a:endParaRPr sz="1800">
              <a:latin typeface="Georgia"/>
              <a:cs typeface="Georgia"/>
            </a:endParaRPr>
          </a:p>
        </p:txBody>
      </p:sp>
      <p:sp>
        <p:nvSpPr>
          <p:cNvPr id="4" name="object 4"/>
          <p:cNvSpPr txBox="1"/>
          <p:nvPr/>
        </p:nvSpPr>
        <p:spPr>
          <a:xfrm>
            <a:off x="4786376" y="3286125"/>
            <a:ext cx="3357879" cy="640080"/>
          </a:xfrm>
          <a:prstGeom prst="rect">
            <a:avLst/>
          </a:prstGeom>
          <a:ln w="12700">
            <a:solidFill>
              <a:srgbClr val="000000"/>
            </a:solidFill>
          </a:ln>
        </p:spPr>
        <p:txBody>
          <a:bodyPr vert="horz" wrap="square" lIns="0" tIns="38735" rIns="0" bIns="0" rtlCol="0">
            <a:spAutoFit/>
          </a:bodyPr>
          <a:lstStyle/>
          <a:p>
            <a:pPr marL="1351915" marR="753110" indent="-590550">
              <a:lnSpc>
                <a:spcPct val="100000"/>
              </a:lnSpc>
              <a:spcBef>
                <a:spcPts val="305"/>
              </a:spcBef>
            </a:pPr>
            <a:r>
              <a:rPr sz="1800" spc="-5" dirty="0">
                <a:latin typeface="Georgia"/>
                <a:cs typeface="Georgia"/>
              </a:rPr>
              <a:t>Available</a:t>
            </a:r>
            <a:r>
              <a:rPr sz="1800" spc="-50" dirty="0">
                <a:latin typeface="Georgia"/>
                <a:cs typeface="Georgia"/>
              </a:rPr>
              <a:t> </a:t>
            </a:r>
            <a:r>
              <a:rPr sz="1800" dirty="0">
                <a:latin typeface="Georgia"/>
                <a:cs typeface="Georgia"/>
              </a:rPr>
              <a:t>memory  </a:t>
            </a:r>
            <a:r>
              <a:rPr sz="1800" spc="-5" dirty="0">
                <a:latin typeface="Georgia"/>
                <a:cs typeface="Georgia"/>
              </a:rPr>
              <a:t>10 MB</a:t>
            </a:r>
            <a:endParaRPr sz="1800">
              <a:latin typeface="Georgia"/>
              <a:cs typeface="Georgia"/>
            </a:endParaRPr>
          </a:p>
        </p:txBody>
      </p:sp>
      <p:sp>
        <p:nvSpPr>
          <p:cNvPr id="5" name="object 5"/>
          <p:cNvSpPr txBox="1"/>
          <p:nvPr/>
        </p:nvSpPr>
        <p:spPr>
          <a:xfrm>
            <a:off x="214287" y="3214623"/>
            <a:ext cx="3357879" cy="640080"/>
          </a:xfrm>
          <a:prstGeom prst="rect">
            <a:avLst/>
          </a:prstGeom>
          <a:ln w="12700">
            <a:solidFill>
              <a:srgbClr val="000000"/>
            </a:solidFill>
          </a:ln>
        </p:spPr>
        <p:txBody>
          <a:bodyPr vert="horz" wrap="square" lIns="0" tIns="38735" rIns="0" bIns="0" rtlCol="0">
            <a:spAutoFit/>
          </a:bodyPr>
          <a:lstStyle/>
          <a:p>
            <a:pPr algn="ctr">
              <a:lnSpc>
                <a:spcPct val="100000"/>
              </a:lnSpc>
              <a:spcBef>
                <a:spcPts val="305"/>
              </a:spcBef>
            </a:pPr>
            <a:r>
              <a:rPr sz="1800" b="1" spc="-5" dirty="0">
                <a:latin typeface="Georgia"/>
                <a:cs typeface="Georgia"/>
              </a:rPr>
              <a:t>Available</a:t>
            </a:r>
            <a:r>
              <a:rPr sz="1800" b="1" spc="5" dirty="0">
                <a:latin typeface="Georgia"/>
                <a:cs typeface="Georgia"/>
              </a:rPr>
              <a:t> </a:t>
            </a:r>
            <a:r>
              <a:rPr sz="1800" b="1" spc="-5" dirty="0">
                <a:latin typeface="Georgia"/>
                <a:cs typeface="Georgia"/>
              </a:rPr>
              <a:t>memory</a:t>
            </a:r>
            <a:endParaRPr sz="1800">
              <a:latin typeface="Georgia"/>
              <a:cs typeface="Georgia"/>
            </a:endParaRPr>
          </a:p>
          <a:p>
            <a:pPr algn="ctr">
              <a:lnSpc>
                <a:spcPct val="100000"/>
              </a:lnSpc>
            </a:pPr>
            <a:r>
              <a:rPr sz="1800" b="1" spc="-5" dirty="0">
                <a:latin typeface="Georgia"/>
                <a:cs typeface="Georgia"/>
              </a:rPr>
              <a:t>10</a:t>
            </a:r>
            <a:r>
              <a:rPr sz="1800" b="1" spc="10" dirty="0">
                <a:latin typeface="Georgia"/>
                <a:cs typeface="Georgia"/>
              </a:rPr>
              <a:t> </a:t>
            </a:r>
            <a:r>
              <a:rPr sz="1800" b="1" dirty="0">
                <a:latin typeface="Georgia"/>
                <a:cs typeface="Georgia"/>
              </a:rPr>
              <a:t>MB</a:t>
            </a:r>
            <a:endParaRPr sz="1800">
              <a:latin typeface="Georgia"/>
              <a:cs typeface="Georgia"/>
            </a:endParaRPr>
          </a:p>
        </p:txBody>
      </p:sp>
      <p:sp>
        <p:nvSpPr>
          <p:cNvPr id="6" name="object 6"/>
          <p:cNvSpPr txBox="1"/>
          <p:nvPr/>
        </p:nvSpPr>
        <p:spPr>
          <a:xfrm>
            <a:off x="1007465" y="1954784"/>
            <a:ext cx="234061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Georgia"/>
                <a:cs typeface="Georgia"/>
              </a:rPr>
              <a:t>Monoprogramming</a:t>
            </a:r>
            <a:endParaRPr sz="1800">
              <a:latin typeface="Georgia"/>
              <a:cs typeface="Georgia"/>
            </a:endParaRPr>
          </a:p>
        </p:txBody>
      </p:sp>
      <p:sp>
        <p:nvSpPr>
          <p:cNvPr id="7" name="object 7"/>
          <p:cNvSpPr txBox="1"/>
          <p:nvPr/>
        </p:nvSpPr>
        <p:spPr>
          <a:xfrm>
            <a:off x="5580379" y="1954784"/>
            <a:ext cx="229997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Georgia"/>
                <a:cs typeface="Georgia"/>
              </a:rPr>
              <a:t>Multiprogramming</a:t>
            </a:r>
            <a:endParaRPr sz="1800">
              <a:latin typeface="Georgia"/>
              <a:cs typeface="Georgia"/>
            </a:endParaRPr>
          </a:p>
        </p:txBody>
      </p:sp>
      <p:sp>
        <p:nvSpPr>
          <p:cNvPr id="8" name="object 8"/>
          <p:cNvSpPr txBox="1"/>
          <p:nvPr/>
        </p:nvSpPr>
        <p:spPr>
          <a:xfrm>
            <a:off x="293014" y="4384040"/>
            <a:ext cx="8049895" cy="1366520"/>
          </a:xfrm>
          <a:prstGeom prst="rect">
            <a:avLst/>
          </a:prstGeom>
        </p:spPr>
        <p:txBody>
          <a:bodyPr vert="horz" wrap="square" lIns="0" tIns="12065" rIns="0" bIns="0" rtlCol="0">
            <a:spAutoFit/>
          </a:bodyPr>
          <a:lstStyle/>
          <a:p>
            <a:pPr marL="178435" indent="-166370">
              <a:lnSpc>
                <a:spcPct val="100000"/>
              </a:lnSpc>
              <a:spcBef>
                <a:spcPts val="95"/>
              </a:spcBef>
              <a:buFont typeface="Arial"/>
              <a:buChar char="•"/>
              <a:tabLst>
                <a:tab pos="179070" algn="l"/>
              </a:tabLst>
            </a:pPr>
            <a:r>
              <a:rPr sz="2200" b="1" spc="-5" dirty="0">
                <a:latin typeface="Georgia"/>
                <a:cs typeface="Georgia"/>
              </a:rPr>
              <a:t>Physical </a:t>
            </a:r>
            <a:r>
              <a:rPr sz="2200" spc="-5" dirty="0">
                <a:latin typeface="Georgia"/>
                <a:cs typeface="Georgia"/>
              </a:rPr>
              <a:t>memory is</a:t>
            </a:r>
            <a:r>
              <a:rPr sz="2200" spc="20" dirty="0">
                <a:latin typeface="Georgia"/>
                <a:cs typeface="Georgia"/>
              </a:rPr>
              <a:t> </a:t>
            </a:r>
            <a:r>
              <a:rPr sz="2200" spc="-10" dirty="0">
                <a:latin typeface="Georgia"/>
                <a:cs typeface="Georgia"/>
              </a:rPr>
              <a:t>expensive.</a:t>
            </a:r>
            <a:endParaRPr sz="2200">
              <a:latin typeface="Georgia"/>
              <a:cs typeface="Georgia"/>
            </a:endParaRPr>
          </a:p>
          <a:p>
            <a:pPr marL="182880" indent="-170815">
              <a:lnSpc>
                <a:spcPct val="100000"/>
              </a:lnSpc>
              <a:buFont typeface="Arial"/>
              <a:buChar char="•"/>
              <a:tabLst>
                <a:tab pos="183515" algn="l"/>
              </a:tabLst>
            </a:pPr>
            <a:r>
              <a:rPr sz="2200" b="1" spc="-5" dirty="0">
                <a:latin typeface="Georgia"/>
                <a:cs typeface="Georgia"/>
              </a:rPr>
              <a:t>Secondary </a:t>
            </a:r>
            <a:r>
              <a:rPr sz="2200" spc="-5" dirty="0">
                <a:latin typeface="Georgia"/>
                <a:cs typeface="Georgia"/>
              </a:rPr>
              <a:t>memory (disks, </a:t>
            </a:r>
            <a:r>
              <a:rPr sz="2200" spc="-10" dirty="0">
                <a:latin typeface="Georgia"/>
                <a:cs typeface="Georgia"/>
              </a:rPr>
              <a:t>extended </a:t>
            </a:r>
            <a:r>
              <a:rPr sz="2200" spc="-5" dirty="0">
                <a:latin typeface="Georgia"/>
                <a:cs typeface="Georgia"/>
              </a:rPr>
              <a:t>memory, ...)</a:t>
            </a:r>
            <a:r>
              <a:rPr sz="2200" spc="85" dirty="0">
                <a:latin typeface="Georgia"/>
                <a:cs typeface="Georgia"/>
              </a:rPr>
              <a:t> </a:t>
            </a:r>
            <a:r>
              <a:rPr sz="2200" spc="-5" dirty="0">
                <a:latin typeface="Georgia"/>
                <a:cs typeface="Georgia"/>
              </a:rPr>
              <a:t>inexpensive.</a:t>
            </a:r>
            <a:endParaRPr sz="2200">
              <a:latin typeface="Georgia"/>
              <a:cs typeface="Georgia"/>
            </a:endParaRPr>
          </a:p>
          <a:p>
            <a:pPr>
              <a:lnSpc>
                <a:spcPct val="100000"/>
              </a:lnSpc>
              <a:spcBef>
                <a:spcPts val="30"/>
              </a:spcBef>
            </a:pPr>
            <a:endParaRPr sz="2300">
              <a:latin typeface="Georgia"/>
              <a:cs typeface="Georgia"/>
            </a:endParaRPr>
          </a:p>
          <a:p>
            <a:pPr marL="83820">
              <a:lnSpc>
                <a:spcPct val="100000"/>
              </a:lnSpc>
            </a:pPr>
            <a:r>
              <a:rPr sz="2200" b="1" spc="-5" dirty="0">
                <a:solidFill>
                  <a:srgbClr val="FF0000"/>
                </a:solidFill>
                <a:latin typeface="Georgia"/>
                <a:cs typeface="Georgia"/>
              </a:rPr>
              <a:t>Use secondary memory "as" </a:t>
            </a:r>
            <a:r>
              <a:rPr sz="2200" b="1" spc="-10" dirty="0">
                <a:solidFill>
                  <a:srgbClr val="FF0000"/>
                </a:solidFill>
                <a:latin typeface="Georgia"/>
                <a:cs typeface="Georgia"/>
              </a:rPr>
              <a:t>RAM</a:t>
            </a:r>
            <a:r>
              <a:rPr sz="2200" b="1" spc="110" dirty="0">
                <a:solidFill>
                  <a:srgbClr val="FF0000"/>
                </a:solidFill>
                <a:latin typeface="Georgia"/>
                <a:cs typeface="Georgia"/>
              </a:rPr>
              <a:t> </a:t>
            </a:r>
            <a:r>
              <a:rPr sz="2200" b="1" spc="-5" dirty="0">
                <a:solidFill>
                  <a:srgbClr val="FF0000"/>
                </a:solidFill>
                <a:latin typeface="Georgia"/>
                <a:cs typeface="Georgia"/>
              </a:rPr>
              <a:t>memory.</a:t>
            </a:r>
            <a:endParaRPr sz="2200">
              <a:latin typeface="Georgia"/>
              <a:cs typeface="Georgia"/>
            </a:endParaRPr>
          </a:p>
        </p:txBody>
      </p:sp>
      <p:sp>
        <p:nvSpPr>
          <p:cNvPr id="9" name="object 9"/>
          <p:cNvSpPr txBox="1">
            <a:spLocks noGrp="1"/>
          </p:cNvSpPr>
          <p:nvPr>
            <p:ph type="title"/>
          </p:nvPr>
        </p:nvSpPr>
        <p:spPr>
          <a:xfrm>
            <a:off x="578916" y="773937"/>
            <a:ext cx="4895850" cy="635000"/>
          </a:xfrm>
          <a:prstGeom prst="rect">
            <a:avLst/>
          </a:prstGeom>
        </p:spPr>
        <p:txBody>
          <a:bodyPr vert="horz" wrap="square" lIns="0" tIns="12065" rIns="0" bIns="0" rtlCol="0">
            <a:spAutoFit/>
          </a:bodyPr>
          <a:lstStyle/>
          <a:p>
            <a:pPr marL="12700">
              <a:lnSpc>
                <a:spcPct val="100000"/>
              </a:lnSpc>
              <a:spcBef>
                <a:spcPts val="95"/>
              </a:spcBef>
            </a:pPr>
            <a:r>
              <a:rPr sz="4000" spc="-10" dirty="0"/>
              <a:t>Memory</a:t>
            </a:r>
            <a:r>
              <a:rPr sz="4000" spc="-35" dirty="0"/>
              <a:t> </a:t>
            </a:r>
            <a:r>
              <a:rPr sz="4000" spc="-10" dirty="0"/>
              <a:t>management</a:t>
            </a:r>
            <a:endParaRPr sz="4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2700" rIns="0" bIns="0" rtlCol="0">
            <a:spAutoFit/>
          </a:bodyPr>
          <a:lstStyle/>
          <a:p>
            <a:pPr marL="304800" marR="5080" indent="-256540">
              <a:lnSpc>
                <a:spcPct val="150000"/>
              </a:lnSpc>
              <a:spcBef>
                <a:spcPts val="100"/>
              </a:spcBef>
              <a:buClr>
                <a:srgbClr val="9F4DA2"/>
              </a:buClr>
              <a:buChar char="•"/>
              <a:tabLst>
                <a:tab pos="305435" algn="l"/>
                <a:tab pos="306070" algn="l"/>
              </a:tabLst>
            </a:pPr>
            <a:r>
              <a:rPr dirty="0"/>
              <a:t>Provide an address </a:t>
            </a:r>
            <a:r>
              <a:rPr spc="-5" dirty="0"/>
              <a:t>space independent of that of </a:t>
            </a:r>
            <a:r>
              <a:rPr spc="-10" dirty="0"/>
              <a:t>physical  </a:t>
            </a:r>
            <a:r>
              <a:rPr dirty="0"/>
              <a:t>memory.</a:t>
            </a:r>
          </a:p>
          <a:p>
            <a:pPr marL="304800" indent="-256540">
              <a:lnSpc>
                <a:spcPct val="100000"/>
              </a:lnSpc>
              <a:spcBef>
                <a:spcPts val="1739"/>
              </a:spcBef>
              <a:buClr>
                <a:srgbClr val="9F4DA2"/>
              </a:buClr>
              <a:buChar char="•"/>
              <a:tabLst>
                <a:tab pos="305435" algn="l"/>
                <a:tab pos="306070" algn="l"/>
              </a:tabLst>
            </a:pPr>
            <a:r>
              <a:rPr dirty="0"/>
              <a:t>Ability </a:t>
            </a:r>
            <a:r>
              <a:rPr spc="-5" dirty="0"/>
              <a:t>to </a:t>
            </a:r>
            <a:r>
              <a:rPr dirty="0"/>
              <a:t>run </a:t>
            </a:r>
            <a:r>
              <a:rPr spc="-5" dirty="0"/>
              <a:t>programs larger than physical</a:t>
            </a:r>
            <a:r>
              <a:rPr spc="-10" dirty="0"/>
              <a:t> </a:t>
            </a:r>
            <a:r>
              <a:rPr dirty="0"/>
              <a:t>memory.</a:t>
            </a:r>
          </a:p>
          <a:p>
            <a:pPr marL="126364">
              <a:lnSpc>
                <a:spcPct val="100000"/>
              </a:lnSpc>
              <a:spcBef>
                <a:spcPts val="1739"/>
              </a:spcBef>
            </a:pPr>
            <a:r>
              <a:rPr b="1" dirty="0">
                <a:solidFill>
                  <a:srgbClr val="FF0000"/>
                </a:solidFill>
                <a:latin typeface="Georgia"/>
                <a:cs typeface="Georgia"/>
              </a:rPr>
              <a:t>Address space &gt; physical</a:t>
            </a:r>
            <a:r>
              <a:rPr b="1" spc="-45" dirty="0">
                <a:solidFill>
                  <a:srgbClr val="FF0000"/>
                </a:solidFill>
                <a:latin typeface="Georgia"/>
                <a:cs typeface="Georgia"/>
              </a:rPr>
              <a:t> </a:t>
            </a:r>
            <a:r>
              <a:rPr b="1" dirty="0">
                <a:solidFill>
                  <a:srgbClr val="FF0000"/>
                </a:solidFill>
                <a:latin typeface="Georgia"/>
                <a:cs typeface="Georgia"/>
              </a:rPr>
              <a:t>space</a:t>
            </a:r>
          </a:p>
          <a:p>
            <a:pPr marL="304800" indent="-256540">
              <a:lnSpc>
                <a:spcPct val="100000"/>
              </a:lnSpc>
              <a:spcBef>
                <a:spcPts val="1745"/>
              </a:spcBef>
              <a:buClr>
                <a:srgbClr val="9F4DA2"/>
              </a:buClr>
              <a:buChar char="•"/>
              <a:tabLst>
                <a:tab pos="305435" algn="l"/>
                <a:tab pos="306070" algn="l"/>
              </a:tabLst>
            </a:pPr>
            <a:r>
              <a:rPr spc="-5" dirty="0"/>
              <a:t>Ease of the </a:t>
            </a:r>
            <a:r>
              <a:rPr dirty="0"/>
              <a:t>implementation </a:t>
            </a:r>
            <a:r>
              <a:rPr spc="-5" dirty="0"/>
              <a:t>of</a:t>
            </a:r>
            <a:r>
              <a:rPr spc="-65" dirty="0"/>
              <a:t> </a:t>
            </a:r>
            <a:r>
              <a:rPr dirty="0"/>
              <a:t>multiprogramming.</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110"/>
              </a:lnSpc>
            </a:pPr>
            <a:fld id="{81D60167-4931-47E6-BA6A-407CBD079E47}" type="slidenum">
              <a:rPr dirty="0"/>
              <a:t>17</a:t>
            </a:fld>
            <a:endParaRPr dirty="0"/>
          </a:p>
        </p:txBody>
      </p:sp>
      <p:sp>
        <p:nvSpPr>
          <p:cNvPr id="3" name="object 3"/>
          <p:cNvSpPr txBox="1">
            <a:spLocks noGrp="1"/>
          </p:cNvSpPr>
          <p:nvPr>
            <p:ph type="title"/>
          </p:nvPr>
        </p:nvSpPr>
        <p:spPr>
          <a:xfrm>
            <a:off x="578916" y="804417"/>
            <a:ext cx="7883525" cy="574040"/>
          </a:xfrm>
          <a:prstGeom prst="rect">
            <a:avLst/>
          </a:prstGeom>
        </p:spPr>
        <p:txBody>
          <a:bodyPr vert="horz" wrap="square" lIns="0" tIns="12700" rIns="0" bIns="0" rtlCol="0">
            <a:spAutoFit/>
          </a:bodyPr>
          <a:lstStyle/>
          <a:p>
            <a:pPr marL="12700">
              <a:lnSpc>
                <a:spcPct val="100000"/>
              </a:lnSpc>
              <a:spcBef>
                <a:spcPts val="100"/>
              </a:spcBef>
            </a:pPr>
            <a:r>
              <a:rPr sz="3600" spc="-5" dirty="0"/>
              <a:t>Memory management: </a:t>
            </a:r>
            <a:r>
              <a:rPr sz="3600" spc="-15" dirty="0"/>
              <a:t>Virtual</a:t>
            </a:r>
            <a:r>
              <a:rPr sz="3600" spc="-80" dirty="0"/>
              <a:t> </a:t>
            </a:r>
            <a:r>
              <a:rPr sz="3600" spc="-5" dirty="0"/>
              <a:t>memory</a:t>
            </a:r>
            <a:endParaRPr sz="3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8916" y="804417"/>
            <a:ext cx="7883525" cy="574040"/>
          </a:xfrm>
          <a:prstGeom prst="rect">
            <a:avLst/>
          </a:prstGeom>
        </p:spPr>
        <p:txBody>
          <a:bodyPr vert="horz" wrap="square" lIns="0" tIns="12700" rIns="0" bIns="0" rtlCol="0">
            <a:spAutoFit/>
          </a:bodyPr>
          <a:lstStyle/>
          <a:p>
            <a:pPr marL="12700">
              <a:lnSpc>
                <a:spcPct val="100000"/>
              </a:lnSpc>
              <a:spcBef>
                <a:spcPts val="100"/>
              </a:spcBef>
            </a:pPr>
            <a:r>
              <a:rPr sz="3600" spc="-5" dirty="0"/>
              <a:t>Memory management: </a:t>
            </a:r>
            <a:r>
              <a:rPr sz="3600" spc="-15" dirty="0"/>
              <a:t>Virtual</a:t>
            </a:r>
            <a:r>
              <a:rPr sz="3600" spc="-80" dirty="0"/>
              <a:t> </a:t>
            </a:r>
            <a:r>
              <a:rPr sz="3600" spc="-5" dirty="0"/>
              <a:t>memory</a:t>
            </a:r>
            <a:endParaRPr sz="3600"/>
          </a:p>
        </p:txBody>
      </p:sp>
      <p:sp>
        <p:nvSpPr>
          <p:cNvPr id="3" name="object 3"/>
          <p:cNvSpPr txBox="1"/>
          <p:nvPr/>
        </p:nvSpPr>
        <p:spPr>
          <a:xfrm>
            <a:off x="645668" y="1571859"/>
            <a:ext cx="7941945" cy="4777740"/>
          </a:xfrm>
          <a:prstGeom prst="rect">
            <a:avLst/>
          </a:prstGeom>
        </p:spPr>
        <p:txBody>
          <a:bodyPr vert="horz" wrap="square" lIns="0" tIns="196215" rIns="0" bIns="0" rtlCol="0">
            <a:spAutoFit/>
          </a:bodyPr>
          <a:lstStyle/>
          <a:p>
            <a:pPr marL="12700">
              <a:lnSpc>
                <a:spcPct val="100000"/>
              </a:lnSpc>
              <a:spcBef>
                <a:spcPts val="1545"/>
              </a:spcBef>
            </a:pPr>
            <a:r>
              <a:rPr sz="2400" b="1" spc="-5" dirty="0">
                <a:latin typeface="Georgia"/>
                <a:cs typeface="Georgia"/>
              </a:rPr>
              <a:t>Principle:</a:t>
            </a:r>
            <a:endParaRPr sz="2400">
              <a:latin typeface="Georgia"/>
              <a:cs typeface="Georgia"/>
            </a:endParaRPr>
          </a:p>
          <a:p>
            <a:pPr marL="268605" indent="-256540">
              <a:lnSpc>
                <a:spcPct val="100000"/>
              </a:lnSpc>
              <a:spcBef>
                <a:spcPts val="1455"/>
              </a:spcBef>
              <a:buClr>
                <a:srgbClr val="9F4DA2"/>
              </a:buClr>
              <a:buChar char="•"/>
              <a:tabLst>
                <a:tab pos="268605" algn="l"/>
                <a:tab pos="269240" algn="l"/>
              </a:tabLst>
            </a:pPr>
            <a:r>
              <a:rPr sz="2400" dirty="0">
                <a:latin typeface="Georgia"/>
                <a:cs typeface="Georgia"/>
              </a:rPr>
              <a:t>If a </a:t>
            </a:r>
            <a:r>
              <a:rPr sz="2400" spc="-5" dirty="0">
                <a:latin typeface="Georgia"/>
                <a:cs typeface="Georgia"/>
              </a:rPr>
              <a:t>program </a:t>
            </a:r>
            <a:r>
              <a:rPr sz="2400" i="1" dirty="0">
                <a:latin typeface="Georgia"/>
                <a:cs typeface="Georgia"/>
              </a:rPr>
              <a:t>A </a:t>
            </a:r>
            <a:r>
              <a:rPr sz="2400" spc="-5" dirty="0">
                <a:latin typeface="Georgia"/>
                <a:cs typeface="Georgia"/>
              </a:rPr>
              <a:t>wants to </a:t>
            </a:r>
            <a:r>
              <a:rPr sz="2400" dirty="0">
                <a:latin typeface="Georgia"/>
                <a:cs typeface="Georgia"/>
              </a:rPr>
              <a:t>run </a:t>
            </a:r>
            <a:r>
              <a:rPr sz="2400" spc="-5" dirty="0">
                <a:latin typeface="Georgia"/>
                <a:cs typeface="Georgia"/>
              </a:rPr>
              <a:t>when there </a:t>
            </a:r>
            <a:r>
              <a:rPr sz="2400" dirty="0">
                <a:latin typeface="Georgia"/>
                <a:cs typeface="Georgia"/>
              </a:rPr>
              <a:t>is no </a:t>
            </a:r>
            <a:r>
              <a:rPr sz="2400" spc="-5" dirty="0">
                <a:latin typeface="Georgia"/>
                <a:cs typeface="Georgia"/>
              </a:rPr>
              <a:t>more</a:t>
            </a:r>
            <a:r>
              <a:rPr sz="2400" spc="-40" dirty="0">
                <a:latin typeface="Georgia"/>
                <a:cs typeface="Georgia"/>
              </a:rPr>
              <a:t> </a:t>
            </a:r>
            <a:r>
              <a:rPr sz="2400" spc="-5" dirty="0">
                <a:latin typeface="Georgia"/>
                <a:cs typeface="Georgia"/>
              </a:rPr>
              <a:t>space</a:t>
            </a:r>
            <a:endParaRPr sz="2400">
              <a:latin typeface="Georgia"/>
              <a:cs typeface="Georgia"/>
            </a:endParaRPr>
          </a:p>
          <a:p>
            <a:pPr marL="268605">
              <a:lnSpc>
                <a:spcPct val="100000"/>
              </a:lnSpc>
              <a:spcBef>
                <a:spcPts val="1155"/>
              </a:spcBef>
            </a:pPr>
            <a:r>
              <a:rPr sz="2400" dirty="0">
                <a:latin typeface="Georgia"/>
                <a:cs typeface="Georgia"/>
              </a:rPr>
              <a:t>in memory</a:t>
            </a:r>
            <a:r>
              <a:rPr sz="2400" spc="-20" dirty="0">
                <a:latin typeface="Georgia"/>
                <a:cs typeface="Georgia"/>
              </a:rPr>
              <a:t> </a:t>
            </a:r>
            <a:r>
              <a:rPr sz="2400" dirty="0">
                <a:latin typeface="Georgia"/>
                <a:cs typeface="Georgia"/>
              </a:rPr>
              <a:t>??</a:t>
            </a:r>
            <a:endParaRPr sz="2400">
              <a:latin typeface="Georgia"/>
              <a:cs typeface="Georgia"/>
            </a:endParaRPr>
          </a:p>
          <a:p>
            <a:pPr marL="268605" marR="5080" indent="254000">
              <a:lnSpc>
                <a:spcPct val="140100"/>
              </a:lnSpc>
              <a:spcBef>
                <a:spcPts val="295"/>
              </a:spcBef>
            </a:pPr>
            <a:r>
              <a:rPr sz="2400" spc="-5" dirty="0">
                <a:latin typeface="Georgia"/>
                <a:cs typeface="Georgia"/>
              </a:rPr>
              <a:t>Swap </a:t>
            </a:r>
            <a:r>
              <a:rPr sz="2400" dirty="0">
                <a:latin typeface="Georgia"/>
                <a:cs typeface="Georgia"/>
              </a:rPr>
              <a:t>a </a:t>
            </a:r>
            <a:r>
              <a:rPr sz="2400" spc="-5" dirty="0">
                <a:latin typeface="Georgia"/>
                <a:cs typeface="Georgia"/>
              </a:rPr>
              <a:t>piece of </a:t>
            </a:r>
            <a:r>
              <a:rPr sz="2400" dirty="0">
                <a:latin typeface="Georgia"/>
                <a:cs typeface="Georgia"/>
              </a:rPr>
              <a:t>another </a:t>
            </a:r>
            <a:r>
              <a:rPr sz="2400" spc="-5" dirty="0">
                <a:latin typeface="Georgia"/>
                <a:cs typeface="Georgia"/>
              </a:rPr>
              <a:t>program to secondary </a:t>
            </a:r>
            <a:r>
              <a:rPr sz="2400" dirty="0">
                <a:latin typeface="Georgia"/>
                <a:cs typeface="Georgia"/>
              </a:rPr>
              <a:t>memory  and replace it </a:t>
            </a:r>
            <a:r>
              <a:rPr sz="2400" spc="-5" dirty="0">
                <a:latin typeface="Georgia"/>
                <a:cs typeface="Georgia"/>
              </a:rPr>
              <a:t>with </a:t>
            </a:r>
            <a:r>
              <a:rPr sz="2400" dirty="0">
                <a:latin typeface="Georgia"/>
                <a:cs typeface="Georgia"/>
              </a:rPr>
              <a:t>a </a:t>
            </a:r>
            <a:r>
              <a:rPr sz="2400" spc="-5" dirty="0">
                <a:latin typeface="Georgia"/>
                <a:cs typeface="Georgia"/>
              </a:rPr>
              <a:t>piece of</a:t>
            </a:r>
            <a:r>
              <a:rPr sz="2400" spc="-45" dirty="0">
                <a:latin typeface="Georgia"/>
                <a:cs typeface="Georgia"/>
              </a:rPr>
              <a:t> </a:t>
            </a:r>
            <a:r>
              <a:rPr sz="2400" i="1" spc="-5" dirty="0">
                <a:latin typeface="Georgia"/>
                <a:cs typeface="Georgia"/>
              </a:rPr>
              <a:t>A</a:t>
            </a:r>
            <a:r>
              <a:rPr sz="2400" spc="-5" dirty="0">
                <a:latin typeface="Georgia"/>
                <a:cs typeface="Georgia"/>
              </a:rPr>
              <a:t>.</a:t>
            </a:r>
            <a:endParaRPr sz="2400">
              <a:latin typeface="Georgia"/>
              <a:cs typeface="Georgia"/>
            </a:endParaRPr>
          </a:p>
          <a:p>
            <a:pPr>
              <a:lnSpc>
                <a:spcPct val="100000"/>
              </a:lnSpc>
              <a:spcBef>
                <a:spcPts val="35"/>
              </a:spcBef>
            </a:pPr>
            <a:endParaRPr sz="3450">
              <a:latin typeface="Georgia"/>
              <a:cs typeface="Georgia"/>
            </a:endParaRPr>
          </a:p>
          <a:p>
            <a:pPr marL="268605" marR="90805" indent="-256540">
              <a:lnSpc>
                <a:spcPct val="140100"/>
              </a:lnSpc>
              <a:buClr>
                <a:srgbClr val="9F4DA2"/>
              </a:buClr>
              <a:buChar char="•"/>
              <a:tabLst>
                <a:tab pos="268605" algn="l"/>
                <a:tab pos="269240" algn="l"/>
              </a:tabLst>
            </a:pPr>
            <a:r>
              <a:rPr sz="2400" dirty="0">
                <a:latin typeface="Georgia"/>
                <a:cs typeface="Georgia"/>
              </a:rPr>
              <a:t>A </a:t>
            </a:r>
            <a:r>
              <a:rPr sz="2400" spc="-5" dirty="0">
                <a:latin typeface="Georgia"/>
                <a:cs typeface="Georgia"/>
              </a:rPr>
              <a:t>program </a:t>
            </a:r>
            <a:r>
              <a:rPr sz="2400" dirty="0">
                <a:latin typeface="Georgia"/>
                <a:cs typeface="Georgia"/>
              </a:rPr>
              <a:t>is </a:t>
            </a:r>
            <a:r>
              <a:rPr sz="2400" spc="-5" dirty="0">
                <a:latin typeface="Georgia"/>
                <a:cs typeface="Georgia"/>
              </a:rPr>
              <a:t>divided </a:t>
            </a:r>
            <a:r>
              <a:rPr sz="2400" dirty="0">
                <a:latin typeface="Georgia"/>
                <a:cs typeface="Georgia"/>
              </a:rPr>
              <a:t>into </a:t>
            </a:r>
            <a:r>
              <a:rPr sz="2400" spc="-5" dirty="0">
                <a:latin typeface="Georgia"/>
                <a:cs typeface="Georgia"/>
              </a:rPr>
              <a:t>pieces which we call </a:t>
            </a:r>
            <a:r>
              <a:rPr sz="2400" b="1" spc="-5" dirty="0">
                <a:latin typeface="Georgia"/>
                <a:cs typeface="Georgia"/>
              </a:rPr>
              <a:t>pages</a:t>
            </a:r>
            <a:r>
              <a:rPr sz="2400" spc="-5" dirty="0">
                <a:latin typeface="Georgia"/>
                <a:cs typeface="Georgia"/>
              </a:rPr>
              <a:t>, of  fixed</a:t>
            </a:r>
            <a:r>
              <a:rPr sz="2400" spc="-35" dirty="0">
                <a:latin typeface="Georgia"/>
                <a:cs typeface="Georgia"/>
              </a:rPr>
              <a:t> </a:t>
            </a:r>
            <a:r>
              <a:rPr sz="2400" spc="-5" dirty="0">
                <a:latin typeface="Georgia"/>
                <a:cs typeface="Georgia"/>
              </a:rPr>
              <a:t>size.</a:t>
            </a:r>
            <a:endParaRPr sz="2400">
              <a:latin typeface="Georgia"/>
              <a:cs typeface="Georgia"/>
            </a:endParaRPr>
          </a:p>
          <a:p>
            <a:pPr marL="341630" indent="-329565">
              <a:lnSpc>
                <a:spcPct val="100000"/>
              </a:lnSpc>
              <a:spcBef>
                <a:spcPts val="1455"/>
              </a:spcBef>
              <a:buClr>
                <a:srgbClr val="9F4DA2"/>
              </a:buClr>
              <a:buChar char="•"/>
              <a:tabLst>
                <a:tab pos="341630" algn="l"/>
                <a:tab pos="342265" algn="l"/>
              </a:tabLst>
            </a:pPr>
            <a:r>
              <a:rPr sz="2400" spc="-5" dirty="0">
                <a:latin typeface="Georgia"/>
                <a:cs typeface="Georgia"/>
              </a:rPr>
              <a:t>Memory </a:t>
            </a:r>
            <a:r>
              <a:rPr sz="2400" dirty="0">
                <a:latin typeface="Georgia"/>
                <a:cs typeface="Georgia"/>
              </a:rPr>
              <a:t>is divided into </a:t>
            </a:r>
            <a:r>
              <a:rPr sz="2400" spc="-5" dirty="0">
                <a:latin typeface="Georgia"/>
                <a:cs typeface="Georgia"/>
              </a:rPr>
              <a:t>pages of the same</a:t>
            </a:r>
            <a:r>
              <a:rPr sz="2400" spc="-55" dirty="0">
                <a:latin typeface="Georgia"/>
                <a:cs typeface="Georgia"/>
              </a:rPr>
              <a:t> </a:t>
            </a:r>
            <a:r>
              <a:rPr sz="2400" spc="-5" dirty="0">
                <a:latin typeface="Georgia"/>
                <a:cs typeface="Georgia"/>
              </a:rPr>
              <a:t>size.</a:t>
            </a:r>
            <a:endParaRPr sz="2400">
              <a:latin typeface="Georgia"/>
              <a:cs typeface="Georgia"/>
            </a:endParaRPr>
          </a:p>
        </p:txBody>
      </p:sp>
      <p:grpSp>
        <p:nvGrpSpPr>
          <p:cNvPr id="4" name="object 4"/>
          <p:cNvGrpSpPr/>
          <p:nvPr/>
        </p:nvGrpSpPr>
        <p:grpSpPr>
          <a:xfrm>
            <a:off x="634365" y="3563492"/>
            <a:ext cx="447675" cy="162560"/>
            <a:chOff x="634365" y="3563492"/>
            <a:chExt cx="447675" cy="162560"/>
          </a:xfrm>
        </p:grpSpPr>
        <p:sp>
          <p:nvSpPr>
            <p:cNvPr id="5" name="object 5"/>
            <p:cNvSpPr/>
            <p:nvPr/>
          </p:nvSpPr>
          <p:spPr>
            <a:xfrm>
              <a:off x="643890" y="3573017"/>
              <a:ext cx="428625" cy="143510"/>
            </a:xfrm>
            <a:custGeom>
              <a:avLst/>
              <a:gdLst/>
              <a:ahLst/>
              <a:cxnLst/>
              <a:rect l="l" t="t" r="r" b="b"/>
              <a:pathLst>
                <a:path w="428625" h="143510">
                  <a:moveTo>
                    <a:pt x="356616" y="0"/>
                  </a:moveTo>
                  <a:lnTo>
                    <a:pt x="356616" y="35814"/>
                  </a:lnTo>
                  <a:lnTo>
                    <a:pt x="0" y="35814"/>
                  </a:lnTo>
                  <a:lnTo>
                    <a:pt x="0" y="107442"/>
                  </a:lnTo>
                  <a:lnTo>
                    <a:pt x="356616" y="107442"/>
                  </a:lnTo>
                  <a:lnTo>
                    <a:pt x="356616" y="143256"/>
                  </a:lnTo>
                  <a:lnTo>
                    <a:pt x="428244" y="71628"/>
                  </a:lnTo>
                  <a:lnTo>
                    <a:pt x="356616" y="0"/>
                  </a:lnTo>
                  <a:close/>
                </a:path>
              </a:pathLst>
            </a:custGeom>
            <a:solidFill>
              <a:srgbClr val="525389"/>
            </a:solidFill>
          </p:spPr>
          <p:txBody>
            <a:bodyPr wrap="square" lIns="0" tIns="0" rIns="0" bIns="0" rtlCol="0"/>
            <a:lstStyle/>
            <a:p>
              <a:endParaRPr/>
            </a:p>
          </p:txBody>
        </p:sp>
        <p:sp>
          <p:nvSpPr>
            <p:cNvPr id="6" name="object 6"/>
            <p:cNvSpPr/>
            <p:nvPr/>
          </p:nvSpPr>
          <p:spPr>
            <a:xfrm>
              <a:off x="643890" y="3573017"/>
              <a:ext cx="428625" cy="143510"/>
            </a:xfrm>
            <a:custGeom>
              <a:avLst/>
              <a:gdLst/>
              <a:ahLst/>
              <a:cxnLst/>
              <a:rect l="l" t="t" r="r" b="b"/>
              <a:pathLst>
                <a:path w="428625" h="143510">
                  <a:moveTo>
                    <a:pt x="0" y="35814"/>
                  </a:moveTo>
                  <a:lnTo>
                    <a:pt x="356616" y="35814"/>
                  </a:lnTo>
                  <a:lnTo>
                    <a:pt x="356616" y="0"/>
                  </a:lnTo>
                  <a:lnTo>
                    <a:pt x="428244" y="71628"/>
                  </a:lnTo>
                  <a:lnTo>
                    <a:pt x="356616" y="143256"/>
                  </a:lnTo>
                  <a:lnTo>
                    <a:pt x="356616" y="107442"/>
                  </a:lnTo>
                  <a:lnTo>
                    <a:pt x="0" y="107442"/>
                  </a:lnTo>
                  <a:lnTo>
                    <a:pt x="0" y="35814"/>
                  </a:lnTo>
                  <a:close/>
                </a:path>
              </a:pathLst>
            </a:custGeom>
            <a:ln w="19050">
              <a:solidFill>
                <a:srgbClr val="3A3A63"/>
              </a:solidFill>
            </a:ln>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2110"/>
              </a:lnSpc>
            </a:pPr>
            <a:fld id="{81D60167-4931-47E6-BA6A-407CBD079E47}" type="slidenum">
              <a:rPr dirty="0"/>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014" y="773937"/>
            <a:ext cx="4895850" cy="635000"/>
          </a:xfrm>
          <a:prstGeom prst="rect">
            <a:avLst/>
          </a:prstGeom>
        </p:spPr>
        <p:txBody>
          <a:bodyPr vert="horz" wrap="square" lIns="0" tIns="12065" rIns="0" bIns="0" rtlCol="0">
            <a:spAutoFit/>
          </a:bodyPr>
          <a:lstStyle/>
          <a:p>
            <a:pPr marL="12700">
              <a:lnSpc>
                <a:spcPct val="100000"/>
              </a:lnSpc>
              <a:spcBef>
                <a:spcPts val="95"/>
              </a:spcBef>
            </a:pPr>
            <a:r>
              <a:rPr sz="4000" spc="-10" dirty="0"/>
              <a:t>Memory</a:t>
            </a:r>
            <a:r>
              <a:rPr sz="4000" spc="-35" dirty="0"/>
              <a:t> </a:t>
            </a:r>
            <a:r>
              <a:rPr sz="4000" spc="-10" dirty="0"/>
              <a:t>management</a:t>
            </a:r>
            <a:endParaRPr sz="4000"/>
          </a:p>
        </p:txBody>
      </p:sp>
      <p:grpSp>
        <p:nvGrpSpPr>
          <p:cNvPr id="3" name="object 3"/>
          <p:cNvGrpSpPr/>
          <p:nvPr/>
        </p:nvGrpSpPr>
        <p:grpSpPr>
          <a:xfrm>
            <a:off x="3559175" y="2487548"/>
            <a:ext cx="1684020" cy="3240405"/>
            <a:chOff x="3559175" y="2487548"/>
            <a:chExt cx="1684020" cy="3240405"/>
          </a:xfrm>
        </p:grpSpPr>
        <p:sp>
          <p:nvSpPr>
            <p:cNvPr id="4" name="object 4"/>
            <p:cNvSpPr/>
            <p:nvPr/>
          </p:nvSpPr>
          <p:spPr>
            <a:xfrm>
              <a:off x="3571875" y="2500363"/>
              <a:ext cx="1658620" cy="401955"/>
            </a:xfrm>
            <a:custGeom>
              <a:avLst/>
              <a:gdLst/>
              <a:ahLst/>
              <a:cxnLst/>
              <a:rect l="l" t="t" r="r" b="b"/>
              <a:pathLst>
                <a:path w="1658620" h="401955">
                  <a:moveTo>
                    <a:pt x="1658620" y="0"/>
                  </a:moveTo>
                  <a:lnTo>
                    <a:pt x="0" y="0"/>
                  </a:lnTo>
                  <a:lnTo>
                    <a:pt x="0" y="401840"/>
                  </a:lnTo>
                  <a:lnTo>
                    <a:pt x="1658620" y="401840"/>
                  </a:lnTo>
                  <a:lnTo>
                    <a:pt x="1658620" y="0"/>
                  </a:lnTo>
                  <a:close/>
                </a:path>
              </a:pathLst>
            </a:custGeom>
            <a:solidFill>
              <a:srgbClr val="FFFF00"/>
            </a:solidFill>
          </p:spPr>
          <p:txBody>
            <a:bodyPr wrap="square" lIns="0" tIns="0" rIns="0" bIns="0" rtlCol="0"/>
            <a:lstStyle/>
            <a:p>
              <a:endParaRPr/>
            </a:p>
          </p:txBody>
        </p:sp>
        <p:sp>
          <p:nvSpPr>
            <p:cNvPr id="5" name="object 5"/>
            <p:cNvSpPr/>
            <p:nvPr/>
          </p:nvSpPr>
          <p:spPr>
            <a:xfrm>
              <a:off x="3565525" y="2895853"/>
              <a:ext cx="1671320" cy="12700"/>
            </a:xfrm>
            <a:custGeom>
              <a:avLst/>
              <a:gdLst/>
              <a:ahLst/>
              <a:cxnLst/>
              <a:rect l="l" t="t" r="r" b="b"/>
              <a:pathLst>
                <a:path w="1671320" h="12700">
                  <a:moveTo>
                    <a:pt x="0" y="12700"/>
                  </a:moveTo>
                  <a:lnTo>
                    <a:pt x="1671320" y="12700"/>
                  </a:lnTo>
                  <a:lnTo>
                    <a:pt x="1671320" y="0"/>
                  </a:lnTo>
                  <a:lnTo>
                    <a:pt x="0" y="0"/>
                  </a:lnTo>
                  <a:lnTo>
                    <a:pt x="0" y="12700"/>
                  </a:lnTo>
                  <a:close/>
                </a:path>
              </a:pathLst>
            </a:custGeom>
            <a:solidFill>
              <a:srgbClr val="000000"/>
            </a:solidFill>
          </p:spPr>
          <p:txBody>
            <a:bodyPr wrap="square" lIns="0" tIns="0" rIns="0" bIns="0" rtlCol="0"/>
            <a:lstStyle/>
            <a:p>
              <a:endParaRPr/>
            </a:p>
          </p:txBody>
        </p:sp>
        <p:sp>
          <p:nvSpPr>
            <p:cNvPr id="6" name="object 6"/>
            <p:cNvSpPr/>
            <p:nvPr/>
          </p:nvSpPr>
          <p:spPr>
            <a:xfrm>
              <a:off x="3571875" y="3304019"/>
              <a:ext cx="1658620" cy="401955"/>
            </a:xfrm>
            <a:custGeom>
              <a:avLst/>
              <a:gdLst/>
              <a:ahLst/>
              <a:cxnLst/>
              <a:rect l="l" t="t" r="r" b="b"/>
              <a:pathLst>
                <a:path w="1658620" h="401954">
                  <a:moveTo>
                    <a:pt x="1658620" y="0"/>
                  </a:moveTo>
                  <a:lnTo>
                    <a:pt x="0" y="0"/>
                  </a:lnTo>
                  <a:lnTo>
                    <a:pt x="0" y="401840"/>
                  </a:lnTo>
                  <a:lnTo>
                    <a:pt x="1658620" y="401840"/>
                  </a:lnTo>
                  <a:lnTo>
                    <a:pt x="1658620" y="0"/>
                  </a:lnTo>
                  <a:close/>
                </a:path>
              </a:pathLst>
            </a:custGeom>
            <a:solidFill>
              <a:srgbClr val="C00000"/>
            </a:solidFill>
          </p:spPr>
          <p:txBody>
            <a:bodyPr wrap="square" lIns="0" tIns="0" rIns="0" bIns="0" rtlCol="0"/>
            <a:lstStyle/>
            <a:p>
              <a:endParaRPr/>
            </a:p>
          </p:txBody>
        </p:sp>
        <p:sp>
          <p:nvSpPr>
            <p:cNvPr id="7" name="object 7"/>
            <p:cNvSpPr/>
            <p:nvPr/>
          </p:nvSpPr>
          <p:spPr>
            <a:xfrm>
              <a:off x="3565525" y="3699509"/>
              <a:ext cx="1671320" cy="12700"/>
            </a:xfrm>
            <a:custGeom>
              <a:avLst/>
              <a:gdLst/>
              <a:ahLst/>
              <a:cxnLst/>
              <a:rect l="l" t="t" r="r" b="b"/>
              <a:pathLst>
                <a:path w="1671320" h="12700">
                  <a:moveTo>
                    <a:pt x="0" y="12700"/>
                  </a:moveTo>
                  <a:lnTo>
                    <a:pt x="1671320" y="12700"/>
                  </a:lnTo>
                  <a:lnTo>
                    <a:pt x="1671320" y="0"/>
                  </a:lnTo>
                  <a:lnTo>
                    <a:pt x="0" y="0"/>
                  </a:lnTo>
                  <a:lnTo>
                    <a:pt x="0" y="12700"/>
                  </a:lnTo>
                  <a:close/>
                </a:path>
              </a:pathLst>
            </a:custGeom>
            <a:solidFill>
              <a:srgbClr val="000000"/>
            </a:solidFill>
          </p:spPr>
          <p:txBody>
            <a:bodyPr wrap="square" lIns="0" tIns="0" rIns="0" bIns="0" rtlCol="0"/>
            <a:lstStyle/>
            <a:p>
              <a:endParaRPr/>
            </a:p>
          </p:txBody>
        </p:sp>
        <p:sp>
          <p:nvSpPr>
            <p:cNvPr id="8" name="object 8"/>
            <p:cNvSpPr/>
            <p:nvPr/>
          </p:nvSpPr>
          <p:spPr>
            <a:xfrm>
              <a:off x="3571875" y="4107675"/>
              <a:ext cx="1658620" cy="401955"/>
            </a:xfrm>
            <a:custGeom>
              <a:avLst/>
              <a:gdLst/>
              <a:ahLst/>
              <a:cxnLst/>
              <a:rect l="l" t="t" r="r" b="b"/>
              <a:pathLst>
                <a:path w="1658620" h="401954">
                  <a:moveTo>
                    <a:pt x="1658620" y="0"/>
                  </a:moveTo>
                  <a:lnTo>
                    <a:pt x="0" y="0"/>
                  </a:lnTo>
                  <a:lnTo>
                    <a:pt x="0" y="401840"/>
                  </a:lnTo>
                  <a:lnTo>
                    <a:pt x="1658620" y="401840"/>
                  </a:lnTo>
                  <a:lnTo>
                    <a:pt x="1658620" y="0"/>
                  </a:lnTo>
                  <a:close/>
                </a:path>
              </a:pathLst>
            </a:custGeom>
            <a:solidFill>
              <a:srgbClr val="00AF50"/>
            </a:solidFill>
          </p:spPr>
          <p:txBody>
            <a:bodyPr wrap="square" lIns="0" tIns="0" rIns="0" bIns="0" rtlCol="0"/>
            <a:lstStyle/>
            <a:p>
              <a:endParaRPr/>
            </a:p>
          </p:txBody>
        </p:sp>
        <p:sp>
          <p:nvSpPr>
            <p:cNvPr id="9" name="object 9"/>
            <p:cNvSpPr/>
            <p:nvPr/>
          </p:nvSpPr>
          <p:spPr>
            <a:xfrm>
              <a:off x="3571875" y="4509503"/>
              <a:ext cx="1658620" cy="401955"/>
            </a:xfrm>
            <a:custGeom>
              <a:avLst/>
              <a:gdLst/>
              <a:ahLst/>
              <a:cxnLst/>
              <a:rect l="l" t="t" r="r" b="b"/>
              <a:pathLst>
                <a:path w="1658620" h="401954">
                  <a:moveTo>
                    <a:pt x="1658620" y="0"/>
                  </a:moveTo>
                  <a:lnTo>
                    <a:pt x="0" y="0"/>
                  </a:lnTo>
                  <a:lnTo>
                    <a:pt x="0" y="401840"/>
                  </a:lnTo>
                  <a:lnTo>
                    <a:pt x="1658620" y="401840"/>
                  </a:lnTo>
                  <a:lnTo>
                    <a:pt x="1658620" y="0"/>
                  </a:lnTo>
                  <a:close/>
                </a:path>
              </a:pathLst>
            </a:custGeom>
            <a:solidFill>
              <a:srgbClr val="006FC0"/>
            </a:solidFill>
          </p:spPr>
          <p:txBody>
            <a:bodyPr wrap="square" lIns="0" tIns="0" rIns="0" bIns="0" rtlCol="0"/>
            <a:lstStyle/>
            <a:p>
              <a:endParaRPr/>
            </a:p>
          </p:txBody>
        </p:sp>
        <p:sp>
          <p:nvSpPr>
            <p:cNvPr id="10" name="object 10"/>
            <p:cNvSpPr/>
            <p:nvPr/>
          </p:nvSpPr>
          <p:spPr>
            <a:xfrm>
              <a:off x="3565525" y="4503165"/>
              <a:ext cx="1671320" cy="414655"/>
            </a:xfrm>
            <a:custGeom>
              <a:avLst/>
              <a:gdLst/>
              <a:ahLst/>
              <a:cxnLst/>
              <a:rect l="l" t="t" r="r" b="b"/>
              <a:pathLst>
                <a:path w="1671320" h="414654">
                  <a:moveTo>
                    <a:pt x="1671320" y="401828"/>
                  </a:moveTo>
                  <a:lnTo>
                    <a:pt x="0" y="401828"/>
                  </a:lnTo>
                  <a:lnTo>
                    <a:pt x="0" y="414528"/>
                  </a:lnTo>
                  <a:lnTo>
                    <a:pt x="1671320" y="414528"/>
                  </a:lnTo>
                  <a:lnTo>
                    <a:pt x="1671320" y="401828"/>
                  </a:lnTo>
                  <a:close/>
                </a:path>
                <a:path w="1671320" h="414654">
                  <a:moveTo>
                    <a:pt x="1671320" y="0"/>
                  </a:moveTo>
                  <a:lnTo>
                    <a:pt x="0" y="0"/>
                  </a:lnTo>
                  <a:lnTo>
                    <a:pt x="0" y="12700"/>
                  </a:lnTo>
                  <a:lnTo>
                    <a:pt x="1671320" y="12700"/>
                  </a:lnTo>
                  <a:lnTo>
                    <a:pt x="1671320" y="0"/>
                  </a:lnTo>
                  <a:close/>
                </a:path>
              </a:pathLst>
            </a:custGeom>
            <a:solidFill>
              <a:srgbClr val="000000"/>
            </a:solidFill>
          </p:spPr>
          <p:txBody>
            <a:bodyPr wrap="square" lIns="0" tIns="0" rIns="0" bIns="0" rtlCol="0"/>
            <a:lstStyle/>
            <a:p>
              <a:endParaRPr/>
            </a:p>
          </p:txBody>
        </p:sp>
        <p:sp>
          <p:nvSpPr>
            <p:cNvPr id="11" name="object 11"/>
            <p:cNvSpPr/>
            <p:nvPr/>
          </p:nvSpPr>
          <p:spPr>
            <a:xfrm>
              <a:off x="3565525" y="2493898"/>
              <a:ext cx="1671320" cy="3227705"/>
            </a:xfrm>
            <a:custGeom>
              <a:avLst/>
              <a:gdLst/>
              <a:ahLst/>
              <a:cxnLst/>
              <a:rect l="l" t="t" r="r" b="b"/>
              <a:pathLst>
                <a:path w="1671320" h="3227704">
                  <a:moveTo>
                    <a:pt x="0" y="2819273"/>
                  </a:moveTo>
                  <a:lnTo>
                    <a:pt x="1671320" y="2819273"/>
                  </a:lnTo>
                </a:path>
                <a:path w="1671320" h="3227704">
                  <a:moveTo>
                    <a:pt x="6350" y="0"/>
                  </a:moveTo>
                  <a:lnTo>
                    <a:pt x="6350" y="3227463"/>
                  </a:lnTo>
                </a:path>
                <a:path w="1671320" h="3227704">
                  <a:moveTo>
                    <a:pt x="1664970" y="0"/>
                  </a:moveTo>
                  <a:lnTo>
                    <a:pt x="1664970" y="3227463"/>
                  </a:lnTo>
                </a:path>
                <a:path w="1671320" h="3227704">
                  <a:moveTo>
                    <a:pt x="0" y="3221113"/>
                  </a:moveTo>
                  <a:lnTo>
                    <a:pt x="1671320" y="3221113"/>
                  </a:lnTo>
                </a:path>
              </a:pathLst>
            </a:custGeom>
            <a:ln w="12700">
              <a:solidFill>
                <a:srgbClr val="000000"/>
              </a:solidFill>
            </a:ln>
          </p:spPr>
          <p:txBody>
            <a:bodyPr wrap="square" lIns="0" tIns="0" rIns="0" bIns="0" rtlCol="0"/>
            <a:lstStyle/>
            <a:p>
              <a:endParaRPr/>
            </a:p>
          </p:txBody>
        </p:sp>
      </p:grpSp>
      <p:sp>
        <p:nvSpPr>
          <p:cNvPr id="12" name="object 12"/>
          <p:cNvSpPr txBox="1"/>
          <p:nvPr/>
        </p:nvSpPr>
        <p:spPr>
          <a:xfrm>
            <a:off x="3571875" y="2500248"/>
            <a:ext cx="1658620" cy="401955"/>
          </a:xfrm>
          <a:prstGeom prst="rect">
            <a:avLst/>
          </a:prstGeom>
          <a:ln w="12700">
            <a:solidFill>
              <a:srgbClr val="000000"/>
            </a:solidFill>
          </a:ln>
        </p:spPr>
        <p:txBody>
          <a:bodyPr vert="horz" wrap="square" lIns="0" tIns="38735" rIns="0" bIns="0" rtlCol="0">
            <a:spAutoFit/>
          </a:bodyPr>
          <a:lstStyle/>
          <a:p>
            <a:pPr algn="ctr">
              <a:lnSpc>
                <a:spcPct val="100000"/>
              </a:lnSpc>
              <a:spcBef>
                <a:spcPts val="305"/>
              </a:spcBef>
            </a:pPr>
            <a:r>
              <a:rPr sz="1800" dirty="0">
                <a:latin typeface="Georgia"/>
                <a:cs typeface="Georgia"/>
              </a:rPr>
              <a:t>3</a:t>
            </a:r>
            <a:endParaRPr sz="1800">
              <a:latin typeface="Georgia"/>
              <a:cs typeface="Georgia"/>
            </a:endParaRPr>
          </a:p>
        </p:txBody>
      </p:sp>
      <p:sp>
        <p:nvSpPr>
          <p:cNvPr id="13" name="object 13"/>
          <p:cNvSpPr txBox="1"/>
          <p:nvPr/>
        </p:nvSpPr>
        <p:spPr>
          <a:xfrm>
            <a:off x="3571875" y="2902204"/>
            <a:ext cx="1658620" cy="401955"/>
          </a:xfrm>
          <a:prstGeom prst="rect">
            <a:avLst/>
          </a:prstGeom>
          <a:ln w="12700">
            <a:solidFill>
              <a:srgbClr val="000000"/>
            </a:solidFill>
          </a:ln>
        </p:spPr>
        <p:txBody>
          <a:bodyPr vert="horz" wrap="square" lIns="0" tIns="38735" rIns="0" bIns="0" rtlCol="0">
            <a:spAutoFit/>
          </a:bodyPr>
          <a:lstStyle/>
          <a:p>
            <a:pPr algn="ctr">
              <a:lnSpc>
                <a:spcPct val="100000"/>
              </a:lnSpc>
              <a:spcBef>
                <a:spcPts val="305"/>
              </a:spcBef>
            </a:pPr>
            <a:r>
              <a:rPr sz="1800" dirty="0">
                <a:latin typeface="Georgia"/>
                <a:cs typeface="Georgia"/>
              </a:rPr>
              <a:t>X</a:t>
            </a:r>
            <a:endParaRPr sz="1800">
              <a:latin typeface="Georgia"/>
              <a:cs typeface="Georgia"/>
            </a:endParaRPr>
          </a:p>
        </p:txBody>
      </p:sp>
      <p:sp>
        <p:nvSpPr>
          <p:cNvPr id="14" name="object 14"/>
          <p:cNvSpPr txBox="1"/>
          <p:nvPr/>
        </p:nvSpPr>
        <p:spPr>
          <a:xfrm>
            <a:off x="3571875" y="3304032"/>
            <a:ext cx="1658620" cy="401955"/>
          </a:xfrm>
          <a:prstGeom prst="rect">
            <a:avLst/>
          </a:prstGeom>
          <a:ln w="12700">
            <a:solidFill>
              <a:srgbClr val="000000"/>
            </a:solidFill>
          </a:ln>
        </p:spPr>
        <p:txBody>
          <a:bodyPr vert="horz" wrap="square" lIns="0" tIns="38735" rIns="0" bIns="0" rtlCol="0">
            <a:spAutoFit/>
          </a:bodyPr>
          <a:lstStyle/>
          <a:p>
            <a:pPr marL="1905" algn="ctr">
              <a:lnSpc>
                <a:spcPct val="100000"/>
              </a:lnSpc>
              <a:spcBef>
                <a:spcPts val="305"/>
              </a:spcBef>
            </a:pPr>
            <a:r>
              <a:rPr sz="1800" dirty="0">
                <a:latin typeface="Georgia"/>
                <a:cs typeface="Georgia"/>
              </a:rPr>
              <a:t>0</a:t>
            </a:r>
            <a:endParaRPr sz="1800">
              <a:latin typeface="Georgia"/>
              <a:cs typeface="Georgia"/>
            </a:endParaRPr>
          </a:p>
        </p:txBody>
      </p:sp>
      <p:sp>
        <p:nvSpPr>
          <p:cNvPr id="15" name="object 15"/>
          <p:cNvSpPr txBox="1"/>
          <p:nvPr/>
        </p:nvSpPr>
        <p:spPr>
          <a:xfrm>
            <a:off x="3571875" y="3705859"/>
            <a:ext cx="1658620" cy="401955"/>
          </a:xfrm>
          <a:prstGeom prst="rect">
            <a:avLst/>
          </a:prstGeom>
          <a:ln w="12700">
            <a:solidFill>
              <a:srgbClr val="000000"/>
            </a:solidFill>
          </a:ln>
        </p:spPr>
        <p:txBody>
          <a:bodyPr vert="horz" wrap="square" lIns="0" tIns="38735" rIns="0" bIns="0" rtlCol="0">
            <a:spAutoFit/>
          </a:bodyPr>
          <a:lstStyle/>
          <a:p>
            <a:pPr algn="ctr">
              <a:lnSpc>
                <a:spcPct val="100000"/>
              </a:lnSpc>
              <a:spcBef>
                <a:spcPts val="305"/>
              </a:spcBef>
            </a:pPr>
            <a:r>
              <a:rPr sz="1800" dirty="0">
                <a:latin typeface="Georgia"/>
                <a:cs typeface="Georgia"/>
              </a:rPr>
              <a:t>X</a:t>
            </a:r>
            <a:endParaRPr sz="1800">
              <a:latin typeface="Georgia"/>
              <a:cs typeface="Georgia"/>
            </a:endParaRPr>
          </a:p>
        </p:txBody>
      </p:sp>
      <p:sp>
        <p:nvSpPr>
          <p:cNvPr id="16" name="object 16"/>
          <p:cNvSpPr txBox="1"/>
          <p:nvPr/>
        </p:nvSpPr>
        <p:spPr>
          <a:xfrm>
            <a:off x="3571875" y="4107688"/>
            <a:ext cx="1658620" cy="401955"/>
          </a:xfrm>
          <a:prstGeom prst="rect">
            <a:avLst/>
          </a:prstGeom>
          <a:ln w="12700">
            <a:solidFill>
              <a:srgbClr val="000000"/>
            </a:solidFill>
          </a:ln>
        </p:spPr>
        <p:txBody>
          <a:bodyPr vert="horz" wrap="square" lIns="0" tIns="38735" rIns="0" bIns="0" rtlCol="0">
            <a:spAutoFit/>
          </a:bodyPr>
          <a:lstStyle/>
          <a:p>
            <a:pPr marL="1270" algn="ctr">
              <a:lnSpc>
                <a:spcPct val="100000"/>
              </a:lnSpc>
              <a:spcBef>
                <a:spcPts val="305"/>
              </a:spcBef>
            </a:pPr>
            <a:r>
              <a:rPr sz="1800" dirty="0">
                <a:latin typeface="Georgia"/>
                <a:cs typeface="Georgia"/>
              </a:rPr>
              <a:t>2</a:t>
            </a:r>
            <a:endParaRPr sz="1800">
              <a:latin typeface="Georgia"/>
              <a:cs typeface="Georgia"/>
            </a:endParaRPr>
          </a:p>
        </p:txBody>
      </p:sp>
      <p:sp>
        <p:nvSpPr>
          <p:cNvPr id="17" name="object 17"/>
          <p:cNvSpPr txBox="1"/>
          <p:nvPr/>
        </p:nvSpPr>
        <p:spPr>
          <a:xfrm>
            <a:off x="4353433" y="4535804"/>
            <a:ext cx="111125" cy="299720"/>
          </a:xfrm>
          <a:prstGeom prst="rect">
            <a:avLst/>
          </a:prstGeom>
        </p:spPr>
        <p:txBody>
          <a:bodyPr vert="horz" wrap="square" lIns="0" tIns="12700" rIns="0" bIns="0" rtlCol="0">
            <a:spAutoFit/>
          </a:bodyPr>
          <a:lstStyle/>
          <a:p>
            <a:pPr>
              <a:lnSpc>
                <a:spcPct val="100000"/>
              </a:lnSpc>
              <a:spcBef>
                <a:spcPts val="100"/>
              </a:spcBef>
            </a:pPr>
            <a:r>
              <a:rPr sz="1800" dirty="0">
                <a:latin typeface="Georgia"/>
                <a:cs typeface="Georgia"/>
              </a:rPr>
              <a:t>1</a:t>
            </a:r>
            <a:endParaRPr sz="1800">
              <a:latin typeface="Georgia"/>
              <a:cs typeface="Georgia"/>
            </a:endParaRPr>
          </a:p>
        </p:txBody>
      </p:sp>
      <p:sp>
        <p:nvSpPr>
          <p:cNvPr id="18" name="object 18"/>
          <p:cNvSpPr txBox="1"/>
          <p:nvPr/>
        </p:nvSpPr>
        <p:spPr>
          <a:xfrm>
            <a:off x="3571875" y="4911344"/>
            <a:ext cx="1658620" cy="401955"/>
          </a:xfrm>
          <a:prstGeom prst="rect">
            <a:avLst/>
          </a:prstGeom>
          <a:ln w="12700">
            <a:solidFill>
              <a:srgbClr val="000000"/>
            </a:solidFill>
          </a:ln>
        </p:spPr>
        <p:txBody>
          <a:bodyPr vert="horz" wrap="square" lIns="0" tIns="38735" rIns="0" bIns="0" rtlCol="0">
            <a:spAutoFit/>
          </a:bodyPr>
          <a:lstStyle/>
          <a:p>
            <a:pPr algn="ctr">
              <a:lnSpc>
                <a:spcPct val="100000"/>
              </a:lnSpc>
              <a:spcBef>
                <a:spcPts val="305"/>
              </a:spcBef>
            </a:pPr>
            <a:r>
              <a:rPr sz="1800" dirty="0">
                <a:latin typeface="Georgia"/>
                <a:cs typeface="Georgia"/>
              </a:rPr>
              <a:t>X</a:t>
            </a:r>
            <a:endParaRPr sz="1800">
              <a:latin typeface="Georgia"/>
              <a:cs typeface="Georgia"/>
            </a:endParaRPr>
          </a:p>
        </p:txBody>
      </p:sp>
      <p:sp>
        <p:nvSpPr>
          <p:cNvPr id="19" name="object 19"/>
          <p:cNvSpPr txBox="1"/>
          <p:nvPr/>
        </p:nvSpPr>
        <p:spPr>
          <a:xfrm>
            <a:off x="3571875" y="5313171"/>
            <a:ext cx="1658620" cy="401955"/>
          </a:xfrm>
          <a:prstGeom prst="rect">
            <a:avLst/>
          </a:prstGeom>
          <a:ln w="12700">
            <a:solidFill>
              <a:srgbClr val="000000"/>
            </a:solidFill>
          </a:ln>
        </p:spPr>
        <p:txBody>
          <a:bodyPr vert="horz" wrap="square" lIns="0" tIns="39369" rIns="0" bIns="0" rtlCol="0">
            <a:spAutoFit/>
          </a:bodyPr>
          <a:lstStyle/>
          <a:p>
            <a:pPr algn="ctr">
              <a:lnSpc>
                <a:spcPct val="100000"/>
              </a:lnSpc>
              <a:spcBef>
                <a:spcPts val="309"/>
              </a:spcBef>
            </a:pPr>
            <a:r>
              <a:rPr sz="1800" dirty="0">
                <a:latin typeface="Georgia"/>
                <a:cs typeface="Georgia"/>
              </a:rPr>
              <a:t>X</a:t>
            </a:r>
            <a:endParaRPr sz="1800">
              <a:latin typeface="Georgia"/>
              <a:cs typeface="Georgia"/>
            </a:endParaRPr>
          </a:p>
        </p:txBody>
      </p:sp>
      <p:grpSp>
        <p:nvGrpSpPr>
          <p:cNvPr id="20" name="object 20"/>
          <p:cNvGrpSpPr/>
          <p:nvPr/>
        </p:nvGrpSpPr>
        <p:grpSpPr>
          <a:xfrm>
            <a:off x="594310" y="3343640"/>
            <a:ext cx="7633970" cy="1727200"/>
            <a:chOff x="594310" y="3343640"/>
            <a:chExt cx="7633970" cy="1727200"/>
          </a:xfrm>
        </p:grpSpPr>
        <p:sp>
          <p:nvSpPr>
            <p:cNvPr id="21" name="object 21"/>
            <p:cNvSpPr/>
            <p:nvPr/>
          </p:nvSpPr>
          <p:spPr>
            <a:xfrm>
              <a:off x="6429374" y="3500373"/>
              <a:ext cx="1786255" cy="365760"/>
            </a:xfrm>
            <a:custGeom>
              <a:avLst/>
              <a:gdLst/>
              <a:ahLst/>
              <a:cxnLst/>
              <a:rect l="l" t="t" r="r" b="b"/>
              <a:pathLst>
                <a:path w="1786254" h="365760">
                  <a:moveTo>
                    <a:pt x="1786001" y="0"/>
                  </a:moveTo>
                  <a:lnTo>
                    <a:pt x="0" y="0"/>
                  </a:lnTo>
                  <a:lnTo>
                    <a:pt x="0" y="365759"/>
                  </a:lnTo>
                  <a:lnTo>
                    <a:pt x="1786001" y="365759"/>
                  </a:lnTo>
                  <a:lnTo>
                    <a:pt x="1786001" y="0"/>
                  </a:lnTo>
                  <a:close/>
                </a:path>
              </a:pathLst>
            </a:custGeom>
            <a:solidFill>
              <a:srgbClr val="C00000"/>
            </a:solidFill>
          </p:spPr>
          <p:txBody>
            <a:bodyPr wrap="square" lIns="0" tIns="0" rIns="0" bIns="0" rtlCol="0"/>
            <a:lstStyle/>
            <a:p>
              <a:endParaRPr/>
            </a:p>
          </p:txBody>
        </p:sp>
        <p:sp>
          <p:nvSpPr>
            <p:cNvPr id="22" name="object 22"/>
            <p:cNvSpPr/>
            <p:nvPr/>
          </p:nvSpPr>
          <p:spPr>
            <a:xfrm>
              <a:off x="6429374" y="3866260"/>
              <a:ext cx="1786255" cy="365760"/>
            </a:xfrm>
            <a:custGeom>
              <a:avLst/>
              <a:gdLst/>
              <a:ahLst/>
              <a:cxnLst/>
              <a:rect l="l" t="t" r="r" b="b"/>
              <a:pathLst>
                <a:path w="1786254" h="365760">
                  <a:moveTo>
                    <a:pt x="1786001" y="0"/>
                  </a:moveTo>
                  <a:lnTo>
                    <a:pt x="0" y="0"/>
                  </a:lnTo>
                  <a:lnTo>
                    <a:pt x="0" y="365760"/>
                  </a:lnTo>
                  <a:lnTo>
                    <a:pt x="1786001" y="365760"/>
                  </a:lnTo>
                  <a:lnTo>
                    <a:pt x="1786001" y="0"/>
                  </a:lnTo>
                  <a:close/>
                </a:path>
              </a:pathLst>
            </a:custGeom>
            <a:solidFill>
              <a:srgbClr val="FFFF00"/>
            </a:solidFill>
          </p:spPr>
          <p:txBody>
            <a:bodyPr wrap="square" lIns="0" tIns="0" rIns="0" bIns="0" rtlCol="0"/>
            <a:lstStyle/>
            <a:p>
              <a:endParaRPr/>
            </a:p>
          </p:txBody>
        </p:sp>
        <p:sp>
          <p:nvSpPr>
            <p:cNvPr id="23" name="object 23"/>
            <p:cNvSpPr/>
            <p:nvPr/>
          </p:nvSpPr>
          <p:spPr>
            <a:xfrm>
              <a:off x="6429374" y="4231894"/>
              <a:ext cx="1786255" cy="365760"/>
            </a:xfrm>
            <a:custGeom>
              <a:avLst/>
              <a:gdLst/>
              <a:ahLst/>
              <a:cxnLst/>
              <a:rect l="l" t="t" r="r" b="b"/>
              <a:pathLst>
                <a:path w="1786254" h="365760">
                  <a:moveTo>
                    <a:pt x="1786001" y="0"/>
                  </a:moveTo>
                  <a:lnTo>
                    <a:pt x="0" y="0"/>
                  </a:lnTo>
                  <a:lnTo>
                    <a:pt x="0" y="365759"/>
                  </a:lnTo>
                  <a:lnTo>
                    <a:pt x="1786001" y="365759"/>
                  </a:lnTo>
                  <a:lnTo>
                    <a:pt x="1786001" y="0"/>
                  </a:lnTo>
                  <a:close/>
                </a:path>
              </a:pathLst>
            </a:custGeom>
            <a:solidFill>
              <a:srgbClr val="00AF50"/>
            </a:solidFill>
          </p:spPr>
          <p:txBody>
            <a:bodyPr wrap="square" lIns="0" tIns="0" rIns="0" bIns="0" rtlCol="0"/>
            <a:lstStyle/>
            <a:p>
              <a:endParaRPr/>
            </a:p>
          </p:txBody>
        </p:sp>
        <p:sp>
          <p:nvSpPr>
            <p:cNvPr id="24" name="object 24"/>
            <p:cNvSpPr/>
            <p:nvPr/>
          </p:nvSpPr>
          <p:spPr>
            <a:xfrm>
              <a:off x="6429374" y="4597653"/>
              <a:ext cx="1786255" cy="365760"/>
            </a:xfrm>
            <a:custGeom>
              <a:avLst/>
              <a:gdLst/>
              <a:ahLst/>
              <a:cxnLst/>
              <a:rect l="l" t="t" r="r" b="b"/>
              <a:pathLst>
                <a:path w="1786254" h="365760">
                  <a:moveTo>
                    <a:pt x="1786001" y="0"/>
                  </a:moveTo>
                  <a:lnTo>
                    <a:pt x="0" y="0"/>
                  </a:lnTo>
                  <a:lnTo>
                    <a:pt x="0" y="365760"/>
                  </a:lnTo>
                  <a:lnTo>
                    <a:pt x="1786001" y="365760"/>
                  </a:lnTo>
                  <a:lnTo>
                    <a:pt x="1786001" y="0"/>
                  </a:lnTo>
                  <a:close/>
                </a:path>
              </a:pathLst>
            </a:custGeom>
            <a:solidFill>
              <a:srgbClr val="006FC0"/>
            </a:solidFill>
          </p:spPr>
          <p:txBody>
            <a:bodyPr wrap="square" lIns="0" tIns="0" rIns="0" bIns="0" rtlCol="0"/>
            <a:lstStyle/>
            <a:p>
              <a:endParaRPr/>
            </a:p>
          </p:txBody>
        </p:sp>
        <p:sp>
          <p:nvSpPr>
            <p:cNvPr id="25" name="object 25"/>
            <p:cNvSpPr/>
            <p:nvPr/>
          </p:nvSpPr>
          <p:spPr>
            <a:xfrm>
              <a:off x="6423025" y="3859783"/>
              <a:ext cx="1798955" cy="744220"/>
            </a:xfrm>
            <a:custGeom>
              <a:avLst/>
              <a:gdLst/>
              <a:ahLst/>
              <a:cxnLst/>
              <a:rect l="l" t="t" r="r" b="b"/>
              <a:pathLst>
                <a:path w="1798954" h="744220">
                  <a:moveTo>
                    <a:pt x="1798701" y="731520"/>
                  </a:moveTo>
                  <a:lnTo>
                    <a:pt x="0" y="731520"/>
                  </a:lnTo>
                  <a:lnTo>
                    <a:pt x="0" y="744220"/>
                  </a:lnTo>
                  <a:lnTo>
                    <a:pt x="1798701" y="744220"/>
                  </a:lnTo>
                  <a:lnTo>
                    <a:pt x="1798701" y="731520"/>
                  </a:lnTo>
                  <a:close/>
                </a:path>
                <a:path w="1798954" h="744220">
                  <a:moveTo>
                    <a:pt x="1798701" y="365887"/>
                  </a:moveTo>
                  <a:lnTo>
                    <a:pt x="0" y="365887"/>
                  </a:lnTo>
                  <a:lnTo>
                    <a:pt x="0" y="378587"/>
                  </a:lnTo>
                  <a:lnTo>
                    <a:pt x="1798701" y="378587"/>
                  </a:lnTo>
                  <a:lnTo>
                    <a:pt x="1798701" y="365887"/>
                  </a:lnTo>
                  <a:close/>
                </a:path>
                <a:path w="1798954" h="744220">
                  <a:moveTo>
                    <a:pt x="1798701" y="0"/>
                  </a:moveTo>
                  <a:lnTo>
                    <a:pt x="0" y="0"/>
                  </a:lnTo>
                  <a:lnTo>
                    <a:pt x="0" y="12700"/>
                  </a:lnTo>
                  <a:lnTo>
                    <a:pt x="1798701" y="12700"/>
                  </a:lnTo>
                  <a:lnTo>
                    <a:pt x="1798701" y="0"/>
                  </a:lnTo>
                  <a:close/>
                </a:path>
              </a:pathLst>
            </a:custGeom>
            <a:solidFill>
              <a:srgbClr val="000000"/>
            </a:solidFill>
          </p:spPr>
          <p:txBody>
            <a:bodyPr wrap="square" lIns="0" tIns="0" rIns="0" bIns="0" rtlCol="0"/>
            <a:lstStyle/>
            <a:p>
              <a:endParaRPr/>
            </a:p>
          </p:txBody>
        </p:sp>
        <p:sp>
          <p:nvSpPr>
            <p:cNvPr id="26" name="object 26"/>
            <p:cNvSpPr/>
            <p:nvPr/>
          </p:nvSpPr>
          <p:spPr>
            <a:xfrm>
              <a:off x="6423024" y="3494023"/>
              <a:ext cx="1798955" cy="1475740"/>
            </a:xfrm>
            <a:custGeom>
              <a:avLst/>
              <a:gdLst/>
              <a:ahLst/>
              <a:cxnLst/>
              <a:rect l="l" t="t" r="r" b="b"/>
              <a:pathLst>
                <a:path w="1798954" h="1475739">
                  <a:moveTo>
                    <a:pt x="6350" y="0"/>
                  </a:moveTo>
                  <a:lnTo>
                    <a:pt x="6350" y="1475739"/>
                  </a:lnTo>
                </a:path>
                <a:path w="1798954" h="1475739">
                  <a:moveTo>
                    <a:pt x="1792351" y="0"/>
                  </a:moveTo>
                  <a:lnTo>
                    <a:pt x="1792351" y="1475739"/>
                  </a:lnTo>
                </a:path>
                <a:path w="1798954" h="1475739">
                  <a:moveTo>
                    <a:pt x="0" y="6350"/>
                  </a:moveTo>
                  <a:lnTo>
                    <a:pt x="1798701" y="6350"/>
                  </a:lnTo>
                </a:path>
                <a:path w="1798954" h="1475739">
                  <a:moveTo>
                    <a:pt x="0" y="1469389"/>
                  </a:moveTo>
                  <a:lnTo>
                    <a:pt x="1798701" y="1469389"/>
                  </a:lnTo>
                </a:path>
              </a:pathLst>
            </a:custGeom>
            <a:ln w="12700">
              <a:solidFill>
                <a:srgbClr val="000000"/>
              </a:solidFill>
            </a:ln>
          </p:spPr>
          <p:txBody>
            <a:bodyPr wrap="square" lIns="0" tIns="0" rIns="0" bIns="0" rtlCol="0"/>
            <a:lstStyle/>
            <a:p>
              <a:endParaRPr/>
            </a:p>
          </p:txBody>
        </p:sp>
        <p:sp>
          <p:nvSpPr>
            <p:cNvPr id="27" name="object 27"/>
            <p:cNvSpPr/>
            <p:nvPr/>
          </p:nvSpPr>
          <p:spPr>
            <a:xfrm>
              <a:off x="594310" y="3343640"/>
              <a:ext cx="1664306" cy="1726715"/>
            </a:xfrm>
            <a:prstGeom prst="rect">
              <a:avLst/>
            </a:prstGeom>
            <a:blipFill>
              <a:blip r:embed="rId2" cstate="print"/>
              <a:stretch>
                <a:fillRect/>
              </a:stretch>
            </a:blipFill>
          </p:spPr>
          <p:txBody>
            <a:bodyPr wrap="square" lIns="0" tIns="0" rIns="0" bIns="0" rtlCol="0"/>
            <a:lstStyle/>
            <a:p>
              <a:endParaRPr/>
            </a:p>
          </p:txBody>
        </p:sp>
        <p:sp>
          <p:nvSpPr>
            <p:cNvPr id="28" name="object 28"/>
            <p:cNvSpPr/>
            <p:nvPr/>
          </p:nvSpPr>
          <p:spPr>
            <a:xfrm>
              <a:off x="643128" y="3357371"/>
              <a:ext cx="1571244" cy="1642871"/>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643128" y="3357371"/>
              <a:ext cx="1571625" cy="1643380"/>
            </a:xfrm>
            <a:custGeom>
              <a:avLst/>
              <a:gdLst/>
              <a:ahLst/>
              <a:cxnLst/>
              <a:rect l="l" t="t" r="r" b="b"/>
              <a:pathLst>
                <a:path w="1571625" h="1643379">
                  <a:moveTo>
                    <a:pt x="1571244" y="273811"/>
                  </a:moveTo>
                  <a:lnTo>
                    <a:pt x="1559864" y="320513"/>
                  </a:lnTo>
                  <a:lnTo>
                    <a:pt x="1526985" y="364650"/>
                  </a:lnTo>
                  <a:lnTo>
                    <a:pt x="1474494" y="405565"/>
                  </a:lnTo>
                  <a:lnTo>
                    <a:pt x="1441483" y="424609"/>
                  </a:lnTo>
                  <a:lnTo>
                    <a:pt x="1404278" y="442602"/>
                  </a:lnTo>
                  <a:lnTo>
                    <a:pt x="1363113" y="459460"/>
                  </a:lnTo>
                  <a:lnTo>
                    <a:pt x="1318225" y="475103"/>
                  </a:lnTo>
                  <a:lnTo>
                    <a:pt x="1269850" y="489448"/>
                  </a:lnTo>
                  <a:lnTo>
                    <a:pt x="1218223" y="502412"/>
                  </a:lnTo>
                  <a:lnTo>
                    <a:pt x="1163581" y="513914"/>
                  </a:lnTo>
                  <a:lnTo>
                    <a:pt x="1106160" y="523872"/>
                  </a:lnTo>
                  <a:lnTo>
                    <a:pt x="1046195" y="532204"/>
                  </a:lnTo>
                  <a:lnTo>
                    <a:pt x="983923" y="538827"/>
                  </a:lnTo>
                  <a:lnTo>
                    <a:pt x="919579" y="543659"/>
                  </a:lnTo>
                  <a:lnTo>
                    <a:pt x="853400" y="546619"/>
                  </a:lnTo>
                  <a:lnTo>
                    <a:pt x="785622" y="547623"/>
                  </a:lnTo>
                  <a:lnTo>
                    <a:pt x="717836" y="546619"/>
                  </a:lnTo>
                  <a:lnTo>
                    <a:pt x="651651" y="543659"/>
                  </a:lnTo>
                  <a:lnTo>
                    <a:pt x="587303" y="538827"/>
                  </a:lnTo>
                  <a:lnTo>
                    <a:pt x="525028" y="532204"/>
                  </a:lnTo>
                  <a:lnTo>
                    <a:pt x="465061" y="523872"/>
                  </a:lnTo>
                  <a:lnTo>
                    <a:pt x="407639" y="513914"/>
                  </a:lnTo>
                  <a:lnTo>
                    <a:pt x="352998" y="502412"/>
                  </a:lnTo>
                  <a:lnTo>
                    <a:pt x="301372" y="489448"/>
                  </a:lnTo>
                  <a:lnTo>
                    <a:pt x="252998" y="475103"/>
                  </a:lnTo>
                  <a:lnTo>
                    <a:pt x="208112" y="459460"/>
                  </a:lnTo>
                  <a:lnTo>
                    <a:pt x="166950" y="442602"/>
                  </a:lnTo>
                  <a:lnTo>
                    <a:pt x="129747" y="424609"/>
                  </a:lnTo>
                  <a:lnTo>
                    <a:pt x="96739" y="405565"/>
                  </a:lnTo>
                  <a:lnTo>
                    <a:pt x="44253" y="364650"/>
                  </a:lnTo>
                  <a:lnTo>
                    <a:pt x="11377" y="320513"/>
                  </a:lnTo>
                  <a:lnTo>
                    <a:pt x="2883" y="297442"/>
                  </a:lnTo>
                  <a:lnTo>
                    <a:pt x="0" y="273811"/>
                  </a:lnTo>
                </a:path>
                <a:path w="1571625" h="1643379">
                  <a:moveTo>
                    <a:pt x="0" y="273811"/>
                  </a:moveTo>
                  <a:lnTo>
                    <a:pt x="11377" y="227110"/>
                  </a:lnTo>
                  <a:lnTo>
                    <a:pt x="44253" y="182973"/>
                  </a:lnTo>
                  <a:lnTo>
                    <a:pt x="96739" y="142058"/>
                  </a:lnTo>
                  <a:lnTo>
                    <a:pt x="129747" y="123014"/>
                  </a:lnTo>
                  <a:lnTo>
                    <a:pt x="166950" y="105021"/>
                  </a:lnTo>
                  <a:lnTo>
                    <a:pt x="208112" y="88163"/>
                  </a:lnTo>
                  <a:lnTo>
                    <a:pt x="252998" y="72520"/>
                  </a:lnTo>
                  <a:lnTo>
                    <a:pt x="301372" y="58175"/>
                  </a:lnTo>
                  <a:lnTo>
                    <a:pt x="352998" y="45211"/>
                  </a:lnTo>
                  <a:lnTo>
                    <a:pt x="407639" y="33709"/>
                  </a:lnTo>
                  <a:lnTo>
                    <a:pt x="465061" y="23751"/>
                  </a:lnTo>
                  <a:lnTo>
                    <a:pt x="525028" y="15419"/>
                  </a:lnTo>
                  <a:lnTo>
                    <a:pt x="587303" y="8796"/>
                  </a:lnTo>
                  <a:lnTo>
                    <a:pt x="651651" y="3964"/>
                  </a:lnTo>
                  <a:lnTo>
                    <a:pt x="717836" y="1004"/>
                  </a:lnTo>
                  <a:lnTo>
                    <a:pt x="785622" y="0"/>
                  </a:lnTo>
                  <a:lnTo>
                    <a:pt x="853400" y="1004"/>
                  </a:lnTo>
                  <a:lnTo>
                    <a:pt x="919579" y="3964"/>
                  </a:lnTo>
                  <a:lnTo>
                    <a:pt x="983923" y="8796"/>
                  </a:lnTo>
                  <a:lnTo>
                    <a:pt x="1046195" y="15419"/>
                  </a:lnTo>
                  <a:lnTo>
                    <a:pt x="1106160" y="23751"/>
                  </a:lnTo>
                  <a:lnTo>
                    <a:pt x="1163581" y="33709"/>
                  </a:lnTo>
                  <a:lnTo>
                    <a:pt x="1218223" y="45211"/>
                  </a:lnTo>
                  <a:lnTo>
                    <a:pt x="1269850" y="58175"/>
                  </a:lnTo>
                  <a:lnTo>
                    <a:pt x="1318225" y="72520"/>
                  </a:lnTo>
                  <a:lnTo>
                    <a:pt x="1363113" y="88163"/>
                  </a:lnTo>
                  <a:lnTo>
                    <a:pt x="1404278" y="105021"/>
                  </a:lnTo>
                  <a:lnTo>
                    <a:pt x="1441483" y="123014"/>
                  </a:lnTo>
                  <a:lnTo>
                    <a:pt x="1474494" y="142058"/>
                  </a:lnTo>
                  <a:lnTo>
                    <a:pt x="1526985" y="182973"/>
                  </a:lnTo>
                  <a:lnTo>
                    <a:pt x="1559864" y="227110"/>
                  </a:lnTo>
                  <a:lnTo>
                    <a:pt x="1571244" y="273811"/>
                  </a:lnTo>
                  <a:lnTo>
                    <a:pt x="1571244" y="1369059"/>
                  </a:lnTo>
                  <a:lnTo>
                    <a:pt x="1559864" y="1415761"/>
                  </a:lnTo>
                  <a:lnTo>
                    <a:pt x="1526985" y="1459898"/>
                  </a:lnTo>
                  <a:lnTo>
                    <a:pt x="1474494" y="1500813"/>
                  </a:lnTo>
                  <a:lnTo>
                    <a:pt x="1441483" y="1519857"/>
                  </a:lnTo>
                  <a:lnTo>
                    <a:pt x="1404278" y="1537850"/>
                  </a:lnTo>
                  <a:lnTo>
                    <a:pt x="1363113" y="1554708"/>
                  </a:lnTo>
                  <a:lnTo>
                    <a:pt x="1318225" y="1570351"/>
                  </a:lnTo>
                  <a:lnTo>
                    <a:pt x="1269850" y="1584696"/>
                  </a:lnTo>
                  <a:lnTo>
                    <a:pt x="1218223" y="1597660"/>
                  </a:lnTo>
                  <a:lnTo>
                    <a:pt x="1163581" y="1609162"/>
                  </a:lnTo>
                  <a:lnTo>
                    <a:pt x="1106160" y="1619120"/>
                  </a:lnTo>
                  <a:lnTo>
                    <a:pt x="1046195" y="1627452"/>
                  </a:lnTo>
                  <a:lnTo>
                    <a:pt x="983923" y="1634075"/>
                  </a:lnTo>
                  <a:lnTo>
                    <a:pt x="919579" y="1638907"/>
                  </a:lnTo>
                  <a:lnTo>
                    <a:pt x="853400" y="1641867"/>
                  </a:lnTo>
                  <a:lnTo>
                    <a:pt x="785622" y="1642871"/>
                  </a:lnTo>
                  <a:lnTo>
                    <a:pt x="717836" y="1641867"/>
                  </a:lnTo>
                  <a:lnTo>
                    <a:pt x="651651" y="1638907"/>
                  </a:lnTo>
                  <a:lnTo>
                    <a:pt x="587303" y="1634075"/>
                  </a:lnTo>
                  <a:lnTo>
                    <a:pt x="525028" y="1627452"/>
                  </a:lnTo>
                  <a:lnTo>
                    <a:pt x="465061" y="1619120"/>
                  </a:lnTo>
                  <a:lnTo>
                    <a:pt x="407639" y="1609162"/>
                  </a:lnTo>
                  <a:lnTo>
                    <a:pt x="352998" y="1597660"/>
                  </a:lnTo>
                  <a:lnTo>
                    <a:pt x="301372" y="1584696"/>
                  </a:lnTo>
                  <a:lnTo>
                    <a:pt x="252998" y="1570351"/>
                  </a:lnTo>
                  <a:lnTo>
                    <a:pt x="208112" y="1554708"/>
                  </a:lnTo>
                  <a:lnTo>
                    <a:pt x="166950" y="1537850"/>
                  </a:lnTo>
                  <a:lnTo>
                    <a:pt x="129747" y="1519857"/>
                  </a:lnTo>
                  <a:lnTo>
                    <a:pt x="96739" y="1500813"/>
                  </a:lnTo>
                  <a:lnTo>
                    <a:pt x="44253" y="1459898"/>
                  </a:lnTo>
                  <a:lnTo>
                    <a:pt x="11377" y="1415761"/>
                  </a:lnTo>
                  <a:lnTo>
                    <a:pt x="0" y="1369059"/>
                  </a:lnTo>
                  <a:lnTo>
                    <a:pt x="0" y="273811"/>
                  </a:lnTo>
                  <a:close/>
                </a:path>
              </a:pathLst>
            </a:custGeom>
            <a:ln w="9525">
              <a:solidFill>
                <a:srgbClr val="000000"/>
              </a:solidFill>
            </a:ln>
          </p:spPr>
          <p:txBody>
            <a:bodyPr wrap="square" lIns="0" tIns="0" rIns="0" bIns="0" rtlCol="0"/>
            <a:lstStyle/>
            <a:p>
              <a:endParaRPr/>
            </a:p>
          </p:txBody>
        </p:sp>
      </p:grpSp>
      <p:sp>
        <p:nvSpPr>
          <p:cNvPr id="30" name="object 30"/>
          <p:cNvSpPr txBox="1"/>
          <p:nvPr/>
        </p:nvSpPr>
        <p:spPr>
          <a:xfrm>
            <a:off x="6509131" y="2597353"/>
            <a:ext cx="175895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Georgia"/>
                <a:cs typeface="Georgia"/>
              </a:rPr>
              <a:t>Physical</a:t>
            </a:r>
            <a:r>
              <a:rPr sz="1800" spc="-50" dirty="0">
                <a:latin typeface="Georgia"/>
                <a:cs typeface="Georgia"/>
              </a:rPr>
              <a:t> </a:t>
            </a:r>
            <a:r>
              <a:rPr sz="1800" spc="-5" dirty="0">
                <a:latin typeface="Georgia"/>
                <a:cs typeface="Georgia"/>
              </a:rPr>
              <a:t>memory</a:t>
            </a:r>
            <a:endParaRPr sz="1800">
              <a:latin typeface="Georgia"/>
              <a:cs typeface="Georgia"/>
            </a:endParaRPr>
          </a:p>
        </p:txBody>
      </p:sp>
      <p:sp>
        <p:nvSpPr>
          <p:cNvPr id="31" name="object 31"/>
          <p:cNvSpPr txBox="1"/>
          <p:nvPr/>
        </p:nvSpPr>
        <p:spPr>
          <a:xfrm>
            <a:off x="3151123" y="1811782"/>
            <a:ext cx="21818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Georgia"/>
                <a:cs typeface="Georgia"/>
              </a:rPr>
              <a:t>Virtual </a:t>
            </a:r>
            <a:r>
              <a:rPr sz="1800" dirty="0">
                <a:latin typeface="Georgia"/>
                <a:cs typeface="Georgia"/>
              </a:rPr>
              <a:t>address</a:t>
            </a:r>
            <a:r>
              <a:rPr sz="1800" spc="-50" dirty="0">
                <a:latin typeface="Georgia"/>
                <a:cs typeface="Georgia"/>
              </a:rPr>
              <a:t> </a:t>
            </a:r>
            <a:r>
              <a:rPr sz="1800" dirty="0">
                <a:latin typeface="Georgia"/>
                <a:cs typeface="Georgia"/>
              </a:rPr>
              <a:t>space</a:t>
            </a:r>
            <a:endParaRPr sz="1800">
              <a:latin typeface="Georgia"/>
              <a:cs typeface="Georgia"/>
            </a:endParaRPr>
          </a:p>
        </p:txBody>
      </p:sp>
      <p:sp>
        <p:nvSpPr>
          <p:cNvPr id="32" name="object 32"/>
          <p:cNvSpPr txBox="1"/>
          <p:nvPr/>
        </p:nvSpPr>
        <p:spPr>
          <a:xfrm>
            <a:off x="1007465" y="2526284"/>
            <a:ext cx="48514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Georgia"/>
                <a:cs typeface="Georgia"/>
              </a:rPr>
              <a:t>Disk</a:t>
            </a:r>
            <a:endParaRPr sz="1800">
              <a:latin typeface="Georgia"/>
              <a:cs typeface="Georgia"/>
            </a:endParaRPr>
          </a:p>
        </p:txBody>
      </p:sp>
      <p:grpSp>
        <p:nvGrpSpPr>
          <p:cNvPr id="33" name="object 33"/>
          <p:cNvGrpSpPr/>
          <p:nvPr/>
        </p:nvGrpSpPr>
        <p:grpSpPr>
          <a:xfrm>
            <a:off x="919352" y="2535935"/>
            <a:ext cx="5654040" cy="2423160"/>
            <a:chOff x="919352" y="2535935"/>
            <a:chExt cx="5654040" cy="2423160"/>
          </a:xfrm>
        </p:grpSpPr>
        <p:sp>
          <p:nvSpPr>
            <p:cNvPr id="34" name="object 34"/>
            <p:cNvSpPr/>
            <p:nvPr/>
          </p:nvSpPr>
          <p:spPr>
            <a:xfrm>
              <a:off x="5155692" y="2680715"/>
              <a:ext cx="1417319" cy="1603248"/>
            </a:xfrm>
            <a:prstGeom prst="rect">
              <a:avLst/>
            </a:prstGeom>
            <a:blipFill>
              <a:blip r:embed="rId4" cstate="print"/>
              <a:stretch>
                <a:fillRect/>
              </a:stretch>
            </a:blipFill>
          </p:spPr>
          <p:txBody>
            <a:bodyPr wrap="square" lIns="0" tIns="0" rIns="0" bIns="0" rtlCol="0"/>
            <a:lstStyle/>
            <a:p>
              <a:endParaRPr/>
            </a:p>
          </p:txBody>
        </p:sp>
        <p:sp>
          <p:nvSpPr>
            <p:cNvPr id="35" name="object 35"/>
            <p:cNvSpPr/>
            <p:nvPr/>
          </p:nvSpPr>
          <p:spPr>
            <a:xfrm>
              <a:off x="5208650" y="2708782"/>
              <a:ext cx="1220470" cy="1405890"/>
            </a:xfrm>
            <a:custGeom>
              <a:avLst/>
              <a:gdLst/>
              <a:ahLst/>
              <a:cxnLst/>
              <a:rect l="l" t="t" r="r" b="b"/>
              <a:pathLst>
                <a:path w="1220470" h="1405889">
                  <a:moveTo>
                    <a:pt x="1122172" y="1351914"/>
                  </a:moveTo>
                  <a:lnTo>
                    <a:pt x="1116838" y="1354581"/>
                  </a:lnTo>
                  <a:lnTo>
                    <a:pt x="1115060" y="1359534"/>
                  </a:lnTo>
                  <a:lnTo>
                    <a:pt x="1113409" y="1364487"/>
                  </a:lnTo>
                  <a:lnTo>
                    <a:pt x="1116076" y="1369948"/>
                  </a:lnTo>
                  <a:lnTo>
                    <a:pt x="1219962" y="1405381"/>
                  </a:lnTo>
                  <a:lnTo>
                    <a:pt x="1218458" y="1397380"/>
                  </a:lnTo>
                  <a:lnTo>
                    <a:pt x="1200403" y="1397380"/>
                  </a:lnTo>
                  <a:lnTo>
                    <a:pt x="1177182" y="1370589"/>
                  </a:lnTo>
                  <a:lnTo>
                    <a:pt x="1127252" y="1353565"/>
                  </a:lnTo>
                  <a:lnTo>
                    <a:pt x="1122172" y="1351914"/>
                  </a:lnTo>
                  <a:close/>
                </a:path>
                <a:path w="1220470" h="1405889">
                  <a:moveTo>
                    <a:pt x="1177182" y="1370589"/>
                  </a:moveTo>
                  <a:lnTo>
                    <a:pt x="1200403" y="1397380"/>
                  </a:lnTo>
                  <a:lnTo>
                    <a:pt x="1205668" y="1392808"/>
                  </a:lnTo>
                  <a:lnTo>
                    <a:pt x="1198245" y="1392808"/>
                  </a:lnTo>
                  <a:lnTo>
                    <a:pt x="1195229" y="1376742"/>
                  </a:lnTo>
                  <a:lnTo>
                    <a:pt x="1177182" y="1370589"/>
                  </a:lnTo>
                  <a:close/>
                </a:path>
                <a:path w="1220470" h="1405889">
                  <a:moveTo>
                    <a:pt x="1194689" y="1294002"/>
                  </a:moveTo>
                  <a:lnTo>
                    <a:pt x="1184402" y="1296034"/>
                  </a:lnTo>
                  <a:lnTo>
                    <a:pt x="1180973" y="1300987"/>
                  </a:lnTo>
                  <a:lnTo>
                    <a:pt x="1181989" y="1306194"/>
                  </a:lnTo>
                  <a:lnTo>
                    <a:pt x="1191730" y="1358100"/>
                  </a:lnTo>
                  <a:lnTo>
                    <a:pt x="1214882" y="1384808"/>
                  </a:lnTo>
                  <a:lnTo>
                    <a:pt x="1200403" y="1397380"/>
                  </a:lnTo>
                  <a:lnTo>
                    <a:pt x="1218458" y="1397380"/>
                  </a:lnTo>
                  <a:lnTo>
                    <a:pt x="1200658" y="1302639"/>
                  </a:lnTo>
                  <a:lnTo>
                    <a:pt x="1199641" y="1297431"/>
                  </a:lnTo>
                  <a:lnTo>
                    <a:pt x="1194689" y="1294002"/>
                  </a:lnTo>
                  <a:close/>
                </a:path>
                <a:path w="1220470" h="1405889">
                  <a:moveTo>
                    <a:pt x="1195229" y="1376742"/>
                  </a:moveTo>
                  <a:lnTo>
                    <a:pt x="1198245" y="1392808"/>
                  </a:lnTo>
                  <a:lnTo>
                    <a:pt x="1210690" y="1382014"/>
                  </a:lnTo>
                  <a:lnTo>
                    <a:pt x="1195229" y="1376742"/>
                  </a:lnTo>
                  <a:close/>
                </a:path>
                <a:path w="1220470" h="1405889">
                  <a:moveTo>
                    <a:pt x="1191730" y="1358100"/>
                  </a:moveTo>
                  <a:lnTo>
                    <a:pt x="1195229" y="1376742"/>
                  </a:lnTo>
                  <a:lnTo>
                    <a:pt x="1210690" y="1382014"/>
                  </a:lnTo>
                  <a:lnTo>
                    <a:pt x="1198245" y="1392808"/>
                  </a:lnTo>
                  <a:lnTo>
                    <a:pt x="1205668" y="1392808"/>
                  </a:lnTo>
                  <a:lnTo>
                    <a:pt x="1214882" y="1384808"/>
                  </a:lnTo>
                  <a:lnTo>
                    <a:pt x="1191730" y="1358100"/>
                  </a:lnTo>
                  <a:close/>
                </a:path>
                <a:path w="1220470" h="1405889">
                  <a:moveTo>
                    <a:pt x="14477" y="0"/>
                  </a:moveTo>
                  <a:lnTo>
                    <a:pt x="0" y="12445"/>
                  </a:lnTo>
                  <a:lnTo>
                    <a:pt x="1177182" y="1370589"/>
                  </a:lnTo>
                  <a:lnTo>
                    <a:pt x="1195229" y="1376742"/>
                  </a:lnTo>
                  <a:lnTo>
                    <a:pt x="1191730" y="1358100"/>
                  </a:lnTo>
                  <a:lnTo>
                    <a:pt x="14477" y="0"/>
                  </a:lnTo>
                  <a:close/>
                </a:path>
              </a:pathLst>
            </a:custGeom>
            <a:solidFill>
              <a:srgbClr val="000000"/>
            </a:solidFill>
          </p:spPr>
          <p:txBody>
            <a:bodyPr wrap="square" lIns="0" tIns="0" rIns="0" bIns="0" rtlCol="0"/>
            <a:lstStyle/>
            <a:p>
              <a:endParaRPr/>
            </a:p>
          </p:txBody>
        </p:sp>
        <p:sp>
          <p:nvSpPr>
            <p:cNvPr id="36" name="object 36"/>
            <p:cNvSpPr/>
            <p:nvPr/>
          </p:nvSpPr>
          <p:spPr>
            <a:xfrm>
              <a:off x="5161787" y="3450285"/>
              <a:ext cx="1341119" cy="294182"/>
            </a:xfrm>
            <a:prstGeom prst="rect">
              <a:avLst/>
            </a:prstGeom>
            <a:blipFill>
              <a:blip r:embed="rId5" cstate="print"/>
              <a:stretch>
                <a:fillRect/>
              </a:stretch>
            </a:blipFill>
          </p:spPr>
          <p:txBody>
            <a:bodyPr wrap="square" lIns="0" tIns="0" rIns="0" bIns="0" rtlCol="0"/>
            <a:lstStyle/>
            <a:p>
              <a:endParaRPr/>
            </a:p>
          </p:txBody>
        </p:sp>
        <p:sp>
          <p:nvSpPr>
            <p:cNvPr id="37" name="object 37"/>
            <p:cNvSpPr/>
            <p:nvPr/>
          </p:nvSpPr>
          <p:spPr>
            <a:xfrm>
              <a:off x="5215889" y="3519169"/>
              <a:ext cx="1143000" cy="111125"/>
            </a:xfrm>
            <a:custGeom>
              <a:avLst/>
              <a:gdLst/>
              <a:ahLst/>
              <a:cxnLst/>
              <a:rect l="l" t="t" r="r" b="b"/>
              <a:pathLst>
                <a:path w="1143000" h="111125">
                  <a:moveTo>
                    <a:pt x="1048258" y="0"/>
                  </a:moveTo>
                  <a:lnTo>
                    <a:pt x="1042415" y="1524"/>
                  </a:lnTo>
                  <a:lnTo>
                    <a:pt x="1039749" y="6095"/>
                  </a:lnTo>
                  <a:lnTo>
                    <a:pt x="1037082" y="10540"/>
                  </a:lnTo>
                  <a:lnTo>
                    <a:pt x="1038606" y="16382"/>
                  </a:lnTo>
                  <a:lnTo>
                    <a:pt x="1088898" y="45799"/>
                  </a:lnTo>
                  <a:lnTo>
                    <a:pt x="1124204" y="45846"/>
                  </a:lnTo>
                  <a:lnTo>
                    <a:pt x="1124204" y="64896"/>
                  </a:lnTo>
                  <a:lnTo>
                    <a:pt x="1088847" y="64896"/>
                  </a:lnTo>
                  <a:lnTo>
                    <a:pt x="1043051" y="91566"/>
                  </a:lnTo>
                  <a:lnTo>
                    <a:pt x="1038606" y="94106"/>
                  </a:lnTo>
                  <a:lnTo>
                    <a:pt x="1036955" y="99948"/>
                  </a:lnTo>
                  <a:lnTo>
                    <a:pt x="1042288" y="109092"/>
                  </a:lnTo>
                  <a:lnTo>
                    <a:pt x="1048131" y="110616"/>
                  </a:lnTo>
                  <a:lnTo>
                    <a:pt x="1126643" y="64896"/>
                  </a:lnTo>
                  <a:lnTo>
                    <a:pt x="1124204" y="64896"/>
                  </a:lnTo>
                  <a:lnTo>
                    <a:pt x="1126725" y="64849"/>
                  </a:lnTo>
                  <a:lnTo>
                    <a:pt x="1143000" y="55371"/>
                  </a:lnTo>
                  <a:lnTo>
                    <a:pt x="1048258" y="0"/>
                  </a:lnTo>
                  <a:close/>
                </a:path>
                <a:path w="1143000" h="111125">
                  <a:moveTo>
                    <a:pt x="1105233" y="55354"/>
                  </a:moveTo>
                  <a:lnTo>
                    <a:pt x="1088929" y="64849"/>
                  </a:lnTo>
                  <a:lnTo>
                    <a:pt x="1124204" y="64896"/>
                  </a:lnTo>
                  <a:lnTo>
                    <a:pt x="1124204" y="63626"/>
                  </a:lnTo>
                  <a:lnTo>
                    <a:pt x="1119377" y="63626"/>
                  </a:lnTo>
                  <a:lnTo>
                    <a:pt x="1105233" y="55354"/>
                  </a:lnTo>
                  <a:close/>
                </a:path>
                <a:path w="1143000" h="111125">
                  <a:moveTo>
                    <a:pt x="0" y="44322"/>
                  </a:moveTo>
                  <a:lnTo>
                    <a:pt x="0" y="63372"/>
                  </a:lnTo>
                  <a:lnTo>
                    <a:pt x="1088929" y="64849"/>
                  </a:lnTo>
                  <a:lnTo>
                    <a:pt x="1105233" y="55354"/>
                  </a:lnTo>
                  <a:lnTo>
                    <a:pt x="1088898" y="45799"/>
                  </a:lnTo>
                  <a:lnTo>
                    <a:pt x="0" y="44322"/>
                  </a:lnTo>
                  <a:close/>
                </a:path>
                <a:path w="1143000" h="111125">
                  <a:moveTo>
                    <a:pt x="1119377" y="47116"/>
                  </a:moveTo>
                  <a:lnTo>
                    <a:pt x="1105233" y="55354"/>
                  </a:lnTo>
                  <a:lnTo>
                    <a:pt x="1119377" y="63626"/>
                  </a:lnTo>
                  <a:lnTo>
                    <a:pt x="1119377" y="47116"/>
                  </a:lnTo>
                  <a:close/>
                </a:path>
                <a:path w="1143000" h="111125">
                  <a:moveTo>
                    <a:pt x="1124204" y="47116"/>
                  </a:moveTo>
                  <a:lnTo>
                    <a:pt x="1119377" y="47116"/>
                  </a:lnTo>
                  <a:lnTo>
                    <a:pt x="1119377" y="63626"/>
                  </a:lnTo>
                  <a:lnTo>
                    <a:pt x="1124204" y="63626"/>
                  </a:lnTo>
                  <a:lnTo>
                    <a:pt x="1124204" y="47116"/>
                  </a:lnTo>
                  <a:close/>
                </a:path>
                <a:path w="1143000" h="111125">
                  <a:moveTo>
                    <a:pt x="1088898" y="45799"/>
                  </a:moveTo>
                  <a:lnTo>
                    <a:pt x="1105233" y="55354"/>
                  </a:lnTo>
                  <a:lnTo>
                    <a:pt x="1119377" y="47116"/>
                  </a:lnTo>
                  <a:lnTo>
                    <a:pt x="1124204" y="47116"/>
                  </a:lnTo>
                  <a:lnTo>
                    <a:pt x="1124204" y="45846"/>
                  </a:lnTo>
                  <a:lnTo>
                    <a:pt x="1088898" y="45799"/>
                  </a:lnTo>
                  <a:close/>
                </a:path>
              </a:pathLst>
            </a:custGeom>
            <a:solidFill>
              <a:srgbClr val="000000"/>
            </a:solidFill>
          </p:spPr>
          <p:txBody>
            <a:bodyPr wrap="square" lIns="0" tIns="0" rIns="0" bIns="0" rtlCol="0"/>
            <a:lstStyle/>
            <a:p>
              <a:endParaRPr/>
            </a:p>
          </p:txBody>
        </p:sp>
        <p:sp>
          <p:nvSpPr>
            <p:cNvPr id="38" name="object 38"/>
            <p:cNvSpPr/>
            <p:nvPr/>
          </p:nvSpPr>
          <p:spPr>
            <a:xfrm>
              <a:off x="5161787" y="4306773"/>
              <a:ext cx="1341119" cy="294182"/>
            </a:xfrm>
            <a:prstGeom prst="rect">
              <a:avLst/>
            </a:prstGeom>
            <a:blipFill>
              <a:blip r:embed="rId5" cstate="print"/>
              <a:stretch>
                <a:fillRect/>
              </a:stretch>
            </a:blipFill>
          </p:spPr>
          <p:txBody>
            <a:bodyPr wrap="square" lIns="0" tIns="0" rIns="0" bIns="0" rtlCol="0"/>
            <a:lstStyle/>
            <a:p>
              <a:endParaRPr/>
            </a:p>
          </p:txBody>
        </p:sp>
        <p:sp>
          <p:nvSpPr>
            <p:cNvPr id="39" name="object 39"/>
            <p:cNvSpPr/>
            <p:nvPr/>
          </p:nvSpPr>
          <p:spPr>
            <a:xfrm>
              <a:off x="5215889" y="4375657"/>
              <a:ext cx="1143000" cy="111125"/>
            </a:xfrm>
            <a:custGeom>
              <a:avLst/>
              <a:gdLst/>
              <a:ahLst/>
              <a:cxnLst/>
              <a:rect l="l" t="t" r="r" b="b"/>
              <a:pathLst>
                <a:path w="1143000" h="111125">
                  <a:moveTo>
                    <a:pt x="1048258" y="0"/>
                  </a:moveTo>
                  <a:lnTo>
                    <a:pt x="1042415" y="1524"/>
                  </a:lnTo>
                  <a:lnTo>
                    <a:pt x="1039749" y="6096"/>
                  </a:lnTo>
                  <a:lnTo>
                    <a:pt x="1037082" y="10541"/>
                  </a:lnTo>
                  <a:lnTo>
                    <a:pt x="1038606" y="16383"/>
                  </a:lnTo>
                  <a:lnTo>
                    <a:pt x="1088898" y="45799"/>
                  </a:lnTo>
                  <a:lnTo>
                    <a:pt x="1124204" y="45847"/>
                  </a:lnTo>
                  <a:lnTo>
                    <a:pt x="1124204" y="64897"/>
                  </a:lnTo>
                  <a:lnTo>
                    <a:pt x="1088847" y="64897"/>
                  </a:lnTo>
                  <a:lnTo>
                    <a:pt x="1043051" y="91567"/>
                  </a:lnTo>
                  <a:lnTo>
                    <a:pt x="1038606" y="94107"/>
                  </a:lnTo>
                  <a:lnTo>
                    <a:pt x="1036955" y="99949"/>
                  </a:lnTo>
                  <a:lnTo>
                    <a:pt x="1042288" y="109093"/>
                  </a:lnTo>
                  <a:lnTo>
                    <a:pt x="1048131" y="110617"/>
                  </a:lnTo>
                  <a:lnTo>
                    <a:pt x="1126643" y="64897"/>
                  </a:lnTo>
                  <a:lnTo>
                    <a:pt x="1124204" y="64897"/>
                  </a:lnTo>
                  <a:lnTo>
                    <a:pt x="1126725" y="64849"/>
                  </a:lnTo>
                  <a:lnTo>
                    <a:pt x="1143000" y="55372"/>
                  </a:lnTo>
                  <a:lnTo>
                    <a:pt x="1048258" y="0"/>
                  </a:lnTo>
                  <a:close/>
                </a:path>
                <a:path w="1143000" h="111125">
                  <a:moveTo>
                    <a:pt x="1105233" y="55354"/>
                  </a:moveTo>
                  <a:lnTo>
                    <a:pt x="1088929" y="64849"/>
                  </a:lnTo>
                  <a:lnTo>
                    <a:pt x="1124204" y="64897"/>
                  </a:lnTo>
                  <a:lnTo>
                    <a:pt x="1124204" y="63627"/>
                  </a:lnTo>
                  <a:lnTo>
                    <a:pt x="1119377" y="63627"/>
                  </a:lnTo>
                  <a:lnTo>
                    <a:pt x="1105233" y="55354"/>
                  </a:lnTo>
                  <a:close/>
                </a:path>
                <a:path w="1143000" h="111125">
                  <a:moveTo>
                    <a:pt x="0" y="44323"/>
                  </a:moveTo>
                  <a:lnTo>
                    <a:pt x="0" y="63373"/>
                  </a:lnTo>
                  <a:lnTo>
                    <a:pt x="1088929" y="64849"/>
                  </a:lnTo>
                  <a:lnTo>
                    <a:pt x="1105233" y="55354"/>
                  </a:lnTo>
                  <a:lnTo>
                    <a:pt x="1088898" y="45799"/>
                  </a:lnTo>
                  <a:lnTo>
                    <a:pt x="0" y="44323"/>
                  </a:lnTo>
                  <a:close/>
                </a:path>
                <a:path w="1143000" h="111125">
                  <a:moveTo>
                    <a:pt x="1119377" y="47117"/>
                  </a:moveTo>
                  <a:lnTo>
                    <a:pt x="1105233" y="55354"/>
                  </a:lnTo>
                  <a:lnTo>
                    <a:pt x="1119377" y="63627"/>
                  </a:lnTo>
                  <a:lnTo>
                    <a:pt x="1119377" y="47117"/>
                  </a:lnTo>
                  <a:close/>
                </a:path>
                <a:path w="1143000" h="111125">
                  <a:moveTo>
                    <a:pt x="1124204" y="47117"/>
                  </a:moveTo>
                  <a:lnTo>
                    <a:pt x="1119377" y="47117"/>
                  </a:lnTo>
                  <a:lnTo>
                    <a:pt x="1119377" y="63627"/>
                  </a:lnTo>
                  <a:lnTo>
                    <a:pt x="1124204" y="63627"/>
                  </a:lnTo>
                  <a:lnTo>
                    <a:pt x="1124204" y="47117"/>
                  </a:lnTo>
                  <a:close/>
                </a:path>
                <a:path w="1143000" h="111125">
                  <a:moveTo>
                    <a:pt x="1088898" y="45799"/>
                  </a:moveTo>
                  <a:lnTo>
                    <a:pt x="1105233" y="55354"/>
                  </a:lnTo>
                  <a:lnTo>
                    <a:pt x="1119377" y="47117"/>
                  </a:lnTo>
                  <a:lnTo>
                    <a:pt x="1124204" y="47117"/>
                  </a:lnTo>
                  <a:lnTo>
                    <a:pt x="1124204" y="45847"/>
                  </a:lnTo>
                  <a:lnTo>
                    <a:pt x="1088898" y="45799"/>
                  </a:lnTo>
                  <a:close/>
                </a:path>
              </a:pathLst>
            </a:custGeom>
            <a:solidFill>
              <a:srgbClr val="000000"/>
            </a:solidFill>
          </p:spPr>
          <p:txBody>
            <a:bodyPr wrap="square" lIns="0" tIns="0" rIns="0" bIns="0" rtlCol="0"/>
            <a:lstStyle/>
            <a:p>
              <a:endParaRPr/>
            </a:p>
          </p:txBody>
        </p:sp>
        <p:sp>
          <p:nvSpPr>
            <p:cNvPr id="40" name="object 40"/>
            <p:cNvSpPr/>
            <p:nvPr/>
          </p:nvSpPr>
          <p:spPr>
            <a:xfrm>
              <a:off x="5161787" y="4664913"/>
              <a:ext cx="1341119" cy="294182"/>
            </a:xfrm>
            <a:prstGeom prst="rect">
              <a:avLst/>
            </a:prstGeom>
            <a:blipFill>
              <a:blip r:embed="rId5" cstate="print"/>
              <a:stretch>
                <a:fillRect/>
              </a:stretch>
            </a:blipFill>
          </p:spPr>
          <p:txBody>
            <a:bodyPr wrap="square" lIns="0" tIns="0" rIns="0" bIns="0" rtlCol="0"/>
            <a:lstStyle/>
            <a:p>
              <a:endParaRPr/>
            </a:p>
          </p:txBody>
        </p:sp>
        <p:sp>
          <p:nvSpPr>
            <p:cNvPr id="41" name="object 41"/>
            <p:cNvSpPr/>
            <p:nvPr/>
          </p:nvSpPr>
          <p:spPr>
            <a:xfrm>
              <a:off x="5215889" y="4733797"/>
              <a:ext cx="1143000" cy="111125"/>
            </a:xfrm>
            <a:custGeom>
              <a:avLst/>
              <a:gdLst/>
              <a:ahLst/>
              <a:cxnLst/>
              <a:rect l="l" t="t" r="r" b="b"/>
              <a:pathLst>
                <a:path w="1143000" h="111125">
                  <a:moveTo>
                    <a:pt x="1048258" y="0"/>
                  </a:moveTo>
                  <a:lnTo>
                    <a:pt x="1042415" y="1524"/>
                  </a:lnTo>
                  <a:lnTo>
                    <a:pt x="1039749" y="6095"/>
                  </a:lnTo>
                  <a:lnTo>
                    <a:pt x="1037082" y="10540"/>
                  </a:lnTo>
                  <a:lnTo>
                    <a:pt x="1038606" y="16382"/>
                  </a:lnTo>
                  <a:lnTo>
                    <a:pt x="1088898" y="45799"/>
                  </a:lnTo>
                  <a:lnTo>
                    <a:pt x="1124204" y="45846"/>
                  </a:lnTo>
                  <a:lnTo>
                    <a:pt x="1124204" y="64896"/>
                  </a:lnTo>
                  <a:lnTo>
                    <a:pt x="1088847" y="64896"/>
                  </a:lnTo>
                  <a:lnTo>
                    <a:pt x="1043051" y="91566"/>
                  </a:lnTo>
                  <a:lnTo>
                    <a:pt x="1038606" y="94106"/>
                  </a:lnTo>
                  <a:lnTo>
                    <a:pt x="1036955" y="99949"/>
                  </a:lnTo>
                  <a:lnTo>
                    <a:pt x="1042288" y="109093"/>
                  </a:lnTo>
                  <a:lnTo>
                    <a:pt x="1048131" y="110616"/>
                  </a:lnTo>
                  <a:lnTo>
                    <a:pt x="1126643" y="64896"/>
                  </a:lnTo>
                  <a:lnTo>
                    <a:pt x="1124204" y="64896"/>
                  </a:lnTo>
                  <a:lnTo>
                    <a:pt x="1126725" y="64849"/>
                  </a:lnTo>
                  <a:lnTo>
                    <a:pt x="1143000" y="55371"/>
                  </a:lnTo>
                  <a:lnTo>
                    <a:pt x="1048258" y="0"/>
                  </a:lnTo>
                  <a:close/>
                </a:path>
                <a:path w="1143000" h="111125">
                  <a:moveTo>
                    <a:pt x="1105233" y="55354"/>
                  </a:moveTo>
                  <a:lnTo>
                    <a:pt x="1088929" y="64849"/>
                  </a:lnTo>
                  <a:lnTo>
                    <a:pt x="1124204" y="64896"/>
                  </a:lnTo>
                  <a:lnTo>
                    <a:pt x="1124204" y="63626"/>
                  </a:lnTo>
                  <a:lnTo>
                    <a:pt x="1119377" y="63626"/>
                  </a:lnTo>
                  <a:lnTo>
                    <a:pt x="1105233" y="55354"/>
                  </a:lnTo>
                  <a:close/>
                </a:path>
                <a:path w="1143000" h="111125">
                  <a:moveTo>
                    <a:pt x="0" y="44322"/>
                  </a:moveTo>
                  <a:lnTo>
                    <a:pt x="0" y="63372"/>
                  </a:lnTo>
                  <a:lnTo>
                    <a:pt x="1088929" y="64849"/>
                  </a:lnTo>
                  <a:lnTo>
                    <a:pt x="1105233" y="55354"/>
                  </a:lnTo>
                  <a:lnTo>
                    <a:pt x="1088898" y="45799"/>
                  </a:lnTo>
                  <a:lnTo>
                    <a:pt x="0" y="44322"/>
                  </a:lnTo>
                  <a:close/>
                </a:path>
                <a:path w="1143000" h="111125">
                  <a:moveTo>
                    <a:pt x="1119377" y="47116"/>
                  </a:moveTo>
                  <a:lnTo>
                    <a:pt x="1105233" y="55354"/>
                  </a:lnTo>
                  <a:lnTo>
                    <a:pt x="1119377" y="63626"/>
                  </a:lnTo>
                  <a:lnTo>
                    <a:pt x="1119377" y="47116"/>
                  </a:lnTo>
                  <a:close/>
                </a:path>
                <a:path w="1143000" h="111125">
                  <a:moveTo>
                    <a:pt x="1124204" y="47116"/>
                  </a:moveTo>
                  <a:lnTo>
                    <a:pt x="1119377" y="47116"/>
                  </a:lnTo>
                  <a:lnTo>
                    <a:pt x="1119377" y="63626"/>
                  </a:lnTo>
                  <a:lnTo>
                    <a:pt x="1124204" y="63626"/>
                  </a:lnTo>
                  <a:lnTo>
                    <a:pt x="1124204" y="47116"/>
                  </a:lnTo>
                  <a:close/>
                </a:path>
                <a:path w="1143000" h="111125">
                  <a:moveTo>
                    <a:pt x="1088898" y="45799"/>
                  </a:moveTo>
                  <a:lnTo>
                    <a:pt x="1105233" y="55354"/>
                  </a:lnTo>
                  <a:lnTo>
                    <a:pt x="1119377" y="47116"/>
                  </a:lnTo>
                  <a:lnTo>
                    <a:pt x="1124204" y="47116"/>
                  </a:lnTo>
                  <a:lnTo>
                    <a:pt x="1124204" y="45846"/>
                  </a:lnTo>
                  <a:lnTo>
                    <a:pt x="1088898" y="45799"/>
                  </a:lnTo>
                  <a:close/>
                </a:path>
              </a:pathLst>
            </a:custGeom>
            <a:solidFill>
              <a:srgbClr val="000000"/>
            </a:solidFill>
          </p:spPr>
          <p:txBody>
            <a:bodyPr wrap="square" lIns="0" tIns="0" rIns="0" bIns="0" rtlCol="0"/>
            <a:lstStyle/>
            <a:p>
              <a:endParaRPr/>
            </a:p>
          </p:txBody>
        </p:sp>
        <p:sp>
          <p:nvSpPr>
            <p:cNvPr id="42" name="object 42"/>
            <p:cNvSpPr/>
            <p:nvPr/>
          </p:nvSpPr>
          <p:spPr>
            <a:xfrm>
              <a:off x="1786889" y="4072889"/>
              <a:ext cx="213360" cy="285115"/>
            </a:xfrm>
            <a:custGeom>
              <a:avLst/>
              <a:gdLst/>
              <a:ahLst/>
              <a:cxnLst/>
              <a:rect l="l" t="t" r="r" b="b"/>
              <a:pathLst>
                <a:path w="213360" h="285114">
                  <a:moveTo>
                    <a:pt x="213360" y="0"/>
                  </a:moveTo>
                  <a:lnTo>
                    <a:pt x="0" y="0"/>
                  </a:lnTo>
                  <a:lnTo>
                    <a:pt x="0" y="284988"/>
                  </a:lnTo>
                  <a:lnTo>
                    <a:pt x="213360" y="284988"/>
                  </a:lnTo>
                  <a:lnTo>
                    <a:pt x="213360" y="0"/>
                  </a:lnTo>
                  <a:close/>
                </a:path>
              </a:pathLst>
            </a:custGeom>
            <a:solidFill>
              <a:srgbClr val="FFFFFF"/>
            </a:solidFill>
          </p:spPr>
          <p:txBody>
            <a:bodyPr wrap="square" lIns="0" tIns="0" rIns="0" bIns="0" rtlCol="0"/>
            <a:lstStyle/>
            <a:p>
              <a:endParaRPr/>
            </a:p>
          </p:txBody>
        </p:sp>
        <p:sp>
          <p:nvSpPr>
            <p:cNvPr id="43" name="object 43"/>
            <p:cNvSpPr/>
            <p:nvPr/>
          </p:nvSpPr>
          <p:spPr>
            <a:xfrm>
              <a:off x="1786889" y="4072889"/>
              <a:ext cx="213360" cy="285115"/>
            </a:xfrm>
            <a:custGeom>
              <a:avLst/>
              <a:gdLst/>
              <a:ahLst/>
              <a:cxnLst/>
              <a:rect l="l" t="t" r="r" b="b"/>
              <a:pathLst>
                <a:path w="213360" h="285114">
                  <a:moveTo>
                    <a:pt x="0" y="284988"/>
                  </a:moveTo>
                  <a:lnTo>
                    <a:pt x="213360" y="284988"/>
                  </a:lnTo>
                  <a:lnTo>
                    <a:pt x="213360" y="0"/>
                  </a:lnTo>
                  <a:lnTo>
                    <a:pt x="0" y="0"/>
                  </a:lnTo>
                  <a:lnTo>
                    <a:pt x="0" y="284988"/>
                  </a:lnTo>
                  <a:close/>
                </a:path>
              </a:pathLst>
            </a:custGeom>
            <a:ln w="19050">
              <a:solidFill>
                <a:srgbClr val="000000"/>
              </a:solidFill>
            </a:ln>
          </p:spPr>
          <p:txBody>
            <a:bodyPr wrap="square" lIns="0" tIns="0" rIns="0" bIns="0" rtlCol="0"/>
            <a:lstStyle/>
            <a:p>
              <a:endParaRPr/>
            </a:p>
          </p:txBody>
        </p:sp>
        <p:sp>
          <p:nvSpPr>
            <p:cNvPr id="44" name="object 44"/>
            <p:cNvSpPr/>
            <p:nvPr/>
          </p:nvSpPr>
          <p:spPr>
            <a:xfrm>
              <a:off x="1715261" y="4501133"/>
              <a:ext cx="215265" cy="287020"/>
            </a:xfrm>
            <a:custGeom>
              <a:avLst/>
              <a:gdLst/>
              <a:ahLst/>
              <a:cxnLst/>
              <a:rect l="l" t="t" r="r" b="b"/>
              <a:pathLst>
                <a:path w="215264" h="287020">
                  <a:moveTo>
                    <a:pt x="214884" y="0"/>
                  </a:moveTo>
                  <a:lnTo>
                    <a:pt x="0" y="0"/>
                  </a:lnTo>
                  <a:lnTo>
                    <a:pt x="0" y="286512"/>
                  </a:lnTo>
                  <a:lnTo>
                    <a:pt x="214884" y="286512"/>
                  </a:lnTo>
                  <a:lnTo>
                    <a:pt x="214884" y="0"/>
                  </a:lnTo>
                  <a:close/>
                </a:path>
              </a:pathLst>
            </a:custGeom>
            <a:solidFill>
              <a:srgbClr val="FFFFFF"/>
            </a:solidFill>
          </p:spPr>
          <p:txBody>
            <a:bodyPr wrap="square" lIns="0" tIns="0" rIns="0" bIns="0" rtlCol="0"/>
            <a:lstStyle/>
            <a:p>
              <a:endParaRPr/>
            </a:p>
          </p:txBody>
        </p:sp>
        <p:sp>
          <p:nvSpPr>
            <p:cNvPr id="45" name="object 45"/>
            <p:cNvSpPr/>
            <p:nvPr/>
          </p:nvSpPr>
          <p:spPr>
            <a:xfrm>
              <a:off x="1715261" y="4501133"/>
              <a:ext cx="215265" cy="287020"/>
            </a:xfrm>
            <a:custGeom>
              <a:avLst/>
              <a:gdLst/>
              <a:ahLst/>
              <a:cxnLst/>
              <a:rect l="l" t="t" r="r" b="b"/>
              <a:pathLst>
                <a:path w="215264" h="287020">
                  <a:moveTo>
                    <a:pt x="0" y="286512"/>
                  </a:moveTo>
                  <a:lnTo>
                    <a:pt x="214884" y="286512"/>
                  </a:lnTo>
                  <a:lnTo>
                    <a:pt x="214884" y="0"/>
                  </a:lnTo>
                  <a:lnTo>
                    <a:pt x="0" y="0"/>
                  </a:lnTo>
                  <a:lnTo>
                    <a:pt x="0" y="286512"/>
                  </a:lnTo>
                  <a:close/>
                </a:path>
              </a:pathLst>
            </a:custGeom>
            <a:ln w="19050">
              <a:solidFill>
                <a:srgbClr val="000000"/>
              </a:solidFill>
            </a:ln>
          </p:spPr>
          <p:txBody>
            <a:bodyPr wrap="square" lIns="0" tIns="0" rIns="0" bIns="0" rtlCol="0"/>
            <a:lstStyle/>
            <a:p>
              <a:endParaRPr/>
            </a:p>
          </p:txBody>
        </p:sp>
        <p:sp>
          <p:nvSpPr>
            <p:cNvPr id="46" name="object 46"/>
            <p:cNvSpPr/>
            <p:nvPr/>
          </p:nvSpPr>
          <p:spPr>
            <a:xfrm>
              <a:off x="928877" y="4501133"/>
              <a:ext cx="215265" cy="287020"/>
            </a:xfrm>
            <a:custGeom>
              <a:avLst/>
              <a:gdLst/>
              <a:ahLst/>
              <a:cxnLst/>
              <a:rect l="l" t="t" r="r" b="b"/>
              <a:pathLst>
                <a:path w="215265" h="287020">
                  <a:moveTo>
                    <a:pt x="214884" y="0"/>
                  </a:moveTo>
                  <a:lnTo>
                    <a:pt x="0" y="0"/>
                  </a:lnTo>
                  <a:lnTo>
                    <a:pt x="0" y="286512"/>
                  </a:lnTo>
                  <a:lnTo>
                    <a:pt x="214884" y="286512"/>
                  </a:lnTo>
                  <a:lnTo>
                    <a:pt x="214884" y="0"/>
                  </a:lnTo>
                  <a:close/>
                </a:path>
              </a:pathLst>
            </a:custGeom>
            <a:solidFill>
              <a:srgbClr val="FFFFFF"/>
            </a:solidFill>
          </p:spPr>
          <p:txBody>
            <a:bodyPr wrap="square" lIns="0" tIns="0" rIns="0" bIns="0" rtlCol="0"/>
            <a:lstStyle/>
            <a:p>
              <a:endParaRPr/>
            </a:p>
          </p:txBody>
        </p:sp>
        <p:sp>
          <p:nvSpPr>
            <p:cNvPr id="47" name="object 47"/>
            <p:cNvSpPr/>
            <p:nvPr/>
          </p:nvSpPr>
          <p:spPr>
            <a:xfrm>
              <a:off x="928877" y="4501133"/>
              <a:ext cx="215265" cy="287020"/>
            </a:xfrm>
            <a:custGeom>
              <a:avLst/>
              <a:gdLst/>
              <a:ahLst/>
              <a:cxnLst/>
              <a:rect l="l" t="t" r="r" b="b"/>
              <a:pathLst>
                <a:path w="215265" h="287020">
                  <a:moveTo>
                    <a:pt x="0" y="286512"/>
                  </a:moveTo>
                  <a:lnTo>
                    <a:pt x="214884" y="286512"/>
                  </a:lnTo>
                  <a:lnTo>
                    <a:pt x="214884" y="0"/>
                  </a:lnTo>
                  <a:lnTo>
                    <a:pt x="0" y="0"/>
                  </a:lnTo>
                  <a:lnTo>
                    <a:pt x="0" y="286512"/>
                  </a:lnTo>
                  <a:close/>
                </a:path>
              </a:pathLst>
            </a:custGeom>
            <a:ln w="19049">
              <a:solidFill>
                <a:srgbClr val="000000"/>
              </a:solidFill>
            </a:ln>
          </p:spPr>
          <p:txBody>
            <a:bodyPr wrap="square" lIns="0" tIns="0" rIns="0" bIns="0" rtlCol="0"/>
            <a:lstStyle/>
            <a:p>
              <a:endParaRPr/>
            </a:p>
          </p:txBody>
        </p:sp>
        <p:sp>
          <p:nvSpPr>
            <p:cNvPr id="48" name="object 48"/>
            <p:cNvSpPr/>
            <p:nvPr/>
          </p:nvSpPr>
          <p:spPr>
            <a:xfrm>
              <a:off x="928877" y="3929633"/>
              <a:ext cx="215265" cy="287020"/>
            </a:xfrm>
            <a:custGeom>
              <a:avLst/>
              <a:gdLst/>
              <a:ahLst/>
              <a:cxnLst/>
              <a:rect l="l" t="t" r="r" b="b"/>
              <a:pathLst>
                <a:path w="215265" h="287020">
                  <a:moveTo>
                    <a:pt x="214884" y="0"/>
                  </a:moveTo>
                  <a:lnTo>
                    <a:pt x="0" y="0"/>
                  </a:lnTo>
                  <a:lnTo>
                    <a:pt x="0" y="286512"/>
                  </a:lnTo>
                  <a:lnTo>
                    <a:pt x="214884" y="286512"/>
                  </a:lnTo>
                  <a:lnTo>
                    <a:pt x="214884" y="0"/>
                  </a:lnTo>
                  <a:close/>
                </a:path>
              </a:pathLst>
            </a:custGeom>
            <a:solidFill>
              <a:srgbClr val="FFFFFF"/>
            </a:solidFill>
          </p:spPr>
          <p:txBody>
            <a:bodyPr wrap="square" lIns="0" tIns="0" rIns="0" bIns="0" rtlCol="0"/>
            <a:lstStyle/>
            <a:p>
              <a:endParaRPr/>
            </a:p>
          </p:txBody>
        </p:sp>
        <p:sp>
          <p:nvSpPr>
            <p:cNvPr id="49" name="object 49"/>
            <p:cNvSpPr/>
            <p:nvPr/>
          </p:nvSpPr>
          <p:spPr>
            <a:xfrm>
              <a:off x="928877" y="3929633"/>
              <a:ext cx="215265" cy="287020"/>
            </a:xfrm>
            <a:custGeom>
              <a:avLst/>
              <a:gdLst/>
              <a:ahLst/>
              <a:cxnLst/>
              <a:rect l="l" t="t" r="r" b="b"/>
              <a:pathLst>
                <a:path w="215265" h="287020">
                  <a:moveTo>
                    <a:pt x="0" y="286512"/>
                  </a:moveTo>
                  <a:lnTo>
                    <a:pt x="214884" y="286512"/>
                  </a:lnTo>
                  <a:lnTo>
                    <a:pt x="214884" y="0"/>
                  </a:lnTo>
                  <a:lnTo>
                    <a:pt x="0" y="0"/>
                  </a:lnTo>
                  <a:lnTo>
                    <a:pt x="0" y="286512"/>
                  </a:lnTo>
                  <a:close/>
                </a:path>
              </a:pathLst>
            </a:custGeom>
            <a:ln w="19049">
              <a:solidFill>
                <a:srgbClr val="000000"/>
              </a:solidFill>
            </a:ln>
          </p:spPr>
          <p:txBody>
            <a:bodyPr wrap="square" lIns="0" tIns="0" rIns="0" bIns="0" rtlCol="0"/>
            <a:lstStyle/>
            <a:p>
              <a:endParaRPr/>
            </a:p>
          </p:txBody>
        </p:sp>
        <p:sp>
          <p:nvSpPr>
            <p:cNvPr id="50" name="object 50"/>
            <p:cNvSpPr/>
            <p:nvPr/>
          </p:nvSpPr>
          <p:spPr>
            <a:xfrm>
              <a:off x="1781555" y="3607295"/>
              <a:ext cx="1807464" cy="707148"/>
            </a:xfrm>
            <a:prstGeom prst="rect">
              <a:avLst/>
            </a:prstGeom>
            <a:blipFill>
              <a:blip r:embed="rId6" cstate="print"/>
              <a:stretch>
                <a:fillRect/>
              </a:stretch>
            </a:blipFill>
          </p:spPr>
          <p:txBody>
            <a:bodyPr wrap="square" lIns="0" tIns="0" rIns="0" bIns="0" rtlCol="0"/>
            <a:lstStyle/>
            <a:p>
              <a:endParaRPr/>
            </a:p>
          </p:txBody>
        </p:sp>
        <p:sp>
          <p:nvSpPr>
            <p:cNvPr id="51" name="object 51"/>
            <p:cNvSpPr/>
            <p:nvPr/>
          </p:nvSpPr>
          <p:spPr>
            <a:xfrm>
              <a:off x="1930145" y="3635501"/>
              <a:ext cx="1610360" cy="534035"/>
            </a:xfrm>
            <a:custGeom>
              <a:avLst/>
              <a:gdLst/>
              <a:ahLst/>
              <a:cxnLst/>
              <a:rect l="l" t="t" r="r" b="b"/>
              <a:pathLst>
                <a:path w="1610360" h="534035">
                  <a:moveTo>
                    <a:pt x="80137" y="427990"/>
                  </a:moveTo>
                  <a:lnTo>
                    <a:pt x="74041" y="428244"/>
                  </a:lnTo>
                  <a:lnTo>
                    <a:pt x="70485" y="432054"/>
                  </a:lnTo>
                  <a:lnTo>
                    <a:pt x="0" y="509270"/>
                  </a:lnTo>
                  <a:lnTo>
                    <a:pt x="101854" y="532638"/>
                  </a:lnTo>
                  <a:lnTo>
                    <a:pt x="106934" y="533908"/>
                  </a:lnTo>
                  <a:lnTo>
                    <a:pt x="112014" y="530733"/>
                  </a:lnTo>
                  <a:lnTo>
                    <a:pt x="113284" y="525526"/>
                  </a:lnTo>
                  <a:lnTo>
                    <a:pt x="114427" y="520446"/>
                  </a:lnTo>
                  <a:lnTo>
                    <a:pt x="111252" y="515366"/>
                  </a:lnTo>
                  <a:lnTo>
                    <a:pt x="106172" y="514096"/>
                  </a:lnTo>
                  <a:lnTo>
                    <a:pt x="100109" y="512699"/>
                  </a:lnTo>
                  <a:lnTo>
                    <a:pt x="20828" y="512699"/>
                  </a:lnTo>
                  <a:lnTo>
                    <a:pt x="15240" y="494538"/>
                  </a:lnTo>
                  <a:lnTo>
                    <a:pt x="48768" y="484104"/>
                  </a:lnTo>
                  <a:lnTo>
                    <a:pt x="84581" y="445008"/>
                  </a:lnTo>
                  <a:lnTo>
                    <a:pt x="88137" y="441071"/>
                  </a:lnTo>
                  <a:lnTo>
                    <a:pt x="87884" y="435102"/>
                  </a:lnTo>
                  <a:lnTo>
                    <a:pt x="83947" y="431546"/>
                  </a:lnTo>
                  <a:lnTo>
                    <a:pt x="80137" y="427990"/>
                  </a:lnTo>
                  <a:close/>
                </a:path>
                <a:path w="1610360" h="534035">
                  <a:moveTo>
                    <a:pt x="48768" y="484104"/>
                  </a:moveTo>
                  <a:lnTo>
                    <a:pt x="15240" y="494538"/>
                  </a:lnTo>
                  <a:lnTo>
                    <a:pt x="20828" y="512699"/>
                  </a:lnTo>
                  <a:lnTo>
                    <a:pt x="29401" y="510031"/>
                  </a:lnTo>
                  <a:lnTo>
                    <a:pt x="25018" y="510031"/>
                  </a:lnTo>
                  <a:lnTo>
                    <a:pt x="20193" y="494284"/>
                  </a:lnTo>
                  <a:lnTo>
                    <a:pt x="39444" y="494284"/>
                  </a:lnTo>
                  <a:lnTo>
                    <a:pt x="48768" y="484104"/>
                  </a:lnTo>
                  <a:close/>
                </a:path>
                <a:path w="1610360" h="534035">
                  <a:moveTo>
                    <a:pt x="54565" y="502204"/>
                  </a:moveTo>
                  <a:lnTo>
                    <a:pt x="20828" y="512699"/>
                  </a:lnTo>
                  <a:lnTo>
                    <a:pt x="100109" y="512699"/>
                  </a:lnTo>
                  <a:lnTo>
                    <a:pt x="54565" y="502204"/>
                  </a:lnTo>
                  <a:close/>
                </a:path>
                <a:path w="1610360" h="534035">
                  <a:moveTo>
                    <a:pt x="20193" y="494284"/>
                  </a:moveTo>
                  <a:lnTo>
                    <a:pt x="25018" y="510031"/>
                  </a:lnTo>
                  <a:lnTo>
                    <a:pt x="36089" y="497946"/>
                  </a:lnTo>
                  <a:lnTo>
                    <a:pt x="20193" y="494284"/>
                  </a:lnTo>
                  <a:close/>
                </a:path>
                <a:path w="1610360" h="534035">
                  <a:moveTo>
                    <a:pt x="36089" y="497946"/>
                  </a:moveTo>
                  <a:lnTo>
                    <a:pt x="25018" y="510031"/>
                  </a:lnTo>
                  <a:lnTo>
                    <a:pt x="29401" y="510031"/>
                  </a:lnTo>
                  <a:lnTo>
                    <a:pt x="54565" y="502204"/>
                  </a:lnTo>
                  <a:lnTo>
                    <a:pt x="36089" y="497946"/>
                  </a:lnTo>
                  <a:close/>
                </a:path>
                <a:path w="1610360" h="534035">
                  <a:moveTo>
                    <a:pt x="1604518" y="0"/>
                  </a:moveTo>
                  <a:lnTo>
                    <a:pt x="48768" y="484104"/>
                  </a:lnTo>
                  <a:lnTo>
                    <a:pt x="36089" y="497946"/>
                  </a:lnTo>
                  <a:lnTo>
                    <a:pt x="54565" y="502204"/>
                  </a:lnTo>
                  <a:lnTo>
                    <a:pt x="1610233" y="18287"/>
                  </a:lnTo>
                  <a:lnTo>
                    <a:pt x="1604518" y="0"/>
                  </a:lnTo>
                  <a:close/>
                </a:path>
                <a:path w="1610360" h="534035">
                  <a:moveTo>
                    <a:pt x="39444" y="494284"/>
                  </a:moveTo>
                  <a:lnTo>
                    <a:pt x="20193" y="494284"/>
                  </a:lnTo>
                  <a:lnTo>
                    <a:pt x="36089" y="497946"/>
                  </a:lnTo>
                  <a:lnTo>
                    <a:pt x="39444" y="494284"/>
                  </a:lnTo>
                  <a:close/>
                </a:path>
              </a:pathLst>
            </a:custGeom>
            <a:solidFill>
              <a:srgbClr val="000000"/>
            </a:solidFill>
          </p:spPr>
          <p:txBody>
            <a:bodyPr wrap="square" lIns="0" tIns="0" rIns="0" bIns="0" rtlCol="0"/>
            <a:lstStyle/>
            <a:p>
              <a:endParaRPr/>
            </a:p>
          </p:txBody>
        </p:sp>
        <p:sp>
          <p:nvSpPr>
            <p:cNvPr id="52" name="object 52"/>
            <p:cNvSpPr/>
            <p:nvPr/>
          </p:nvSpPr>
          <p:spPr>
            <a:xfrm>
              <a:off x="995171" y="2535935"/>
              <a:ext cx="2560319" cy="1705356"/>
            </a:xfrm>
            <a:prstGeom prst="rect">
              <a:avLst/>
            </a:prstGeom>
            <a:blipFill>
              <a:blip r:embed="rId7" cstate="print"/>
              <a:stretch>
                <a:fillRect/>
              </a:stretch>
            </a:blipFill>
          </p:spPr>
          <p:txBody>
            <a:bodyPr wrap="square" lIns="0" tIns="0" rIns="0" bIns="0" rtlCol="0"/>
            <a:lstStyle/>
            <a:p>
              <a:endParaRPr/>
            </a:p>
          </p:txBody>
        </p:sp>
        <p:sp>
          <p:nvSpPr>
            <p:cNvPr id="53" name="object 53"/>
            <p:cNvSpPr/>
            <p:nvPr/>
          </p:nvSpPr>
          <p:spPr>
            <a:xfrm>
              <a:off x="1143723" y="2563748"/>
              <a:ext cx="2362835" cy="1508760"/>
            </a:xfrm>
            <a:custGeom>
              <a:avLst/>
              <a:gdLst/>
              <a:ahLst/>
              <a:cxnLst/>
              <a:rect l="l" t="t" r="r" b="b"/>
              <a:pathLst>
                <a:path w="2362835" h="1508760">
                  <a:moveTo>
                    <a:pt x="56057" y="1408811"/>
                  </a:moveTo>
                  <a:lnTo>
                    <a:pt x="50317" y="1410589"/>
                  </a:lnTo>
                  <a:lnTo>
                    <a:pt x="0" y="1508252"/>
                  </a:lnTo>
                  <a:lnTo>
                    <a:pt x="55499" y="1506093"/>
                  </a:lnTo>
                  <a:lnTo>
                    <a:pt x="21056" y="1506093"/>
                  </a:lnTo>
                  <a:lnTo>
                    <a:pt x="10833" y="1490090"/>
                  </a:lnTo>
                  <a:lnTo>
                    <a:pt x="40500" y="1471211"/>
                  </a:lnTo>
                  <a:lnTo>
                    <a:pt x="67246" y="1419352"/>
                  </a:lnTo>
                  <a:lnTo>
                    <a:pt x="65417" y="1413637"/>
                  </a:lnTo>
                  <a:lnTo>
                    <a:pt x="56057" y="1408811"/>
                  </a:lnTo>
                  <a:close/>
                </a:path>
                <a:path w="2362835" h="1508760">
                  <a:moveTo>
                    <a:pt x="40500" y="1471211"/>
                  </a:moveTo>
                  <a:lnTo>
                    <a:pt x="10833" y="1490090"/>
                  </a:lnTo>
                  <a:lnTo>
                    <a:pt x="21056" y="1506093"/>
                  </a:lnTo>
                  <a:lnTo>
                    <a:pt x="26844" y="1502409"/>
                  </a:lnTo>
                  <a:lnTo>
                    <a:pt x="24409" y="1502409"/>
                  </a:lnTo>
                  <a:lnTo>
                    <a:pt x="15582" y="1488567"/>
                  </a:lnTo>
                  <a:lnTo>
                    <a:pt x="31875" y="1487933"/>
                  </a:lnTo>
                  <a:lnTo>
                    <a:pt x="40500" y="1471211"/>
                  </a:lnTo>
                  <a:close/>
                </a:path>
                <a:path w="2362835" h="1508760">
                  <a:moveTo>
                    <a:pt x="108991" y="1484883"/>
                  </a:moveTo>
                  <a:lnTo>
                    <a:pt x="50746" y="1487199"/>
                  </a:lnTo>
                  <a:lnTo>
                    <a:pt x="21056" y="1506093"/>
                  </a:lnTo>
                  <a:lnTo>
                    <a:pt x="55499" y="1506093"/>
                  </a:lnTo>
                  <a:lnTo>
                    <a:pt x="109728" y="1503933"/>
                  </a:lnTo>
                  <a:lnTo>
                    <a:pt x="113817" y="1499489"/>
                  </a:lnTo>
                  <a:lnTo>
                    <a:pt x="113410" y="1489075"/>
                  </a:lnTo>
                  <a:lnTo>
                    <a:pt x="108991" y="1484883"/>
                  </a:lnTo>
                  <a:close/>
                </a:path>
                <a:path w="2362835" h="1508760">
                  <a:moveTo>
                    <a:pt x="31875" y="1487933"/>
                  </a:moveTo>
                  <a:lnTo>
                    <a:pt x="15582" y="1488567"/>
                  </a:lnTo>
                  <a:lnTo>
                    <a:pt x="24409" y="1502409"/>
                  </a:lnTo>
                  <a:lnTo>
                    <a:pt x="31875" y="1487933"/>
                  </a:lnTo>
                  <a:close/>
                </a:path>
                <a:path w="2362835" h="1508760">
                  <a:moveTo>
                    <a:pt x="50746" y="1487199"/>
                  </a:moveTo>
                  <a:lnTo>
                    <a:pt x="31875" y="1487933"/>
                  </a:lnTo>
                  <a:lnTo>
                    <a:pt x="24409" y="1502409"/>
                  </a:lnTo>
                  <a:lnTo>
                    <a:pt x="26844" y="1502409"/>
                  </a:lnTo>
                  <a:lnTo>
                    <a:pt x="50746" y="1487199"/>
                  </a:lnTo>
                  <a:close/>
                </a:path>
                <a:path w="2362835" h="1508760">
                  <a:moveTo>
                    <a:pt x="2352332" y="0"/>
                  </a:moveTo>
                  <a:lnTo>
                    <a:pt x="40500" y="1471211"/>
                  </a:lnTo>
                  <a:lnTo>
                    <a:pt x="31875" y="1487933"/>
                  </a:lnTo>
                  <a:lnTo>
                    <a:pt x="50746" y="1487199"/>
                  </a:lnTo>
                  <a:lnTo>
                    <a:pt x="2362619" y="16001"/>
                  </a:lnTo>
                  <a:lnTo>
                    <a:pt x="2352332" y="0"/>
                  </a:lnTo>
                  <a:close/>
                </a:path>
              </a:pathLst>
            </a:custGeom>
            <a:solidFill>
              <a:srgbClr val="000000"/>
            </a:solidFill>
          </p:spPr>
          <p:txBody>
            <a:bodyPr wrap="square" lIns="0" tIns="0" rIns="0" bIns="0" rtlCol="0"/>
            <a:lstStyle/>
            <a:p>
              <a:endParaRPr/>
            </a:p>
          </p:txBody>
        </p:sp>
        <p:sp>
          <p:nvSpPr>
            <p:cNvPr id="54" name="object 54"/>
            <p:cNvSpPr/>
            <p:nvPr/>
          </p:nvSpPr>
          <p:spPr>
            <a:xfrm>
              <a:off x="1781555" y="4320501"/>
              <a:ext cx="1770888" cy="493814"/>
            </a:xfrm>
            <a:prstGeom prst="rect">
              <a:avLst/>
            </a:prstGeom>
            <a:blipFill>
              <a:blip r:embed="rId8" cstate="print"/>
              <a:stretch>
                <a:fillRect/>
              </a:stretch>
            </a:blipFill>
          </p:spPr>
          <p:txBody>
            <a:bodyPr wrap="square" lIns="0" tIns="0" rIns="0" bIns="0" rtlCol="0"/>
            <a:lstStyle/>
            <a:p>
              <a:endParaRPr/>
            </a:p>
          </p:txBody>
        </p:sp>
        <p:sp>
          <p:nvSpPr>
            <p:cNvPr id="55" name="object 55"/>
            <p:cNvSpPr/>
            <p:nvPr/>
          </p:nvSpPr>
          <p:spPr>
            <a:xfrm>
              <a:off x="1930145" y="4348479"/>
              <a:ext cx="1573530" cy="332740"/>
            </a:xfrm>
            <a:custGeom>
              <a:avLst/>
              <a:gdLst/>
              <a:ahLst/>
              <a:cxnLst/>
              <a:rect l="l" t="t" r="r" b="b"/>
              <a:pathLst>
                <a:path w="1573529" h="332739">
                  <a:moveTo>
                    <a:pt x="83439" y="223774"/>
                  </a:moveTo>
                  <a:lnTo>
                    <a:pt x="79375" y="227203"/>
                  </a:lnTo>
                  <a:lnTo>
                    <a:pt x="0" y="295148"/>
                  </a:lnTo>
                  <a:lnTo>
                    <a:pt x="103124" y="332613"/>
                  </a:lnTo>
                  <a:lnTo>
                    <a:pt x="108585" y="330073"/>
                  </a:lnTo>
                  <a:lnTo>
                    <a:pt x="110490" y="325120"/>
                  </a:lnTo>
                  <a:lnTo>
                    <a:pt x="112268" y="320167"/>
                  </a:lnTo>
                  <a:lnTo>
                    <a:pt x="109728" y="314706"/>
                  </a:lnTo>
                  <a:lnTo>
                    <a:pt x="72232" y="301117"/>
                  </a:lnTo>
                  <a:lnTo>
                    <a:pt x="20193" y="301117"/>
                  </a:lnTo>
                  <a:lnTo>
                    <a:pt x="16891" y="282448"/>
                  </a:lnTo>
                  <a:lnTo>
                    <a:pt x="51452" y="276162"/>
                  </a:lnTo>
                  <a:lnTo>
                    <a:pt x="91821" y="241681"/>
                  </a:lnTo>
                  <a:lnTo>
                    <a:pt x="95758" y="238252"/>
                  </a:lnTo>
                  <a:lnTo>
                    <a:pt x="96266" y="232156"/>
                  </a:lnTo>
                  <a:lnTo>
                    <a:pt x="92837" y="228219"/>
                  </a:lnTo>
                  <a:lnTo>
                    <a:pt x="89408" y="224155"/>
                  </a:lnTo>
                  <a:lnTo>
                    <a:pt x="83439" y="223774"/>
                  </a:lnTo>
                  <a:close/>
                </a:path>
                <a:path w="1573529" h="332739">
                  <a:moveTo>
                    <a:pt x="51452" y="276162"/>
                  </a:moveTo>
                  <a:lnTo>
                    <a:pt x="16891" y="282448"/>
                  </a:lnTo>
                  <a:lnTo>
                    <a:pt x="20193" y="301117"/>
                  </a:lnTo>
                  <a:lnTo>
                    <a:pt x="32070" y="298958"/>
                  </a:lnTo>
                  <a:lnTo>
                    <a:pt x="24765" y="298958"/>
                  </a:lnTo>
                  <a:lnTo>
                    <a:pt x="21843" y="282829"/>
                  </a:lnTo>
                  <a:lnTo>
                    <a:pt x="43647" y="282829"/>
                  </a:lnTo>
                  <a:lnTo>
                    <a:pt x="51452" y="276162"/>
                  </a:lnTo>
                  <a:close/>
                </a:path>
                <a:path w="1573529" h="332739">
                  <a:moveTo>
                    <a:pt x="54867" y="294814"/>
                  </a:moveTo>
                  <a:lnTo>
                    <a:pt x="20193" y="301117"/>
                  </a:lnTo>
                  <a:lnTo>
                    <a:pt x="72232" y="301117"/>
                  </a:lnTo>
                  <a:lnTo>
                    <a:pt x="54867" y="294814"/>
                  </a:lnTo>
                  <a:close/>
                </a:path>
                <a:path w="1573529" h="332739">
                  <a:moveTo>
                    <a:pt x="21843" y="282829"/>
                  </a:moveTo>
                  <a:lnTo>
                    <a:pt x="24765" y="298958"/>
                  </a:lnTo>
                  <a:lnTo>
                    <a:pt x="37145" y="288382"/>
                  </a:lnTo>
                  <a:lnTo>
                    <a:pt x="21843" y="282829"/>
                  </a:lnTo>
                  <a:close/>
                </a:path>
                <a:path w="1573529" h="332739">
                  <a:moveTo>
                    <a:pt x="37145" y="288382"/>
                  </a:moveTo>
                  <a:lnTo>
                    <a:pt x="24765" y="298958"/>
                  </a:lnTo>
                  <a:lnTo>
                    <a:pt x="32070" y="298958"/>
                  </a:lnTo>
                  <a:lnTo>
                    <a:pt x="54867" y="294814"/>
                  </a:lnTo>
                  <a:lnTo>
                    <a:pt x="37145" y="288382"/>
                  </a:lnTo>
                  <a:close/>
                </a:path>
                <a:path w="1573529" h="332739">
                  <a:moveTo>
                    <a:pt x="1569974" y="0"/>
                  </a:moveTo>
                  <a:lnTo>
                    <a:pt x="51452" y="276162"/>
                  </a:lnTo>
                  <a:lnTo>
                    <a:pt x="37145" y="288382"/>
                  </a:lnTo>
                  <a:lnTo>
                    <a:pt x="54867" y="294814"/>
                  </a:lnTo>
                  <a:lnTo>
                    <a:pt x="1573403" y="18796"/>
                  </a:lnTo>
                  <a:lnTo>
                    <a:pt x="1569974" y="0"/>
                  </a:lnTo>
                  <a:close/>
                </a:path>
                <a:path w="1573529" h="332739">
                  <a:moveTo>
                    <a:pt x="43647" y="282829"/>
                  </a:moveTo>
                  <a:lnTo>
                    <a:pt x="21843" y="282829"/>
                  </a:lnTo>
                  <a:lnTo>
                    <a:pt x="37145" y="288382"/>
                  </a:lnTo>
                  <a:lnTo>
                    <a:pt x="43647" y="282829"/>
                  </a:lnTo>
                  <a:close/>
                </a:path>
              </a:pathLst>
            </a:custGeom>
            <a:solidFill>
              <a:srgbClr val="000000"/>
            </a:solidFill>
          </p:spPr>
          <p:txBody>
            <a:bodyPr wrap="square" lIns="0" tIns="0" rIns="0" bIns="0" rtlCol="0"/>
            <a:lstStyle/>
            <a:p>
              <a:endParaRPr/>
            </a:p>
          </p:txBody>
        </p:sp>
        <p:sp>
          <p:nvSpPr>
            <p:cNvPr id="56" name="object 56"/>
            <p:cNvSpPr/>
            <p:nvPr/>
          </p:nvSpPr>
          <p:spPr>
            <a:xfrm>
              <a:off x="923543" y="4663389"/>
              <a:ext cx="2662428" cy="294182"/>
            </a:xfrm>
            <a:prstGeom prst="rect">
              <a:avLst/>
            </a:prstGeom>
            <a:blipFill>
              <a:blip r:embed="rId9" cstate="print"/>
              <a:stretch>
                <a:fillRect/>
              </a:stretch>
            </a:blipFill>
          </p:spPr>
          <p:txBody>
            <a:bodyPr wrap="square" lIns="0" tIns="0" rIns="0" bIns="0" rtlCol="0"/>
            <a:lstStyle/>
            <a:p>
              <a:endParaRPr/>
            </a:p>
          </p:txBody>
        </p:sp>
        <p:sp>
          <p:nvSpPr>
            <p:cNvPr id="57" name="object 57"/>
            <p:cNvSpPr/>
            <p:nvPr/>
          </p:nvSpPr>
          <p:spPr>
            <a:xfrm>
              <a:off x="1072095" y="4735067"/>
              <a:ext cx="2465070" cy="133985"/>
            </a:xfrm>
            <a:custGeom>
              <a:avLst/>
              <a:gdLst/>
              <a:ahLst/>
              <a:cxnLst/>
              <a:rect l="l" t="t" r="r" b="b"/>
              <a:pathLst>
                <a:path w="2465070" h="133985">
                  <a:moveTo>
                    <a:pt x="54456" y="44586"/>
                  </a:moveTo>
                  <a:lnTo>
                    <a:pt x="37740" y="53685"/>
                  </a:lnTo>
                  <a:lnTo>
                    <a:pt x="53711" y="63628"/>
                  </a:lnTo>
                  <a:lnTo>
                    <a:pt x="2464346" y="133476"/>
                  </a:lnTo>
                  <a:lnTo>
                    <a:pt x="2464981" y="114553"/>
                  </a:lnTo>
                  <a:lnTo>
                    <a:pt x="54456" y="44586"/>
                  </a:lnTo>
                  <a:close/>
                </a:path>
                <a:path w="2465070" h="133985">
                  <a:moveTo>
                    <a:pt x="96405" y="0"/>
                  </a:moveTo>
                  <a:lnTo>
                    <a:pt x="0" y="52577"/>
                  </a:lnTo>
                  <a:lnTo>
                    <a:pt x="93205" y="110616"/>
                  </a:lnTo>
                  <a:lnTo>
                    <a:pt x="99072" y="109219"/>
                  </a:lnTo>
                  <a:lnTo>
                    <a:pt x="104635" y="100329"/>
                  </a:lnTo>
                  <a:lnTo>
                    <a:pt x="103276" y="94487"/>
                  </a:lnTo>
                  <a:lnTo>
                    <a:pt x="53711" y="63628"/>
                  </a:lnTo>
                  <a:lnTo>
                    <a:pt x="18580" y="62610"/>
                  </a:lnTo>
                  <a:lnTo>
                    <a:pt x="19126" y="43560"/>
                  </a:lnTo>
                  <a:lnTo>
                    <a:pt x="56340" y="43560"/>
                  </a:lnTo>
                  <a:lnTo>
                    <a:pt x="105524" y="16763"/>
                  </a:lnTo>
                  <a:lnTo>
                    <a:pt x="107226" y="10921"/>
                  </a:lnTo>
                  <a:lnTo>
                    <a:pt x="102196" y="1777"/>
                  </a:lnTo>
                  <a:lnTo>
                    <a:pt x="96405" y="0"/>
                  </a:lnTo>
                  <a:close/>
                </a:path>
                <a:path w="2465070" h="133985">
                  <a:moveTo>
                    <a:pt x="19126" y="43560"/>
                  </a:moveTo>
                  <a:lnTo>
                    <a:pt x="18580" y="62610"/>
                  </a:lnTo>
                  <a:lnTo>
                    <a:pt x="53711" y="63628"/>
                  </a:lnTo>
                  <a:lnTo>
                    <a:pt x="50240" y="61467"/>
                  </a:lnTo>
                  <a:lnTo>
                    <a:pt x="23444" y="61467"/>
                  </a:lnTo>
                  <a:lnTo>
                    <a:pt x="23926" y="45084"/>
                  </a:lnTo>
                  <a:lnTo>
                    <a:pt x="53540" y="45084"/>
                  </a:lnTo>
                  <a:lnTo>
                    <a:pt x="54456" y="44586"/>
                  </a:lnTo>
                  <a:lnTo>
                    <a:pt x="19126" y="43560"/>
                  </a:lnTo>
                  <a:close/>
                </a:path>
                <a:path w="2465070" h="133985">
                  <a:moveTo>
                    <a:pt x="23926" y="45084"/>
                  </a:moveTo>
                  <a:lnTo>
                    <a:pt x="23444" y="61467"/>
                  </a:lnTo>
                  <a:lnTo>
                    <a:pt x="37740" y="53685"/>
                  </a:lnTo>
                  <a:lnTo>
                    <a:pt x="23926" y="45084"/>
                  </a:lnTo>
                  <a:close/>
                </a:path>
                <a:path w="2465070" h="133985">
                  <a:moveTo>
                    <a:pt x="37740" y="53685"/>
                  </a:moveTo>
                  <a:lnTo>
                    <a:pt x="23444" y="61467"/>
                  </a:lnTo>
                  <a:lnTo>
                    <a:pt x="50240" y="61467"/>
                  </a:lnTo>
                  <a:lnTo>
                    <a:pt x="37740" y="53685"/>
                  </a:lnTo>
                  <a:close/>
                </a:path>
                <a:path w="2465070" h="133985">
                  <a:moveTo>
                    <a:pt x="53540" y="45084"/>
                  </a:moveTo>
                  <a:lnTo>
                    <a:pt x="23926" y="45084"/>
                  </a:lnTo>
                  <a:lnTo>
                    <a:pt x="37740" y="53685"/>
                  </a:lnTo>
                  <a:lnTo>
                    <a:pt x="53540" y="45084"/>
                  </a:lnTo>
                  <a:close/>
                </a:path>
                <a:path w="2465070" h="133985">
                  <a:moveTo>
                    <a:pt x="56340" y="43560"/>
                  </a:moveTo>
                  <a:lnTo>
                    <a:pt x="19126" y="43560"/>
                  </a:lnTo>
                  <a:lnTo>
                    <a:pt x="54456" y="44586"/>
                  </a:lnTo>
                  <a:lnTo>
                    <a:pt x="56340" y="43560"/>
                  </a:lnTo>
                  <a:close/>
                </a:path>
              </a:pathLst>
            </a:custGeom>
            <a:solidFill>
              <a:srgbClr val="000000"/>
            </a:solidFill>
          </p:spPr>
          <p:txBody>
            <a:bodyPr wrap="square" lIns="0" tIns="0" rIns="0" bIns="0" rtlCol="0"/>
            <a:lstStyle/>
            <a:p>
              <a:endParaRPr/>
            </a:p>
          </p:txBody>
        </p:sp>
      </p:grpSp>
      <p:sp>
        <p:nvSpPr>
          <p:cNvPr id="58" name="object 58"/>
          <p:cNvSpPr txBox="1"/>
          <p:nvPr/>
        </p:nvSpPr>
        <p:spPr>
          <a:xfrm>
            <a:off x="6938009" y="5456021"/>
            <a:ext cx="6832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Georgia"/>
                <a:cs typeface="Georgia"/>
              </a:rPr>
              <a:t>Frame</a:t>
            </a:r>
            <a:endParaRPr sz="1800">
              <a:latin typeface="Georgia"/>
              <a:cs typeface="Georgia"/>
            </a:endParaRPr>
          </a:p>
        </p:txBody>
      </p:sp>
      <p:sp>
        <p:nvSpPr>
          <p:cNvPr id="59" name="object 59"/>
          <p:cNvSpPr txBox="1"/>
          <p:nvPr/>
        </p:nvSpPr>
        <p:spPr>
          <a:xfrm>
            <a:off x="3437001" y="5813247"/>
            <a:ext cx="2999740" cy="604520"/>
          </a:xfrm>
          <a:prstGeom prst="rect">
            <a:avLst/>
          </a:prstGeom>
        </p:spPr>
        <p:txBody>
          <a:bodyPr vert="horz" wrap="square" lIns="0" tIns="12700" rIns="0" bIns="0" rtlCol="0">
            <a:spAutoFit/>
          </a:bodyPr>
          <a:lstStyle/>
          <a:p>
            <a:pPr marR="5080" algn="r">
              <a:lnSpc>
                <a:spcPts val="1920"/>
              </a:lnSpc>
              <a:spcBef>
                <a:spcPts val="100"/>
              </a:spcBef>
            </a:pPr>
            <a:r>
              <a:rPr sz="1800" spc="-5" dirty="0">
                <a:latin typeface="Georgia"/>
                <a:cs typeface="Georgia"/>
              </a:rPr>
              <a:t>p</a:t>
            </a:r>
            <a:r>
              <a:rPr sz="1800" spc="5" dirty="0">
                <a:latin typeface="Georgia"/>
                <a:cs typeface="Georgia"/>
              </a:rPr>
              <a:t>a</a:t>
            </a:r>
            <a:r>
              <a:rPr sz="1800" spc="-5" dirty="0">
                <a:latin typeface="Georgia"/>
                <a:cs typeface="Georgia"/>
              </a:rPr>
              <a:t>ge</a:t>
            </a:r>
            <a:endParaRPr sz="1800">
              <a:latin typeface="Georgia"/>
              <a:cs typeface="Georgia"/>
            </a:endParaRPr>
          </a:p>
          <a:p>
            <a:pPr marL="12700">
              <a:lnSpc>
                <a:spcPts val="2640"/>
              </a:lnSpc>
            </a:pPr>
            <a:r>
              <a:rPr sz="2400" b="1" spc="-5" dirty="0">
                <a:latin typeface="Georgia"/>
                <a:cs typeface="Georgia"/>
              </a:rPr>
              <a:t>Pagination</a:t>
            </a:r>
            <a:endParaRPr sz="2400">
              <a:latin typeface="Georgia"/>
              <a:cs typeface="Georgia"/>
            </a:endParaRPr>
          </a:p>
        </p:txBody>
      </p:sp>
      <p:grpSp>
        <p:nvGrpSpPr>
          <p:cNvPr id="60" name="object 60"/>
          <p:cNvGrpSpPr/>
          <p:nvPr/>
        </p:nvGrpSpPr>
        <p:grpSpPr>
          <a:xfrm>
            <a:off x="5138928" y="4876774"/>
            <a:ext cx="2578735" cy="1134110"/>
            <a:chOff x="5138928" y="4876774"/>
            <a:chExt cx="2578735" cy="1134110"/>
          </a:xfrm>
        </p:grpSpPr>
        <p:sp>
          <p:nvSpPr>
            <p:cNvPr id="61" name="object 61"/>
            <p:cNvSpPr/>
            <p:nvPr/>
          </p:nvSpPr>
          <p:spPr>
            <a:xfrm>
              <a:off x="5138928" y="5376671"/>
              <a:ext cx="774179" cy="633996"/>
            </a:xfrm>
            <a:prstGeom prst="rect">
              <a:avLst/>
            </a:prstGeom>
            <a:blipFill>
              <a:blip r:embed="rId10" cstate="print"/>
              <a:stretch>
                <a:fillRect/>
              </a:stretch>
            </a:blipFill>
          </p:spPr>
          <p:txBody>
            <a:bodyPr wrap="square" lIns="0" tIns="0" rIns="0" bIns="0" rtlCol="0"/>
            <a:lstStyle/>
            <a:p>
              <a:endParaRPr/>
            </a:p>
          </p:txBody>
        </p:sp>
        <p:sp>
          <p:nvSpPr>
            <p:cNvPr id="62" name="object 62"/>
            <p:cNvSpPr/>
            <p:nvPr/>
          </p:nvSpPr>
          <p:spPr>
            <a:xfrm>
              <a:off x="5287518" y="5500877"/>
              <a:ext cx="577215" cy="436245"/>
            </a:xfrm>
            <a:custGeom>
              <a:avLst/>
              <a:gdLst/>
              <a:ahLst/>
              <a:cxnLst/>
              <a:rect l="l" t="t" r="r" b="b"/>
              <a:pathLst>
                <a:path w="577214" h="436245">
                  <a:moveTo>
                    <a:pt x="30245" y="22714"/>
                  </a:moveTo>
                  <a:lnTo>
                    <a:pt x="37556" y="40043"/>
                  </a:lnTo>
                  <a:lnTo>
                    <a:pt x="565785" y="436245"/>
                  </a:lnTo>
                  <a:lnTo>
                    <a:pt x="577215" y="421005"/>
                  </a:lnTo>
                  <a:lnTo>
                    <a:pt x="49119" y="24903"/>
                  </a:lnTo>
                  <a:lnTo>
                    <a:pt x="30245" y="22714"/>
                  </a:lnTo>
                  <a:close/>
                </a:path>
                <a:path w="577214" h="436245">
                  <a:moveTo>
                    <a:pt x="0" y="0"/>
                  </a:moveTo>
                  <a:lnTo>
                    <a:pt x="40640" y="96291"/>
                  </a:lnTo>
                  <a:lnTo>
                    <a:pt x="42672" y="101142"/>
                  </a:lnTo>
                  <a:lnTo>
                    <a:pt x="48260" y="103416"/>
                  </a:lnTo>
                  <a:lnTo>
                    <a:pt x="57912" y="99326"/>
                  </a:lnTo>
                  <a:lnTo>
                    <a:pt x="60198" y="93738"/>
                  </a:lnTo>
                  <a:lnTo>
                    <a:pt x="37556" y="40043"/>
                  </a:lnTo>
                  <a:lnTo>
                    <a:pt x="9398" y="18923"/>
                  </a:lnTo>
                  <a:lnTo>
                    <a:pt x="20828" y="3683"/>
                  </a:lnTo>
                  <a:lnTo>
                    <a:pt x="31673" y="3683"/>
                  </a:lnTo>
                  <a:lnTo>
                    <a:pt x="0" y="0"/>
                  </a:lnTo>
                  <a:close/>
                </a:path>
                <a:path w="577214" h="436245">
                  <a:moveTo>
                    <a:pt x="20828" y="3683"/>
                  </a:moveTo>
                  <a:lnTo>
                    <a:pt x="9398" y="18923"/>
                  </a:lnTo>
                  <a:lnTo>
                    <a:pt x="37556" y="40043"/>
                  </a:lnTo>
                  <a:lnTo>
                    <a:pt x="30245" y="22714"/>
                  </a:lnTo>
                  <a:lnTo>
                    <a:pt x="13970" y="20828"/>
                  </a:lnTo>
                  <a:lnTo>
                    <a:pt x="23876" y="7620"/>
                  </a:lnTo>
                  <a:lnTo>
                    <a:pt x="26076" y="7620"/>
                  </a:lnTo>
                  <a:lnTo>
                    <a:pt x="20828" y="3683"/>
                  </a:lnTo>
                  <a:close/>
                </a:path>
                <a:path w="577214" h="436245">
                  <a:moveTo>
                    <a:pt x="31673" y="3683"/>
                  </a:moveTo>
                  <a:lnTo>
                    <a:pt x="20828" y="3683"/>
                  </a:lnTo>
                  <a:lnTo>
                    <a:pt x="49119" y="24903"/>
                  </a:lnTo>
                  <a:lnTo>
                    <a:pt x="101600" y="30988"/>
                  </a:lnTo>
                  <a:lnTo>
                    <a:pt x="106807" y="31496"/>
                  </a:lnTo>
                  <a:lnTo>
                    <a:pt x="111633" y="27813"/>
                  </a:lnTo>
                  <a:lnTo>
                    <a:pt x="112141" y="22606"/>
                  </a:lnTo>
                  <a:lnTo>
                    <a:pt x="112776" y="17399"/>
                  </a:lnTo>
                  <a:lnTo>
                    <a:pt x="109093" y="12573"/>
                  </a:lnTo>
                  <a:lnTo>
                    <a:pt x="103759" y="12065"/>
                  </a:lnTo>
                  <a:lnTo>
                    <a:pt x="31673" y="3683"/>
                  </a:lnTo>
                  <a:close/>
                </a:path>
                <a:path w="577214" h="436245">
                  <a:moveTo>
                    <a:pt x="26076" y="7620"/>
                  </a:moveTo>
                  <a:lnTo>
                    <a:pt x="23876" y="7620"/>
                  </a:lnTo>
                  <a:lnTo>
                    <a:pt x="30245" y="22714"/>
                  </a:lnTo>
                  <a:lnTo>
                    <a:pt x="49119" y="24903"/>
                  </a:lnTo>
                  <a:lnTo>
                    <a:pt x="26076" y="7620"/>
                  </a:lnTo>
                  <a:close/>
                </a:path>
                <a:path w="577214" h="436245">
                  <a:moveTo>
                    <a:pt x="23876" y="7620"/>
                  </a:moveTo>
                  <a:lnTo>
                    <a:pt x="13970" y="20828"/>
                  </a:lnTo>
                  <a:lnTo>
                    <a:pt x="30245" y="22714"/>
                  </a:lnTo>
                  <a:lnTo>
                    <a:pt x="23876" y="7620"/>
                  </a:lnTo>
                  <a:close/>
                </a:path>
              </a:pathLst>
            </a:custGeom>
            <a:solidFill>
              <a:srgbClr val="000000"/>
            </a:solidFill>
          </p:spPr>
          <p:txBody>
            <a:bodyPr wrap="square" lIns="0" tIns="0" rIns="0" bIns="0" rtlCol="0"/>
            <a:lstStyle/>
            <a:p>
              <a:endParaRPr/>
            </a:p>
          </p:txBody>
        </p:sp>
        <p:sp>
          <p:nvSpPr>
            <p:cNvPr id="63" name="object 63"/>
            <p:cNvSpPr/>
            <p:nvPr/>
          </p:nvSpPr>
          <p:spPr>
            <a:xfrm>
              <a:off x="7155180" y="4876774"/>
              <a:ext cx="562355" cy="632485"/>
            </a:xfrm>
            <a:prstGeom prst="rect">
              <a:avLst/>
            </a:prstGeom>
            <a:blipFill>
              <a:blip r:embed="rId11" cstate="print"/>
              <a:stretch>
                <a:fillRect/>
              </a:stretch>
            </a:blipFill>
          </p:spPr>
          <p:txBody>
            <a:bodyPr wrap="square" lIns="0" tIns="0" rIns="0" bIns="0" rtlCol="0"/>
            <a:lstStyle/>
            <a:p>
              <a:endParaRPr/>
            </a:p>
          </p:txBody>
        </p:sp>
        <p:sp>
          <p:nvSpPr>
            <p:cNvPr id="64" name="object 64"/>
            <p:cNvSpPr/>
            <p:nvPr/>
          </p:nvSpPr>
          <p:spPr>
            <a:xfrm>
              <a:off x="7208012" y="5001005"/>
              <a:ext cx="365125" cy="434975"/>
            </a:xfrm>
            <a:custGeom>
              <a:avLst/>
              <a:gdLst/>
              <a:ahLst/>
              <a:cxnLst/>
              <a:rect l="l" t="t" r="r" b="b"/>
              <a:pathLst>
                <a:path w="365125" h="434975">
                  <a:moveTo>
                    <a:pt x="340322" y="29062"/>
                  </a:moveTo>
                  <a:lnTo>
                    <a:pt x="322615" y="35461"/>
                  </a:lnTo>
                  <a:lnTo>
                    <a:pt x="0" y="422529"/>
                  </a:lnTo>
                  <a:lnTo>
                    <a:pt x="14732" y="434721"/>
                  </a:lnTo>
                  <a:lnTo>
                    <a:pt x="337194" y="47694"/>
                  </a:lnTo>
                  <a:lnTo>
                    <a:pt x="340322" y="29062"/>
                  </a:lnTo>
                  <a:close/>
                </a:path>
                <a:path w="365125" h="434975">
                  <a:moveTo>
                    <a:pt x="363202" y="8382"/>
                  </a:moveTo>
                  <a:lnTo>
                    <a:pt x="345186" y="8382"/>
                  </a:lnTo>
                  <a:lnTo>
                    <a:pt x="359791" y="20574"/>
                  </a:lnTo>
                  <a:lnTo>
                    <a:pt x="337194" y="47694"/>
                  </a:lnTo>
                  <a:lnTo>
                    <a:pt x="328422" y="99949"/>
                  </a:lnTo>
                  <a:lnTo>
                    <a:pt x="327533" y="105029"/>
                  </a:lnTo>
                  <a:lnTo>
                    <a:pt x="331089" y="109982"/>
                  </a:lnTo>
                  <a:lnTo>
                    <a:pt x="341503" y="111760"/>
                  </a:lnTo>
                  <a:lnTo>
                    <a:pt x="346329" y="108204"/>
                  </a:lnTo>
                  <a:lnTo>
                    <a:pt x="347218" y="103124"/>
                  </a:lnTo>
                  <a:lnTo>
                    <a:pt x="363202" y="8382"/>
                  </a:lnTo>
                  <a:close/>
                </a:path>
                <a:path w="365125" h="434975">
                  <a:moveTo>
                    <a:pt x="364617" y="0"/>
                  </a:moveTo>
                  <a:lnTo>
                    <a:pt x="266319" y="35560"/>
                  </a:lnTo>
                  <a:lnTo>
                    <a:pt x="261366" y="37465"/>
                  </a:lnTo>
                  <a:lnTo>
                    <a:pt x="258826" y="42926"/>
                  </a:lnTo>
                  <a:lnTo>
                    <a:pt x="260604" y="47879"/>
                  </a:lnTo>
                  <a:lnTo>
                    <a:pt x="262382" y="52705"/>
                  </a:lnTo>
                  <a:lnTo>
                    <a:pt x="267843" y="55372"/>
                  </a:lnTo>
                  <a:lnTo>
                    <a:pt x="272796" y="53467"/>
                  </a:lnTo>
                  <a:lnTo>
                    <a:pt x="322615" y="35461"/>
                  </a:lnTo>
                  <a:lnTo>
                    <a:pt x="345186" y="8382"/>
                  </a:lnTo>
                  <a:lnTo>
                    <a:pt x="363202" y="8382"/>
                  </a:lnTo>
                  <a:lnTo>
                    <a:pt x="364617" y="0"/>
                  </a:lnTo>
                  <a:close/>
                </a:path>
                <a:path w="365125" h="434975">
                  <a:moveTo>
                    <a:pt x="350662" y="12954"/>
                  </a:moveTo>
                  <a:lnTo>
                    <a:pt x="343027" y="12954"/>
                  </a:lnTo>
                  <a:lnTo>
                    <a:pt x="355727" y="23495"/>
                  </a:lnTo>
                  <a:lnTo>
                    <a:pt x="340322" y="29062"/>
                  </a:lnTo>
                  <a:lnTo>
                    <a:pt x="337194" y="47694"/>
                  </a:lnTo>
                  <a:lnTo>
                    <a:pt x="359791" y="20574"/>
                  </a:lnTo>
                  <a:lnTo>
                    <a:pt x="350662" y="12954"/>
                  </a:lnTo>
                  <a:close/>
                </a:path>
                <a:path w="365125" h="434975">
                  <a:moveTo>
                    <a:pt x="345186" y="8382"/>
                  </a:moveTo>
                  <a:lnTo>
                    <a:pt x="322615" y="35461"/>
                  </a:lnTo>
                  <a:lnTo>
                    <a:pt x="340322" y="29062"/>
                  </a:lnTo>
                  <a:lnTo>
                    <a:pt x="343027" y="12954"/>
                  </a:lnTo>
                  <a:lnTo>
                    <a:pt x="350662" y="12954"/>
                  </a:lnTo>
                  <a:lnTo>
                    <a:pt x="345186" y="8382"/>
                  </a:lnTo>
                  <a:close/>
                </a:path>
                <a:path w="365125" h="434975">
                  <a:moveTo>
                    <a:pt x="343027" y="12954"/>
                  </a:moveTo>
                  <a:lnTo>
                    <a:pt x="340322" y="29062"/>
                  </a:lnTo>
                  <a:lnTo>
                    <a:pt x="355727" y="23495"/>
                  </a:lnTo>
                  <a:lnTo>
                    <a:pt x="343027" y="12954"/>
                  </a:lnTo>
                  <a:close/>
                </a:path>
              </a:pathLst>
            </a:custGeom>
            <a:solidFill>
              <a:srgbClr val="000000"/>
            </a:solidFill>
          </p:spPr>
          <p:txBody>
            <a:bodyPr wrap="square" lIns="0" tIns="0" rIns="0" bIns="0" rtlCol="0"/>
            <a:lstStyle/>
            <a:p>
              <a:endParaRPr/>
            </a:p>
          </p:txBody>
        </p:sp>
      </p:grpSp>
      <p:sp>
        <p:nvSpPr>
          <p:cNvPr id="65" name="object 65"/>
          <p:cNvSpPr txBox="1"/>
          <p:nvPr/>
        </p:nvSpPr>
        <p:spPr>
          <a:xfrm>
            <a:off x="3365372" y="2514118"/>
            <a:ext cx="166370" cy="741045"/>
          </a:xfrm>
          <a:prstGeom prst="rect">
            <a:avLst/>
          </a:prstGeom>
        </p:spPr>
        <p:txBody>
          <a:bodyPr vert="horz" wrap="square" lIns="0" tIns="95885" rIns="0" bIns="0" rtlCol="0">
            <a:spAutoFit/>
          </a:bodyPr>
          <a:lstStyle/>
          <a:p>
            <a:pPr marL="12700">
              <a:lnSpc>
                <a:spcPct val="100000"/>
              </a:lnSpc>
              <a:spcBef>
                <a:spcPts val="755"/>
              </a:spcBef>
            </a:pPr>
            <a:r>
              <a:rPr sz="1800" dirty="0">
                <a:latin typeface="Georgia"/>
                <a:cs typeface="Georgia"/>
              </a:rPr>
              <a:t>0</a:t>
            </a:r>
            <a:endParaRPr sz="1800">
              <a:latin typeface="Georgia"/>
              <a:cs typeface="Georgia"/>
            </a:endParaRPr>
          </a:p>
          <a:p>
            <a:pPr marL="12700">
              <a:lnSpc>
                <a:spcPct val="100000"/>
              </a:lnSpc>
              <a:spcBef>
                <a:spcPts val="655"/>
              </a:spcBef>
            </a:pPr>
            <a:r>
              <a:rPr sz="1800" dirty="0">
                <a:latin typeface="Georgia"/>
                <a:cs typeface="Georgia"/>
              </a:rPr>
              <a:t>1</a:t>
            </a:r>
            <a:endParaRPr sz="1800">
              <a:latin typeface="Georgia"/>
              <a:cs typeface="Georgia"/>
            </a:endParaRPr>
          </a:p>
        </p:txBody>
      </p:sp>
      <p:sp>
        <p:nvSpPr>
          <p:cNvPr id="69" name="object 69"/>
          <p:cNvSpPr txBox="1">
            <a:spLocks noGrp="1"/>
          </p:cNvSpPr>
          <p:nvPr>
            <p:ph type="sldNum" sz="quarter" idx="7"/>
          </p:nvPr>
        </p:nvSpPr>
        <p:spPr>
          <a:prstGeom prst="rect">
            <a:avLst/>
          </a:prstGeom>
        </p:spPr>
        <p:txBody>
          <a:bodyPr vert="horz" wrap="square" lIns="0" tIns="0" rIns="0" bIns="0" rtlCol="0">
            <a:spAutoFit/>
          </a:bodyPr>
          <a:lstStyle/>
          <a:p>
            <a:pPr marL="38100">
              <a:lnSpc>
                <a:spcPts val="2110"/>
              </a:lnSpc>
            </a:pPr>
            <a:fld id="{81D60167-4931-47E6-BA6A-407CBD079E47}" type="slidenum">
              <a:rPr dirty="0"/>
              <a:t>19</a:t>
            </a:fld>
            <a:endParaRPr dirty="0"/>
          </a:p>
        </p:txBody>
      </p:sp>
      <p:sp>
        <p:nvSpPr>
          <p:cNvPr id="66" name="object 66"/>
          <p:cNvSpPr txBox="1"/>
          <p:nvPr/>
        </p:nvSpPr>
        <p:spPr>
          <a:xfrm>
            <a:off x="3151123" y="5384393"/>
            <a:ext cx="38481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Georgia"/>
                <a:cs typeface="Georgia"/>
              </a:rPr>
              <a:t>N-</a:t>
            </a:r>
            <a:r>
              <a:rPr sz="1800" dirty="0">
                <a:latin typeface="Georgia"/>
                <a:cs typeface="Georgia"/>
              </a:rPr>
              <a:t>1</a:t>
            </a:r>
            <a:endParaRPr sz="1800">
              <a:latin typeface="Georgia"/>
              <a:cs typeface="Georgia"/>
            </a:endParaRPr>
          </a:p>
        </p:txBody>
      </p:sp>
      <p:sp>
        <p:nvSpPr>
          <p:cNvPr id="67" name="object 67"/>
          <p:cNvSpPr txBox="1"/>
          <p:nvPr/>
        </p:nvSpPr>
        <p:spPr>
          <a:xfrm>
            <a:off x="6223508" y="3514243"/>
            <a:ext cx="166370" cy="741045"/>
          </a:xfrm>
          <a:prstGeom prst="rect">
            <a:avLst/>
          </a:prstGeom>
        </p:spPr>
        <p:txBody>
          <a:bodyPr vert="horz" wrap="square" lIns="0" tIns="95885" rIns="0" bIns="0" rtlCol="0">
            <a:spAutoFit/>
          </a:bodyPr>
          <a:lstStyle/>
          <a:p>
            <a:pPr marL="12700">
              <a:lnSpc>
                <a:spcPct val="100000"/>
              </a:lnSpc>
              <a:spcBef>
                <a:spcPts val="755"/>
              </a:spcBef>
            </a:pPr>
            <a:r>
              <a:rPr sz="1800" dirty="0">
                <a:latin typeface="Georgia"/>
                <a:cs typeface="Georgia"/>
              </a:rPr>
              <a:t>0</a:t>
            </a:r>
            <a:endParaRPr sz="1800">
              <a:latin typeface="Georgia"/>
              <a:cs typeface="Georgia"/>
            </a:endParaRPr>
          </a:p>
          <a:p>
            <a:pPr marL="12700">
              <a:lnSpc>
                <a:spcPct val="100000"/>
              </a:lnSpc>
              <a:spcBef>
                <a:spcPts val="660"/>
              </a:spcBef>
            </a:pPr>
            <a:r>
              <a:rPr sz="1800" dirty="0">
                <a:latin typeface="Georgia"/>
                <a:cs typeface="Georgia"/>
              </a:rPr>
              <a:t>1</a:t>
            </a:r>
            <a:endParaRPr sz="1800">
              <a:latin typeface="Georgia"/>
              <a:cs typeface="Georgia"/>
            </a:endParaRPr>
          </a:p>
        </p:txBody>
      </p:sp>
      <p:sp>
        <p:nvSpPr>
          <p:cNvPr id="68" name="object 68"/>
          <p:cNvSpPr txBox="1"/>
          <p:nvPr/>
        </p:nvSpPr>
        <p:spPr>
          <a:xfrm>
            <a:off x="6080505" y="4741291"/>
            <a:ext cx="3448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Georgia"/>
                <a:cs typeface="Georgia"/>
              </a:rPr>
              <a:t>n</a:t>
            </a:r>
            <a:r>
              <a:rPr sz="1800" spc="-5" dirty="0">
                <a:latin typeface="Georgia"/>
                <a:cs typeface="Georgia"/>
              </a:rPr>
              <a:t>-</a:t>
            </a:r>
            <a:r>
              <a:rPr sz="1800" dirty="0">
                <a:latin typeface="Georgia"/>
                <a:cs typeface="Georgia"/>
              </a:rPr>
              <a:t>1</a:t>
            </a:r>
            <a:endParaRPr sz="1800">
              <a:latin typeface="Georgia"/>
              <a:cs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8916" y="773937"/>
            <a:ext cx="4058285" cy="635000"/>
          </a:xfrm>
          <a:prstGeom prst="rect">
            <a:avLst/>
          </a:prstGeom>
        </p:spPr>
        <p:txBody>
          <a:bodyPr vert="horz" wrap="square" lIns="0" tIns="12065" rIns="0" bIns="0" rtlCol="0">
            <a:spAutoFit/>
          </a:bodyPr>
          <a:lstStyle/>
          <a:p>
            <a:pPr marL="12700">
              <a:lnSpc>
                <a:spcPct val="100000"/>
              </a:lnSpc>
              <a:spcBef>
                <a:spcPts val="95"/>
              </a:spcBef>
            </a:pPr>
            <a:r>
              <a:rPr sz="4000" spc="-10" dirty="0"/>
              <a:t>Course</a:t>
            </a:r>
            <a:r>
              <a:rPr sz="4000" spc="-65" dirty="0"/>
              <a:t> </a:t>
            </a:r>
            <a:r>
              <a:rPr sz="4000" spc="-5" dirty="0"/>
              <a:t>objectives</a:t>
            </a:r>
            <a:endParaRPr sz="4000"/>
          </a:p>
        </p:txBody>
      </p:sp>
      <p:sp>
        <p:nvSpPr>
          <p:cNvPr id="4" name="object 4"/>
          <p:cNvSpPr txBox="1"/>
          <p:nvPr/>
        </p:nvSpPr>
        <p:spPr>
          <a:xfrm>
            <a:off x="8878823" y="6538139"/>
            <a:ext cx="212725" cy="285750"/>
          </a:xfrm>
          <a:prstGeom prst="rect">
            <a:avLst/>
          </a:prstGeom>
        </p:spPr>
        <p:txBody>
          <a:bodyPr vert="horz" wrap="square" lIns="0" tIns="0" rIns="0" bIns="0" rtlCol="0">
            <a:spAutoFit/>
          </a:bodyPr>
          <a:lstStyle/>
          <a:p>
            <a:pPr marL="38100">
              <a:lnSpc>
                <a:spcPts val="2110"/>
              </a:lnSpc>
            </a:pPr>
            <a:fld id="{81D60167-4931-47E6-BA6A-407CBD079E47}" type="slidenum">
              <a:rPr sz="1800" dirty="0">
                <a:latin typeface="Georgia"/>
                <a:cs typeface="Georgia"/>
              </a:rPr>
              <a:t>2</a:t>
            </a:fld>
            <a:endParaRPr sz="1800">
              <a:latin typeface="Georgia"/>
              <a:cs typeface="Georgia"/>
            </a:endParaRPr>
          </a:p>
        </p:txBody>
      </p:sp>
      <p:sp>
        <p:nvSpPr>
          <p:cNvPr id="3" name="object 3"/>
          <p:cNvSpPr txBox="1"/>
          <p:nvPr/>
        </p:nvSpPr>
        <p:spPr>
          <a:xfrm>
            <a:off x="645668" y="2389759"/>
            <a:ext cx="7587615" cy="2738755"/>
          </a:xfrm>
          <a:prstGeom prst="rect">
            <a:avLst/>
          </a:prstGeom>
        </p:spPr>
        <p:txBody>
          <a:bodyPr vert="horz" wrap="square" lIns="0" tIns="12700" rIns="0" bIns="0" rtlCol="0">
            <a:spAutoFit/>
          </a:bodyPr>
          <a:lstStyle/>
          <a:p>
            <a:pPr marL="268605" indent="-256540">
              <a:lnSpc>
                <a:spcPct val="100000"/>
              </a:lnSpc>
              <a:spcBef>
                <a:spcPts val="100"/>
              </a:spcBef>
              <a:buClr>
                <a:srgbClr val="9F4DA2"/>
              </a:buClr>
              <a:buChar char="•"/>
              <a:tabLst>
                <a:tab pos="268605" algn="l"/>
                <a:tab pos="269240" algn="l"/>
              </a:tabLst>
            </a:pPr>
            <a:r>
              <a:rPr sz="2400" spc="-5" dirty="0">
                <a:latin typeface="Georgia"/>
                <a:cs typeface="Georgia"/>
              </a:rPr>
              <a:t>Know </a:t>
            </a:r>
            <a:r>
              <a:rPr sz="2400" spc="-10" dirty="0">
                <a:latin typeface="Georgia"/>
                <a:cs typeface="Georgia"/>
              </a:rPr>
              <a:t>the </a:t>
            </a:r>
            <a:r>
              <a:rPr sz="2400" spc="-5" dirty="0">
                <a:latin typeface="Georgia"/>
                <a:cs typeface="Georgia"/>
              </a:rPr>
              <a:t>basic concepts of operating</a:t>
            </a:r>
            <a:r>
              <a:rPr sz="2400" spc="-10" dirty="0">
                <a:latin typeface="Georgia"/>
                <a:cs typeface="Georgia"/>
              </a:rPr>
              <a:t> systems.</a:t>
            </a:r>
            <a:endParaRPr sz="2400">
              <a:latin typeface="Georgia"/>
              <a:cs typeface="Georgia"/>
            </a:endParaRPr>
          </a:p>
          <a:p>
            <a:pPr>
              <a:lnSpc>
                <a:spcPct val="100000"/>
              </a:lnSpc>
              <a:buClr>
                <a:srgbClr val="9F4DA2"/>
              </a:buClr>
              <a:buFont typeface="Georgia"/>
              <a:buChar char="•"/>
            </a:pPr>
            <a:endParaRPr sz="2700">
              <a:latin typeface="Georgia"/>
              <a:cs typeface="Georgia"/>
            </a:endParaRPr>
          </a:p>
          <a:p>
            <a:pPr>
              <a:lnSpc>
                <a:spcPct val="100000"/>
              </a:lnSpc>
              <a:spcBef>
                <a:spcPts val="55"/>
              </a:spcBef>
              <a:buClr>
                <a:srgbClr val="9F4DA2"/>
              </a:buClr>
              <a:buFont typeface="Georgia"/>
              <a:buChar char="•"/>
            </a:pPr>
            <a:endParaRPr sz="2850">
              <a:latin typeface="Georgia"/>
              <a:cs typeface="Georgia"/>
            </a:endParaRPr>
          </a:p>
          <a:p>
            <a:pPr marL="268605" indent="-256540">
              <a:lnSpc>
                <a:spcPct val="100000"/>
              </a:lnSpc>
              <a:buClr>
                <a:srgbClr val="9F4DA2"/>
              </a:buClr>
              <a:buChar char="•"/>
              <a:tabLst>
                <a:tab pos="268605" algn="l"/>
                <a:tab pos="269240" algn="l"/>
              </a:tabLst>
            </a:pPr>
            <a:r>
              <a:rPr sz="2400" spc="-5" dirty="0">
                <a:latin typeface="Georgia"/>
                <a:cs typeface="Georgia"/>
              </a:rPr>
              <a:t>Define </a:t>
            </a:r>
            <a:r>
              <a:rPr sz="2400" dirty="0">
                <a:latin typeface="Georgia"/>
                <a:cs typeface="Georgia"/>
              </a:rPr>
              <a:t>and </a:t>
            </a:r>
            <a:r>
              <a:rPr sz="2400" spc="-5" dirty="0">
                <a:latin typeface="Georgia"/>
                <a:cs typeface="Georgia"/>
              </a:rPr>
              <a:t>prove the </a:t>
            </a:r>
            <a:r>
              <a:rPr sz="2400" dirty="0">
                <a:latin typeface="Georgia"/>
                <a:cs typeface="Georgia"/>
              </a:rPr>
              <a:t>need </a:t>
            </a:r>
            <a:r>
              <a:rPr sz="2400" spc="-5" dirty="0">
                <a:latin typeface="Georgia"/>
                <a:cs typeface="Georgia"/>
              </a:rPr>
              <a:t>for operating</a:t>
            </a:r>
            <a:r>
              <a:rPr sz="2400" spc="-35" dirty="0">
                <a:latin typeface="Georgia"/>
                <a:cs typeface="Georgia"/>
              </a:rPr>
              <a:t> </a:t>
            </a:r>
            <a:r>
              <a:rPr sz="2400" spc="-10" dirty="0">
                <a:latin typeface="Georgia"/>
                <a:cs typeface="Georgia"/>
              </a:rPr>
              <a:t>systems.</a:t>
            </a:r>
            <a:endParaRPr sz="2400">
              <a:latin typeface="Georgia"/>
              <a:cs typeface="Georgia"/>
            </a:endParaRPr>
          </a:p>
          <a:p>
            <a:pPr>
              <a:lnSpc>
                <a:spcPct val="100000"/>
              </a:lnSpc>
              <a:buClr>
                <a:srgbClr val="9F4DA2"/>
              </a:buClr>
              <a:buFont typeface="Georgia"/>
              <a:buChar char="•"/>
            </a:pPr>
            <a:endParaRPr sz="2700">
              <a:latin typeface="Georgia"/>
              <a:cs typeface="Georgia"/>
            </a:endParaRPr>
          </a:p>
          <a:p>
            <a:pPr>
              <a:lnSpc>
                <a:spcPct val="100000"/>
              </a:lnSpc>
              <a:buClr>
                <a:srgbClr val="9F4DA2"/>
              </a:buClr>
              <a:buFont typeface="Georgia"/>
              <a:buChar char="•"/>
            </a:pPr>
            <a:endParaRPr sz="2900">
              <a:latin typeface="Georgia"/>
              <a:cs typeface="Georgia"/>
            </a:endParaRPr>
          </a:p>
          <a:p>
            <a:pPr marL="268605" indent="-256540">
              <a:lnSpc>
                <a:spcPct val="100000"/>
              </a:lnSpc>
              <a:buClr>
                <a:srgbClr val="9F4DA2"/>
              </a:buClr>
              <a:buChar char="•"/>
              <a:tabLst>
                <a:tab pos="268605" algn="l"/>
                <a:tab pos="269240" algn="l"/>
              </a:tabLst>
            </a:pPr>
            <a:r>
              <a:rPr sz="2400" spc="-5" dirty="0">
                <a:latin typeface="Georgia"/>
                <a:cs typeface="Georgia"/>
              </a:rPr>
              <a:t>Understand the functionalities of </a:t>
            </a:r>
            <a:r>
              <a:rPr sz="2400" dirty="0">
                <a:latin typeface="Georgia"/>
                <a:cs typeface="Georgia"/>
              </a:rPr>
              <a:t>an </a:t>
            </a:r>
            <a:r>
              <a:rPr sz="2400" spc="-5" dirty="0">
                <a:latin typeface="Georgia"/>
                <a:cs typeface="Georgia"/>
              </a:rPr>
              <a:t>operating</a:t>
            </a:r>
            <a:r>
              <a:rPr sz="2400" spc="-100" dirty="0">
                <a:latin typeface="Georgia"/>
                <a:cs typeface="Georgia"/>
              </a:rPr>
              <a:t> </a:t>
            </a:r>
            <a:r>
              <a:rPr sz="2400" spc="-10" dirty="0">
                <a:latin typeface="Georgia"/>
                <a:cs typeface="Georgia"/>
              </a:rPr>
              <a:t>system.</a:t>
            </a:r>
            <a:endParaRPr sz="2400">
              <a:latin typeface="Georgia"/>
              <a:cs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8916" y="773937"/>
            <a:ext cx="4931410" cy="635000"/>
          </a:xfrm>
          <a:prstGeom prst="rect">
            <a:avLst/>
          </a:prstGeom>
        </p:spPr>
        <p:txBody>
          <a:bodyPr vert="horz" wrap="square" lIns="0" tIns="12065" rIns="0" bIns="0" rtlCol="0">
            <a:spAutoFit/>
          </a:bodyPr>
          <a:lstStyle/>
          <a:p>
            <a:pPr marL="12700">
              <a:lnSpc>
                <a:spcPct val="100000"/>
              </a:lnSpc>
              <a:spcBef>
                <a:spcPts val="95"/>
              </a:spcBef>
            </a:pPr>
            <a:r>
              <a:rPr sz="4000" spc="-25" dirty="0"/>
              <a:t>Pagination</a:t>
            </a:r>
            <a:r>
              <a:rPr sz="4000" spc="-60" dirty="0"/>
              <a:t> </a:t>
            </a:r>
            <a:r>
              <a:rPr sz="4000" spc="-10" dirty="0"/>
              <a:t>algorithms</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110"/>
              </a:lnSpc>
            </a:pPr>
            <a:fld id="{81D60167-4931-47E6-BA6A-407CBD079E47}" type="slidenum">
              <a:rPr dirty="0"/>
              <a:t>20</a:t>
            </a:fld>
            <a:endParaRPr dirty="0"/>
          </a:p>
        </p:txBody>
      </p:sp>
      <p:sp>
        <p:nvSpPr>
          <p:cNvPr id="3" name="object 3"/>
          <p:cNvSpPr txBox="1"/>
          <p:nvPr/>
        </p:nvSpPr>
        <p:spPr>
          <a:xfrm>
            <a:off x="645668" y="1550034"/>
            <a:ext cx="8135620" cy="3703578"/>
          </a:xfrm>
          <a:prstGeom prst="rect">
            <a:avLst/>
          </a:prstGeom>
        </p:spPr>
        <p:txBody>
          <a:bodyPr vert="horz" wrap="square" lIns="0" tIns="12700" rIns="0" bIns="0" rtlCol="0">
            <a:spAutoFit/>
          </a:bodyPr>
          <a:lstStyle/>
          <a:p>
            <a:pPr marL="12700">
              <a:lnSpc>
                <a:spcPct val="100000"/>
              </a:lnSpc>
              <a:spcBef>
                <a:spcPts val="100"/>
              </a:spcBef>
            </a:pPr>
            <a:r>
              <a:rPr sz="2400" spc="-5" dirty="0">
                <a:latin typeface="Georgia"/>
                <a:cs typeface="Georgia"/>
              </a:rPr>
              <a:t>Many</a:t>
            </a:r>
            <a:r>
              <a:rPr sz="2400" spc="-10" dirty="0">
                <a:latin typeface="Georgia"/>
                <a:cs typeface="Georgia"/>
              </a:rPr>
              <a:t> </a:t>
            </a:r>
            <a:r>
              <a:rPr sz="2400" spc="-5" dirty="0">
                <a:latin typeface="Georgia"/>
                <a:cs typeface="Georgia"/>
              </a:rPr>
              <a:t>algorithms:</a:t>
            </a:r>
            <a:endParaRPr sz="2400" dirty="0">
              <a:latin typeface="Georgia"/>
              <a:cs typeface="Georgia"/>
            </a:endParaRPr>
          </a:p>
          <a:p>
            <a:pPr marL="341630" indent="-329565">
              <a:lnSpc>
                <a:spcPct val="100000"/>
              </a:lnSpc>
              <a:spcBef>
                <a:spcPts val="2315"/>
              </a:spcBef>
              <a:buClr>
                <a:srgbClr val="9F4DA2"/>
              </a:buClr>
              <a:buFont typeface="Arial"/>
              <a:buChar char="•"/>
              <a:tabLst>
                <a:tab pos="341630" algn="l"/>
                <a:tab pos="342265" algn="l"/>
              </a:tabLst>
            </a:pPr>
            <a:r>
              <a:rPr sz="2400" b="1" spc="-5" dirty="0">
                <a:latin typeface="Georgia"/>
                <a:cs typeface="Georgia"/>
              </a:rPr>
              <a:t>FIFO </a:t>
            </a:r>
            <a:r>
              <a:rPr sz="2400" dirty="0">
                <a:latin typeface="Georgia"/>
                <a:cs typeface="Georgia"/>
              </a:rPr>
              <a:t>- </a:t>
            </a:r>
            <a:r>
              <a:rPr sz="2400" spc="-5" dirty="0">
                <a:latin typeface="Georgia"/>
                <a:cs typeface="Georgia"/>
              </a:rPr>
              <a:t>First </a:t>
            </a:r>
            <a:r>
              <a:rPr sz="2400" dirty="0">
                <a:latin typeface="Georgia"/>
                <a:cs typeface="Georgia"/>
              </a:rPr>
              <a:t>In </a:t>
            </a:r>
            <a:r>
              <a:rPr sz="2400" spc="-5" dirty="0">
                <a:latin typeface="Georgia"/>
                <a:cs typeface="Georgia"/>
              </a:rPr>
              <a:t>First Out: chronological order</a:t>
            </a:r>
            <a:r>
              <a:rPr sz="2400" spc="-85" dirty="0">
                <a:latin typeface="Georgia"/>
                <a:cs typeface="Georgia"/>
              </a:rPr>
              <a:t> </a:t>
            </a:r>
            <a:r>
              <a:rPr sz="2400" spc="-5" dirty="0">
                <a:latin typeface="Georgia"/>
                <a:cs typeface="Georgia"/>
              </a:rPr>
              <a:t>of</a:t>
            </a:r>
            <a:r>
              <a:rPr lang="en-CA" sz="2400" spc="-5" dirty="0">
                <a:latin typeface="Georgia"/>
                <a:cs typeface="Georgia"/>
              </a:rPr>
              <a:t> </a:t>
            </a:r>
            <a:r>
              <a:rPr sz="2400" spc="-5" dirty="0">
                <a:latin typeface="Georgia"/>
                <a:cs typeface="Georgia"/>
              </a:rPr>
              <a:t>loading;</a:t>
            </a:r>
            <a:endParaRPr sz="2400" dirty="0">
              <a:latin typeface="Georgia"/>
              <a:cs typeface="Georgia"/>
            </a:endParaRPr>
          </a:p>
          <a:p>
            <a:pPr marL="268605" indent="-256540">
              <a:lnSpc>
                <a:spcPct val="100000"/>
              </a:lnSpc>
              <a:spcBef>
                <a:spcPts val="2315"/>
              </a:spcBef>
              <a:buClr>
                <a:srgbClr val="9F4DA2"/>
              </a:buClr>
              <a:buFont typeface="Arial"/>
              <a:buChar char="•"/>
              <a:tabLst>
                <a:tab pos="268605" algn="l"/>
                <a:tab pos="269240" algn="l"/>
              </a:tabLst>
            </a:pPr>
            <a:r>
              <a:rPr sz="2400" b="1" spc="-5" dirty="0">
                <a:latin typeface="Georgia"/>
                <a:cs typeface="Georgia"/>
              </a:rPr>
              <a:t>LRU </a:t>
            </a:r>
            <a:r>
              <a:rPr sz="2400" dirty="0">
                <a:latin typeface="Georgia"/>
                <a:cs typeface="Georgia"/>
              </a:rPr>
              <a:t>- Least Recently </a:t>
            </a:r>
            <a:r>
              <a:rPr sz="2400" spc="-5" dirty="0">
                <a:latin typeface="Georgia"/>
                <a:cs typeface="Georgia"/>
              </a:rPr>
              <a:t>Used </a:t>
            </a:r>
            <a:r>
              <a:rPr sz="2400" dirty="0">
                <a:latin typeface="Georgia"/>
                <a:cs typeface="Georgia"/>
              </a:rPr>
              <a:t>: </a:t>
            </a:r>
            <a:r>
              <a:rPr sz="2400" spc="-5" dirty="0">
                <a:latin typeface="Georgia"/>
                <a:cs typeface="Georgia"/>
              </a:rPr>
              <a:t>chronological order of</a:t>
            </a:r>
            <a:r>
              <a:rPr sz="2400" spc="-95" dirty="0">
                <a:latin typeface="Georgia"/>
                <a:cs typeface="Georgia"/>
              </a:rPr>
              <a:t> </a:t>
            </a:r>
            <a:r>
              <a:rPr sz="2400" spc="-10" dirty="0">
                <a:latin typeface="Georgia"/>
                <a:cs typeface="Georgia"/>
              </a:rPr>
              <a:t>use;</a:t>
            </a:r>
            <a:endParaRPr sz="2400" dirty="0">
              <a:latin typeface="Georgia"/>
              <a:cs typeface="Georgia"/>
            </a:endParaRPr>
          </a:p>
          <a:p>
            <a:pPr marL="268605" indent="-256540">
              <a:lnSpc>
                <a:spcPct val="100000"/>
              </a:lnSpc>
              <a:spcBef>
                <a:spcPts val="2320"/>
              </a:spcBef>
              <a:buClr>
                <a:srgbClr val="9F4DA2"/>
              </a:buClr>
              <a:buFont typeface="Arial"/>
              <a:buChar char="•"/>
              <a:tabLst>
                <a:tab pos="268605" algn="l"/>
                <a:tab pos="269240" algn="l"/>
              </a:tabLst>
            </a:pPr>
            <a:r>
              <a:rPr sz="2400" b="1" spc="-5" dirty="0">
                <a:latin typeface="Georgia"/>
                <a:cs typeface="Georgia"/>
              </a:rPr>
              <a:t>LFU </a:t>
            </a:r>
            <a:r>
              <a:rPr sz="2400" dirty="0">
                <a:latin typeface="Georgia"/>
                <a:cs typeface="Georgia"/>
              </a:rPr>
              <a:t>- Least </a:t>
            </a:r>
            <a:r>
              <a:rPr sz="2400" spc="-5" dirty="0">
                <a:latin typeface="Georgia"/>
                <a:cs typeface="Georgia"/>
              </a:rPr>
              <a:t>Frequently Used</a:t>
            </a:r>
            <a:r>
              <a:rPr sz="2400" spc="-60" dirty="0">
                <a:latin typeface="Georgia"/>
                <a:cs typeface="Georgia"/>
              </a:rPr>
              <a:t> </a:t>
            </a:r>
            <a:r>
              <a:rPr sz="2400" dirty="0">
                <a:latin typeface="Georgia"/>
                <a:cs typeface="Georgia"/>
              </a:rPr>
              <a:t>;</a:t>
            </a:r>
          </a:p>
          <a:p>
            <a:pPr marL="268605" indent="-256540">
              <a:lnSpc>
                <a:spcPct val="100000"/>
              </a:lnSpc>
              <a:spcBef>
                <a:spcPts val="2315"/>
              </a:spcBef>
              <a:buClr>
                <a:srgbClr val="9F4DA2"/>
              </a:buClr>
              <a:buFont typeface="Arial"/>
              <a:buChar char="•"/>
              <a:tabLst>
                <a:tab pos="268605" algn="l"/>
                <a:tab pos="269240" algn="l"/>
              </a:tabLst>
            </a:pPr>
            <a:r>
              <a:rPr sz="2400" b="1" spc="-5" dirty="0">
                <a:latin typeface="Georgia"/>
                <a:cs typeface="Georgia"/>
              </a:rPr>
              <a:t>Random </a:t>
            </a:r>
            <a:r>
              <a:rPr sz="2400" dirty="0">
                <a:latin typeface="Georgia"/>
                <a:cs typeface="Georgia"/>
              </a:rPr>
              <a:t>: randomly</a:t>
            </a:r>
            <a:r>
              <a:rPr sz="2400" spc="-40" dirty="0">
                <a:latin typeface="Georgia"/>
                <a:cs typeface="Georgia"/>
              </a:rPr>
              <a:t> </a:t>
            </a:r>
            <a:r>
              <a:rPr sz="2400" dirty="0">
                <a:latin typeface="Georgia"/>
                <a:cs typeface="Georgia"/>
              </a:rPr>
              <a:t>;</a:t>
            </a:r>
          </a:p>
          <a:p>
            <a:pPr marL="268605" indent="-256540">
              <a:lnSpc>
                <a:spcPct val="100000"/>
              </a:lnSpc>
              <a:spcBef>
                <a:spcPts val="2315"/>
              </a:spcBef>
              <a:buClr>
                <a:srgbClr val="9F4DA2"/>
              </a:buClr>
              <a:buChar char="•"/>
              <a:tabLst>
                <a:tab pos="268605" algn="l"/>
                <a:tab pos="269240" algn="l"/>
              </a:tabLst>
            </a:pPr>
            <a:r>
              <a:rPr sz="2400" dirty="0">
                <a:latin typeface="Georgia"/>
                <a:cs typeface="Georgia"/>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4291" y="773937"/>
            <a:ext cx="1003300" cy="635000"/>
          </a:xfrm>
          <a:prstGeom prst="rect">
            <a:avLst/>
          </a:prstGeom>
        </p:spPr>
        <p:txBody>
          <a:bodyPr vert="horz" wrap="square" lIns="0" tIns="12065" rIns="0" bIns="0" rtlCol="0">
            <a:spAutoFit/>
          </a:bodyPr>
          <a:lstStyle/>
          <a:p>
            <a:pPr marL="12700">
              <a:lnSpc>
                <a:spcPct val="100000"/>
              </a:lnSpc>
              <a:spcBef>
                <a:spcPts val="95"/>
              </a:spcBef>
            </a:pPr>
            <a:r>
              <a:rPr sz="4000" spc="-5" dirty="0"/>
              <a:t>Plan</a:t>
            </a:r>
            <a:endParaRPr sz="4000"/>
          </a:p>
        </p:txBody>
      </p:sp>
      <p:sp>
        <p:nvSpPr>
          <p:cNvPr id="4" name="object 4"/>
          <p:cNvSpPr txBox="1"/>
          <p:nvPr/>
        </p:nvSpPr>
        <p:spPr>
          <a:xfrm>
            <a:off x="8878823" y="6538139"/>
            <a:ext cx="212725" cy="285750"/>
          </a:xfrm>
          <a:prstGeom prst="rect">
            <a:avLst/>
          </a:prstGeom>
        </p:spPr>
        <p:txBody>
          <a:bodyPr vert="horz" wrap="square" lIns="0" tIns="0" rIns="0" bIns="0" rtlCol="0">
            <a:spAutoFit/>
          </a:bodyPr>
          <a:lstStyle/>
          <a:p>
            <a:pPr marL="38100">
              <a:lnSpc>
                <a:spcPts val="2110"/>
              </a:lnSpc>
            </a:pPr>
            <a:fld id="{81D60167-4931-47E6-BA6A-407CBD079E47}" type="slidenum">
              <a:rPr sz="1800" dirty="0">
                <a:latin typeface="Georgia"/>
                <a:cs typeface="Georgia"/>
              </a:rPr>
              <a:t>3</a:t>
            </a:fld>
            <a:endParaRPr sz="1800">
              <a:latin typeface="Georgia"/>
              <a:cs typeface="Georgia"/>
            </a:endParaRPr>
          </a:p>
        </p:txBody>
      </p:sp>
      <p:sp>
        <p:nvSpPr>
          <p:cNvPr id="3" name="object 3"/>
          <p:cNvSpPr txBox="1"/>
          <p:nvPr/>
        </p:nvSpPr>
        <p:spPr>
          <a:xfrm>
            <a:off x="645668" y="1931288"/>
            <a:ext cx="5201920" cy="3582035"/>
          </a:xfrm>
          <a:prstGeom prst="rect">
            <a:avLst/>
          </a:prstGeom>
        </p:spPr>
        <p:txBody>
          <a:bodyPr vert="horz" wrap="square" lIns="0" tIns="12065" rIns="0" bIns="0" rtlCol="0">
            <a:spAutoFit/>
          </a:bodyPr>
          <a:lstStyle/>
          <a:p>
            <a:pPr marL="268605" indent="-256540">
              <a:lnSpc>
                <a:spcPct val="100000"/>
              </a:lnSpc>
              <a:spcBef>
                <a:spcPts val="95"/>
              </a:spcBef>
              <a:buClr>
                <a:srgbClr val="9F4DA2"/>
              </a:buClr>
              <a:buChar char="•"/>
              <a:tabLst>
                <a:tab pos="269240" algn="l"/>
              </a:tabLst>
            </a:pPr>
            <a:r>
              <a:rPr sz="2800" spc="-5" dirty="0">
                <a:latin typeface="Georgia"/>
                <a:cs typeface="Georgia"/>
              </a:rPr>
              <a:t>Introduction</a:t>
            </a:r>
            <a:endParaRPr sz="2800">
              <a:latin typeface="Georgia"/>
              <a:cs typeface="Georgia"/>
            </a:endParaRPr>
          </a:p>
          <a:p>
            <a:pPr marL="268605" indent="-256540">
              <a:lnSpc>
                <a:spcPct val="100000"/>
              </a:lnSpc>
              <a:spcBef>
                <a:spcPts val="1980"/>
              </a:spcBef>
              <a:buClr>
                <a:srgbClr val="9F4DA2"/>
              </a:buClr>
              <a:buChar char="•"/>
              <a:tabLst>
                <a:tab pos="269240" algn="l"/>
              </a:tabLst>
            </a:pPr>
            <a:r>
              <a:rPr sz="2800" spc="-5" dirty="0">
                <a:latin typeface="Georgia"/>
                <a:cs typeface="Georgia"/>
              </a:rPr>
              <a:t>Definition of </a:t>
            </a:r>
            <a:r>
              <a:rPr sz="2800" spc="-10" dirty="0">
                <a:latin typeface="Georgia"/>
                <a:cs typeface="Georgia"/>
              </a:rPr>
              <a:t>operating</a:t>
            </a:r>
            <a:r>
              <a:rPr sz="2800" spc="15" dirty="0">
                <a:latin typeface="Georgia"/>
                <a:cs typeface="Georgia"/>
              </a:rPr>
              <a:t> </a:t>
            </a:r>
            <a:r>
              <a:rPr sz="2800" spc="-5" dirty="0">
                <a:latin typeface="Georgia"/>
                <a:cs typeface="Georgia"/>
              </a:rPr>
              <a:t>systems</a:t>
            </a:r>
            <a:endParaRPr sz="2800">
              <a:latin typeface="Georgia"/>
              <a:cs typeface="Georgia"/>
            </a:endParaRPr>
          </a:p>
          <a:p>
            <a:pPr marL="268605" indent="-256540">
              <a:lnSpc>
                <a:spcPct val="100000"/>
              </a:lnSpc>
              <a:spcBef>
                <a:spcPts val="1985"/>
              </a:spcBef>
              <a:buClr>
                <a:srgbClr val="9F4DA2"/>
              </a:buClr>
              <a:buChar char="•"/>
              <a:tabLst>
                <a:tab pos="269240" algn="l"/>
              </a:tabLst>
            </a:pPr>
            <a:r>
              <a:rPr sz="2800" spc="-10" dirty="0">
                <a:latin typeface="Georgia"/>
                <a:cs typeface="Georgia"/>
              </a:rPr>
              <a:t>Main</a:t>
            </a:r>
            <a:r>
              <a:rPr sz="2800" spc="5" dirty="0">
                <a:latin typeface="Georgia"/>
                <a:cs typeface="Georgia"/>
              </a:rPr>
              <a:t> </a:t>
            </a:r>
            <a:r>
              <a:rPr sz="2800" spc="-10" dirty="0">
                <a:latin typeface="Georgia"/>
                <a:cs typeface="Georgia"/>
              </a:rPr>
              <a:t>features:</a:t>
            </a:r>
            <a:endParaRPr sz="2800">
              <a:latin typeface="Georgia"/>
              <a:cs typeface="Georgia"/>
            </a:endParaRPr>
          </a:p>
          <a:p>
            <a:pPr marL="534035" lvl="1" indent="-256540">
              <a:lnSpc>
                <a:spcPct val="100000"/>
              </a:lnSpc>
              <a:spcBef>
                <a:spcPts val="1840"/>
              </a:spcBef>
              <a:buClr>
                <a:srgbClr val="9F4DA2"/>
              </a:buClr>
              <a:buChar char="•"/>
              <a:tabLst>
                <a:tab pos="534035" algn="l"/>
                <a:tab pos="534670" algn="l"/>
              </a:tabLst>
            </a:pPr>
            <a:r>
              <a:rPr sz="2400" dirty="0">
                <a:solidFill>
                  <a:srgbClr val="525389"/>
                </a:solidFill>
                <a:latin typeface="Georgia"/>
                <a:cs typeface="Georgia"/>
              </a:rPr>
              <a:t>Process</a:t>
            </a:r>
            <a:r>
              <a:rPr sz="2400" spc="-5" dirty="0">
                <a:solidFill>
                  <a:srgbClr val="525389"/>
                </a:solidFill>
                <a:latin typeface="Georgia"/>
                <a:cs typeface="Georgia"/>
              </a:rPr>
              <a:t> </a:t>
            </a:r>
            <a:r>
              <a:rPr sz="2400" dirty="0">
                <a:solidFill>
                  <a:srgbClr val="525389"/>
                </a:solidFill>
                <a:latin typeface="Georgia"/>
                <a:cs typeface="Georgia"/>
              </a:rPr>
              <a:t>management</a:t>
            </a:r>
            <a:endParaRPr sz="2400">
              <a:latin typeface="Georgia"/>
              <a:cs typeface="Georgia"/>
            </a:endParaRPr>
          </a:p>
          <a:p>
            <a:pPr marL="534035" lvl="1" indent="-256540">
              <a:lnSpc>
                <a:spcPct val="100000"/>
              </a:lnSpc>
              <a:spcBef>
                <a:spcPts val="1739"/>
              </a:spcBef>
              <a:buClr>
                <a:srgbClr val="9F4DA2"/>
              </a:buClr>
              <a:buChar char="•"/>
              <a:tabLst>
                <a:tab pos="534035" algn="l"/>
                <a:tab pos="534670" algn="l"/>
              </a:tabLst>
            </a:pPr>
            <a:r>
              <a:rPr sz="2400" spc="-5" dirty="0">
                <a:solidFill>
                  <a:srgbClr val="525389"/>
                </a:solidFill>
                <a:latin typeface="Georgia"/>
                <a:cs typeface="Georgia"/>
              </a:rPr>
              <a:t>Memory</a:t>
            </a:r>
            <a:r>
              <a:rPr sz="2400" spc="5" dirty="0">
                <a:solidFill>
                  <a:srgbClr val="525389"/>
                </a:solidFill>
                <a:latin typeface="Georgia"/>
                <a:cs typeface="Georgia"/>
              </a:rPr>
              <a:t> </a:t>
            </a:r>
            <a:r>
              <a:rPr sz="2400" dirty="0">
                <a:solidFill>
                  <a:srgbClr val="525389"/>
                </a:solidFill>
                <a:latin typeface="Georgia"/>
                <a:cs typeface="Georgia"/>
              </a:rPr>
              <a:t>management</a:t>
            </a:r>
            <a:endParaRPr sz="2400">
              <a:latin typeface="Georgia"/>
              <a:cs typeface="Georgia"/>
            </a:endParaRPr>
          </a:p>
          <a:p>
            <a:pPr marL="534035" lvl="1" indent="-256540">
              <a:lnSpc>
                <a:spcPct val="100000"/>
              </a:lnSpc>
              <a:spcBef>
                <a:spcPts val="1739"/>
              </a:spcBef>
              <a:buClr>
                <a:srgbClr val="9F4DA2"/>
              </a:buClr>
              <a:buChar char="•"/>
              <a:tabLst>
                <a:tab pos="534035" algn="l"/>
                <a:tab pos="534670" algn="l"/>
              </a:tabLst>
            </a:pPr>
            <a:r>
              <a:rPr sz="2400" spc="-5" dirty="0">
                <a:solidFill>
                  <a:srgbClr val="525389"/>
                </a:solidFill>
                <a:latin typeface="Georgia"/>
                <a:cs typeface="Georgia"/>
              </a:rPr>
              <a:t>File </a:t>
            </a:r>
            <a:r>
              <a:rPr sz="2400" dirty="0">
                <a:solidFill>
                  <a:srgbClr val="525389"/>
                </a:solidFill>
                <a:latin typeface="Georgia"/>
                <a:cs typeface="Georgia"/>
              </a:rPr>
              <a:t>management</a:t>
            </a:r>
            <a:r>
              <a:rPr sz="2400" spc="-40" dirty="0">
                <a:solidFill>
                  <a:srgbClr val="525389"/>
                </a:solidFill>
                <a:latin typeface="Georgia"/>
                <a:cs typeface="Georgia"/>
              </a:rPr>
              <a:t> </a:t>
            </a:r>
            <a:r>
              <a:rPr sz="2400" spc="-10" dirty="0">
                <a:solidFill>
                  <a:srgbClr val="525389"/>
                </a:solidFill>
                <a:latin typeface="Georgia"/>
                <a:cs typeface="Georgia"/>
              </a:rPr>
              <a:t>system</a:t>
            </a:r>
            <a:endParaRPr sz="2400">
              <a:latin typeface="Georgia"/>
              <a:cs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8916" y="773937"/>
            <a:ext cx="2821305" cy="635000"/>
          </a:xfrm>
          <a:prstGeom prst="rect">
            <a:avLst/>
          </a:prstGeom>
        </p:spPr>
        <p:txBody>
          <a:bodyPr vert="horz" wrap="square" lIns="0" tIns="12065" rIns="0" bIns="0" rtlCol="0">
            <a:spAutoFit/>
          </a:bodyPr>
          <a:lstStyle/>
          <a:p>
            <a:pPr marL="12700">
              <a:lnSpc>
                <a:spcPct val="100000"/>
              </a:lnSpc>
              <a:spcBef>
                <a:spcPts val="95"/>
              </a:spcBef>
            </a:pPr>
            <a:r>
              <a:rPr sz="4000" spc="-10" dirty="0"/>
              <a:t>Introduction</a:t>
            </a:r>
            <a:endParaRPr sz="4000"/>
          </a:p>
        </p:txBody>
      </p:sp>
      <p:sp>
        <p:nvSpPr>
          <p:cNvPr id="4" name="object 4"/>
          <p:cNvSpPr txBox="1"/>
          <p:nvPr/>
        </p:nvSpPr>
        <p:spPr>
          <a:xfrm>
            <a:off x="8878823" y="6538139"/>
            <a:ext cx="212725" cy="285750"/>
          </a:xfrm>
          <a:prstGeom prst="rect">
            <a:avLst/>
          </a:prstGeom>
        </p:spPr>
        <p:txBody>
          <a:bodyPr vert="horz" wrap="square" lIns="0" tIns="0" rIns="0" bIns="0" rtlCol="0">
            <a:spAutoFit/>
          </a:bodyPr>
          <a:lstStyle/>
          <a:p>
            <a:pPr marL="38100">
              <a:lnSpc>
                <a:spcPts val="2110"/>
              </a:lnSpc>
            </a:pPr>
            <a:fld id="{81D60167-4931-47E6-BA6A-407CBD079E47}" type="slidenum">
              <a:rPr sz="1800" dirty="0">
                <a:latin typeface="Georgia"/>
                <a:cs typeface="Georgia"/>
              </a:rPr>
              <a:t>4</a:t>
            </a:fld>
            <a:endParaRPr sz="1800">
              <a:latin typeface="Georgia"/>
              <a:cs typeface="Georgia"/>
            </a:endParaRPr>
          </a:p>
        </p:txBody>
      </p:sp>
      <p:graphicFrame>
        <p:nvGraphicFramePr>
          <p:cNvPr id="3" name="object 3"/>
          <p:cNvGraphicFramePr>
            <a:graphicFrameLocks noGrp="1"/>
          </p:cNvGraphicFramePr>
          <p:nvPr/>
        </p:nvGraphicFramePr>
        <p:xfrm>
          <a:off x="707999" y="1708150"/>
          <a:ext cx="2417445" cy="4572024"/>
        </p:xfrm>
        <a:graphic>
          <a:graphicData uri="http://schemas.openxmlformats.org/drawingml/2006/table">
            <a:tbl>
              <a:tblPr firstRow="1" bandRow="1">
                <a:tableStyleId>{2D5ABB26-0587-4C30-8999-92F81FD0307C}</a:tableStyleId>
              </a:tblPr>
              <a:tblGrid>
                <a:gridCol w="2417445">
                  <a:extLst>
                    <a:ext uri="{9D8B030D-6E8A-4147-A177-3AD203B41FA5}">
                      <a16:colId xmlns:a16="http://schemas.microsoft.com/office/drawing/2014/main" val="20000"/>
                    </a:ext>
                  </a:extLst>
                </a:gridCol>
              </a:tblGrid>
              <a:tr h="571500">
                <a:tc>
                  <a:txBody>
                    <a:bodyPr/>
                    <a:lstStyle/>
                    <a:p>
                      <a:pPr marL="241935" indent="-151130">
                        <a:lnSpc>
                          <a:spcPct val="100000"/>
                        </a:lnSpc>
                        <a:spcBef>
                          <a:spcPts val="295"/>
                        </a:spcBef>
                        <a:buFont typeface="Arial"/>
                        <a:buChar char="•"/>
                        <a:tabLst>
                          <a:tab pos="242570" algn="l"/>
                        </a:tabLst>
                      </a:pPr>
                      <a:r>
                        <a:rPr sz="2000" dirty="0">
                          <a:latin typeface="Georgia"/>
                          <a:cs typeface="Georgia"/>
                        </a:rPr>
                        <a:t>Windows</a:t>
                      </a:r>
                      <a:endParaRPr sz="2000">
                        <a:latin typeface="Georgia"/>
                        <a:cs typeface="Georgia"/>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71500">
                <a:tc>
                  <a:txBody>
                    <a:bodyPr/>
                    <a:lstStyle/>
                    <a:p>
                      <a:pPr marL="241935" indent="-151130">
                        <a:lnSpc>
                          <a:spcPct val="100000"/>
                        </a:lnSpc>
                        <a:spcBef>
                          <a:spcPts val="295"/>
                        </a:spcBef>
                        <a:buFont typeface="Arial"/>
                        <a:buChar char="•"/>
                        <a:tabLst>
                          <a:tab pos="242570" algn="l"/>
                        </a:tabLst>
                      </a:pPr>
                      <a:r>
                        <a:rPr sz="2000" spc="-5" dirty="0">
                          <a:latin typeface="Georgia"/>
                          <a:cs typeface="Georgia"/>
                        </a:rPr>
                        <a:t>Mac</a:t>
                      </a:r>
                      <a:endParaRPr sz="2000">
                        <a:latin typeface="Georgia"/>
                        <a:cs typeface="Georgia"/>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71500">
                <a:tc>
                  <a:txBody>
                    <a:bodyPr/>
                    <a:lstStyle/>
                    <a:p>
                      <a:pPr marL="241935" indent="-151130">
                        <a:lnSpc>
                          <a:spcPct val="100000"/>
                        </a:lnSpc>
                        <a:spcBef>
                          <a:spcPts val="295"/>
                        </a:spcBef>
                        <a:buFont typeface="Arial"/>
                        <a:buChar char="•"/>
                        <a:tabLst>
                          <a:tab pos="242570" algn="l"/>
                        </a:tabLst>
                      </a:pPr>
                      <a:r>
                        <a:rPr sz="2000" spc="-5" dirty="0">
                          <a:latin typeface="Georgia"/>
                          <a:cs typeface="Georgia"/>
                        </a:rPr>
                        <a:t>Unix</a:t>
                      </a:r>
                      <a:endParaRPr sz="2000">
                        <a:latin typeface="Georgia"/>
                        <a:cs typeface="Georgia"/>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71500">
                <a:tc>
                  <a:txBody>
                    <a:bodyPr/>
                    <a:lstStyle/>
                    <a:p>
                      <a:pPr marL="699135" indent="-151130">
                        <a:lnSpc>
                          <a:spcPct val="100000"/>
                        </a:lnSpc>
                        <a:spcBef>
                          <a:spcPts val="300"/>
                        </a:spcBef>
                        <a:buFont typeface="Arial"/>
                        <a:buChar char="•"/>
                        <a:tabLst>
                          <a:tab pos="699770" algn="l"/>
                        </a:tabLst>
                      </a:pPr>
                      <a:r>
                        <a:rPr sz="2000" dirty="0">
                          <a:latin typeface="Georgia"/>
                          <a:cs typeface="Georgia"/>
                        </a:rPr>
                        <a:t>FreeBSD</a:t>
                      </a:r>
                      <a:endParaRPr sz="2000">
                        <a:latin typeface="Georgia"/>
                        <a:cs typeface="Georgia"/>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71500">
                <a:tc>
                  <a:txBody>
                    <a:bodyPr/>
                    <a:lstStyle/>
                    <a:p>
                      <a:pPr marL="699135" indent="-151130">
                        <a:lnSpc>
                          <a:spcPct val="100000"/>
                        </a:lnSpc>
                        <a:spcBef>
                          <a:spcPts val="300"/>
                        </a:spcBef>
                        <a:buFont typeface="Arial"/>
                        <a:buChar char="•"/>
                        <a:tabLst>
                          <a:tab pos="699770" algn="l"/>
                        </a:tabLst>
                      </a:pPr>
                      <a:r>
                        <a:rPr sz="2000" dirty="0">
                          <a:latin typeface="Georgia"/>
                          <a:cs typeface="Georgia"/>
                        </a:rPr>
                        <a:t>Solaris</a:t>
                      </a:r>
                      <a:endParaRPr sz="2000">
                        <a:latin typeface="Georgia"/>
                        <a:cs typeface="Georgia"/>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71500">
                <a:tc>
                  <a:txBody>
                    <a:bodyPr/>
                    <a:lstStyle/>
                    <a:p>
                      <a:pPr marL="699135" indent="-151130">
                        <a:lnSpc>
                          <a:spcPct val="100000"/>
                        </a:lnSpc>
                        <a:spcBef>
                          <a:spcPts val="300"/>
                        </a:spcBef>
                        <a:buFont typeface="Arial"/>
                        <a:buChar char="•"/>
                        <a:tabLst>
                          <a:tab pos="699770" algn="l"/>
                        </a:tabLst>
                      </a:pPr>
                      <a:r>
                        <a:rPr sz="2000" dirty="0">
                          <a:latin typeface="Georgia"/>
                          <a:cs typeface="Georgia"/>
                        </a:rPr>
                        <a:t>Linux</a:t>
                      </a:r>
                      <a:endParaRPr sz="2000">
                        <a:latin typeface="Georgia"/>
                        <a:cs typeface="Georgia"/>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571512">
                <a:tc>
                  <a:txBody>
                    <a:bodyPr/>
                    <a:lstStyle/>
                    <a:p>
                      <a:pPr marL="1156970" indent="-151765">
                        <a:lnSpc>
                          <a:spcPct val="100000"/>
                        </a:lnSpc>
                        <a:spcBef>
                          <a:spcPts val="300"/>
                        </a:spcBef>
                        <a:buFont typeface="Arial"/>
                        <a:buChar char="•"/>
                        <a:tabLst>
                          <a:tab pos="1157605" algn="l"/>
                        </a:tabLst>
                      </a:pPr>
                      <a:r>
                        <a:rPr sz="2000" dirty="0">
                          <a:latin typeface="Georgia"/>
                          <a:cs typeface="Georgia"/>
                        </a:rPr>
                        <a:t>Debian</a:t>
                      </a:r>
                      <a:endParaRPr sz="2000">
                        <a:latin typeface="Georgia"/>
                        <a:cs typeface="Georgia"/>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571512">
                <a:tc>
                  <a:txBody>
                    <a:bodyPr/>
                    <a:lstStyle/>
                    <a:p>
                      <a:pPr marL="1156970" marR="40640" indent="-1158240">
                        <a:lnSpc>
                          <a:spcPct val="100000"/>
                        </a:lnSpc>
                        <a:spcBef>
                          <a:spcPts val="300"/>
                        </a:spcBef>
                        <a:buFont typeface="Arial"/>
                        <a:buChar char="•"/>
                        <a:tabLst>
                          <a:tab pos="1157605" algn="l"/>
                        </a:tabLst>
                      </a:pPr>
                      <a:r>
                        <a:rPr sz="2000" spc="-5" dirty="0">
                          <a:latin typeface="Georgia"/>
                          <a:cs typeface="Georgia"/>
                        </a:rPr>
                        <a:t>...</a:t>
                      </a:r>
                      <a:endParaRPr sz="2000">
                        <a:latin typeface="Georgia"/>
                        <a:cs typeface="Georgia"/>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50941" y="2196845"/>
            <a:ext cx="942975" cy="448945"/>
          </a:xfrm>
          <a:custGeom>
            <a:avLst/>
            <a:gdLst/>
            <a:ahLst/>
            <a:cxnLst/>
            <a:rect l="l" t="t" r="r" b="b"/>
            <a:pathLst>
              <a:path w="942975" h="448944">
                <a:moveTo>
                  <a:pt x="0" y="0"/>
                </a:moveTo>
                <a:lnTo>
                  <a:pt x="0" y="305688"/>
                </a:lnTo>
                <a:lnTo>
                  <a:pt x="942594" y="305688"/>
                </a:lnTo>
                <a:lnTo>
                  <a:pt x="942594" y="448563"/>
                </a:lnTo>
              </a:path>
            </a:pathLst>
          </a:custGeom>
          <a:ln w="19050">
            <a:solidFill>
              <a:srgbClr val="33646A"/>
            </a:solidFill>
          </a:ln>
        </p:spPr>
        <p:txBody>
          <a:bodyPr wrap="square" lIns="0" tIns="0" rIns="0" bIns="0" rtlCol="0"/>
          <a:lstStyle/>
          <a:p>
            <a:endParaRPr/>
          </a:p>
        </p:txBody>
      </p:sp>
      <p:sp>
        <p:nvSpPr>
          <p:cNvPr id="3" name="object 3"/>
          <p:cNvSpPr/>
          <p:nvPr/>
        </p:nvSpPr>
        <p:spPr>
          <a:xfrm>
            <a:off x="4309109" y="3624834"/>
            <a:ext cx="942975" cy="448945"/>
          </a:xfrm>
          <a:custGeom>
            <a:avLst/>
            <a:gdLst/>
            <a:ahLst/>
            <a:cxnLst/>
            <a:rect l="l" t="t" r="r" b="b"/>
            <a:pathLst>
              <a:path w="942975" h="448945">
                <a:moveTo>
                  <a:pt x="0" y="0"/>
                </a:moveTo>
                <a:lnTo>
                  <a:pt x="0" y="305689"/>
                </a:lnTo>
                <a:lnTo>
                  <a:pt x="942593" y="305689"/>
                </a:lnTo>
                <a:lnTo>
                  <a:pt x="942593" y="448564"/>
                </a:lnTo>
              </a:path>
            </a:pathLst>
          </a:custGeom>
          <a:ln w="19050">
            <a:solidFill>
              <a:srgbClr val="3B7379"/>
            </a:solidFill>
          </a:ln>
        </p:spPr>
        <p:txBody>
          <a:bodyPr wrap="square" lIns="0" tIns="0" rIns="0" bIns="0" rtlCol="0"/>
          <a:lstStyle/>
          <a:p>
            <a:endParaRPr/>
          </a:p>
        </p:txBody>
      </p:sp>
      <p:sp>
        <p:nvSpPr>
          <p:cNvPr id="4" name="object 4"/>
          <p:cNvSpPr/>
          <p:nvPr/>
        </p:nvSpPr>
        <p:spPr>
          <a:xfrm>
            <a:off x="2423922" y="5052821"/>
            <a:ext cx="2101850" cy="448945"/>
          </a:xfrm>
          <a:custGeom>
            <a:avLst/>
            <a:gdLst/>
            <a:ahLst/>
            <a:cxnLst/>
            <a:rect l="l" t="t" r="r" b="b"/>
            <a:pathLst>
              <a:path w="2101850" h="448945">
                <a:moveTo>
                  <a:pt x="943355" y="0"/>
                </a:moveTo>
                <a:lnTo>
                  <a:pt x="943355" y="305688"/>
                </a:lnTo>
                <a:lnTo>
                  <a:pt x="2101468" y="305688"/>
                </a:lnTo>
                <a:lnTo>
                  <a:pt x="2101468" y="448563"/>
                </a:lnTo>
              </a:path>
              <a:path w="2101850" h="448945">
                <a:moveTo>
                  <a:pt x="942593" y="0"/>
                </a:moveTo>
                <a:lnTo>
                  <a:pt x="942593" y="305688"/>
                </a:lnTo>
                <a:lnTo>
                  <a:pt x="0" y="305688"/>
                </a:lnTo>
                <a:lnTo>
                  <a:pt x="0" y="448563"/>
                </a:lnTo>
              </a:path>
            </a:pathLst>
          </a:custGeom>
          <a:ln w="19050">
            <a:solidFill>
              <a:srgbClr val="3B7379"/>
            </a:solidFill>
          </a:ln>
        </p:spPr>
        <p:txBody>
          <a:bodyPr wrap="square" lIns="0" tIns="0" rIns="0" bIns="0" rtlCol="0"/>
          <a:lstStyle/>
          <a:p>
            <a:endParaRPr/>
          </a:p>
        </p:txBody>
      </p:sp>
      <p:sp>
        <p:nvSpPr>
          <p:cNvPr id="5" name="object 5"/>
          <p:cNvSpPr/>
          <p:nvPr/>
        </p:nvSpPr>
        <p:spPr>
          <a:xfrm>
            <a:off x="3367278" y="3624834"/>
            <a:ext cx="942975" cy="448945"/>
          </a:xfrm>
          <a:custGeom>
            <a:avLst/>
            <a:gdLst/>
            <a:ahLst/>
            <a:cxnLst/>
            <a:rect l="l" t="t" r="r" b="b"/>
            <a:pathLst>
              <a:path w="942975" h="448945">
                <a:moveTo>
                  <a:pt x="942594" y="0"/>
                </a:moveTo>
                <a:lnTo>
                  <a:pt x="942594" y="305689"/>
                </a:lnTo>
                <a:lnTo>
                  <a:pt x="0" y="305689"/>
                </a:lnTo>
                <a:lnTo>
                  <a:pt x="0" y="448564"/>
                </a:lnTo>
              </a:path>
            </a:pathLst>
          </a:custGeom>
          <a:ln w="19050">
            <a:solidFill>
              <a:srgbClr val="3B7379"/>
            </a:solidFill>
          </a:ln>
        </p:spPr>
        <p:txBody>
          <a:bodyPr wrap="square" lIns="0" tIns="0" rIns="0" bIns="0" rtlCol="0"/>
          <a:lstStyle/>
          <a:p>
            <a:endParaRPr/>
          </a:p>
        </p:txBody>
      </p:sp>
      <p:grpSp>
        <p:nvGrpSpPr>
          <p:cNvPr id="6" name="object 6"/>
          <p:cNvGrpSpPr/>
          <p:nvPr/>
        </p:nvGrpSpPr>
        <p:grpSpPr>
          <a:xfrm>
            <a:off x="4299584" y="1207388"/>
            <a:ext cx="1904364" cy="1447800"/>
            <a:chOff x="4299584" y="1207388"/>
            <a:chExt cx="1904364" cy="1447800"/>
          </a:xfrm>
        </p:grpSpPr>
        <p:sp>
          <p:nvSpPr>
            <p:cNvPr id="7" name="object 7"/>
            <p:cNvSpPr/>
            <p:nvPr/>
          </p:nvSpPr>
          <p:spPr>
            <a:xfrm>
              <a:off x="4309109" y="2196846"/>
              <a:ext cx="942975" cy="448945"/>
            </a:xfrm>
            <a:custGeom>
              <a:avLst/>
              <a:gdLst/>
              <a:ahLst/>
              <a:cxnLst/>
              <a:rect l="l" t="t" r="r" b="b"/>
              <a:pathLst>
                <a:path w="942975" h="448944">
                  <a:moveTo>
                    <a:pt x="942593" y="0"/>
                  </a:moveTo>
                  <a:lnTo>
                    <a:pt x="942593" y="305688"/>
                  </a:lnTo>
                  <a:lnTo>
                    <a:pt x="0" y="305688"/>
                  </a:lnTo>
                  <a:lnTo>
                    <a:pt x="0" y="448563"/>
                  </a:lnTo>
                </a:path>
              </a:pathLst>
            </a:custGeom>
            <a:ln w="19050">
              <a:solidFill>
                <a:srgbClr val="33646A"/>
              </a:solidFill>
            </a:ln>
          </p:spPr>
          <p:txBody>
            <a:bodyPr wrap="square" lIns="0" tIns="0" rIns="0" bIns="0" rtlCol="0"/>
            <a:lstStyle/>
            <a:p>
              <a:endParaRPr/>
            </a:p>
          </p:txBody>
        </p:sp>
        <p:sp>
          <p:nvSpPr>
            <p:cNvPr id="8" name="object 8"/>
            <p:cNvSpPr/>
            <p:nvPr/>
          </p:nvSpPr>
          <p:spPr>
            <a:xfrm>
              <a:off x="4479797" y="1216913"/>
              <a:ext cx="1542415" cy="980440"/>
            </a:xfrm>
            <a:custGeom>
              <a:avLst/>
              <a:gdLst/>
              <a:ahLst/>
              <a:cxnLst/>
              <a:rect l="l" t="t" r="r" b="b"/>
              <a:pathLst>
                <a:path w="1542414" h="980439">
                  <a:moveTo>
                    <a:pt x="0" y="98044"/>
                  </a:moveTo>
                  <a:lnTo>
                    <a:pt x="7693" y="59846"/>
                  </a:lnTo>
                  <a:lnTo>
                    <a:pt x="28686" y="28686"/>
                  </a:lnTo>
                  <a:lnTo>
                    <a:pt x="59846" y="7693"/>
                  </a:lnTo>
                  <a:lnTo>
                    <a:pt x="98043" y="0"/>
                  </a:lnTo>
                  <a:lnTo>
                    <a:pt x="1444243" y="0"/>
                  </a:lnTo>
                  <a:lnTo>
                    <a:pt x="1482441" y="7693"/>
                  </a:lnTo>
                  <a:lnTo>
                    <a:pt x="1513601" y="28686"/>
                  </a:lnTo>
                  <a:lnTo>
                    <a:pt x="1534594" y="59846"/>
                  </a:lnTo>
                  <a:lnTo>
                    <a:pt x="1542288" y="98044"/>
                  </a:lnTo>
                  <a:lnTo>
                    <a:pt x="1542288" y="881888"/>
                  </a:lnTo>
                  <a:lnTo>
                    <a:pt x="1534594" y="920085"/>
                  </a:lnTo>
                  <a:lnTo>
                    <a:pt x="1513601" y="951245"/>
                  </a:lnTo>
                  <a:lnTo>
                    <a:pt x="1482441" y="972238"/>
                  </a:lnTo>
                  <a:lnTo>
                    <a:pt x="1444243" y="979932"/>
                  </a:lnTo>
                  <a:lnTo>
                    <a:pt x="98043" y="979932"/>
                  </a:lnTo>
                  <a:lnTo>
                    <a:pt x="59846" y="972238"/>
                  </a:lnTo>
                  <a:lnTo>
                    <a:pt x="28686" y="951245"/>
                  </a:lnTo>
                  <a:lnTo>
                    <a:pt x="7693" y="920085"/>
                  </a:lnTo>
                  <a:lnTo>
                    <a:pt x="0" y="881888"/>
                  </a:lnTo>
                  <a:lnTo>
                    <a:pt x="0" y="98044"/>
                  </a:lnTo>
                  <a:close/>
                </a:path>
              </a:pathLst>
            </a:custGeom>
            <a:ln w="19050">
              <a:solidFill>
                <a:srgbClr val="3B7379"/>
              </a:solidFill>
            </a:ln>
          </p:spPr>
          <p:txBody>
            <a:bodyPr wrap="square" lIns="0" tIns="0" rIns="0" bIns="0" rtlCol="0"/>
            <a:lstStyle/>
            <a:p>
              <a:endParaRPr/>
            </a:p>
          </p:txBody>
        </p:sp>
        <p:sp>
          <p:nvSpPr>
            <p:cNvPr id="9" name="object 9"/>
            <p:cNvSpPr/>
            <p:nvPr/>
          </p:nvSpPr>
          <p:spPr>
            <a:xfrm>
              <a:off x="4652009" y="1379981"/>
              <a:ext cx="1542415" cy="980440"/>
            </a:xfrm>
            <a:custGeom>
              <a:avLst/>
              <a:gdLst/>
              <a:ahLst/>
              <a:cxnLst/>
              <a:rect l="l" t="t" r="r" b="b"/>
              <a:pathLst>
                <a:path w="1542414" h="980439">
                  <a:moveTo>
                    <a:pt x="1444243" y="0"/>
                  </a:moveTo>
                  <a:lnTo>
                    <a:pt x="98043" y="0"/>
                  </a:lnTo>
                  <a:lnTo>
                    <a:pt x="59846" y="7693"/>
                  </a:lnTo>
                  <a:lnTo>
                    <a:pt x="28686" y="28686"/>
                  </a:lnTo>
                  <a:lnTo>
                    <a:pt x="7693" y="59846"/>
                  </a:lnTo>
                  <a:lnTo>
                    <a:pt x="0" y="98043"/>
                  </a:lnTo>
                  <a:lnTo>
                    <a:pt x="0" y="881888"/>
                  </a:lnTo>
                  <a:lnTo>
                    <a:pt x="7693" y="920085"/>
                  </a:lnTo>
                  <a:lnTo>
                    <a:pt x="28686" y="951245"/>
                  </a:lnTo>
                  <a:lnTo>
                    <a:pt x="59846" y="972238"/>
                  </a:lnTo>
                  <a:lnTo>
                    <a:pt x="98043" y="979931"/>
                  </a:lnTo>
                  <a:lnTo>
                    <a:pt x="1444243" y="979931"/>
                  </a:lnTo>
                  <a:lnTo>
                    <a:pt x="1482441" y="972238"/>
                  </a:lnTo>
                  <a:lnTo>
                    <a:pt x="1513601" y="951245"/>
                  </a:lnTo>
                  <a:lnTo>
                    <a:pt x="1534594" y="920085"/>
                  </a:lnTo>
                  <a:lnTo>
                    <a:pt x="1542288" y="881888"/>
                  </a:lnTo>
                  <a:lnTo>
                    <a:pt x="1542288" y="98043"/>
                  </a:lnTo>
                  <a:lnTo>
                    <a:pt x="1534594" y="59846"/>
                  </a:lnTo>
                  <a:lnTo>
                    <a:pt x="1513601" y="28686"/>
                  </a:lnTo>
                  <a:lnTo>
                    <a:pt x="1482441" y="7693"/>
                  </a:lnTo>
                  <a:lnTo>
                    <a:pt x="1444243" y="0"/>
                  </a:lnTo>
                  <a:close/>
                </a:path>
              </a:pathLst>
            </a:custGeom>
            <a:solidFill>
              <a:srgbClr val="CFD7D9">
                <a:alpha val="90194"/>
              </a:srgbClr>
            </a:solidFill>
          </p:spPr>
          <p:txBody>
            <a:bodyPr wrap="square" lIns="0" tIns="0" rIns="0" bIns="0" rtlCol="0"/>
            <a:lstStyle/>
            <a:p>
              <a:endParaRPr/>
            </a:p>
          </p:txBody>
        </p:sp>
        <p:sp>
          <p:nvSpPr>
            <p:cNvPr id="10" name="object 10"/>
            <p:cNvSpPr/>
            <p:nvPr/>
          </p:nvSpPr>
          <p:spPr>
            <a:xfrm>
              <a:off x="4652009" y="1379981"/>
              <a:ext cx="1542415" cy="980440"/>
            </a:xfrm>
            <a:custGeom>
              <a:avLst/>
              <a:gdLst/>
              <a:ahLst/>
              <a:cxnLst/>
              <a:rect l="l" t="t" r="r" b="b"/>
              <a:pathLst>
                <a:path w="1542414" h="980439">
                  <a:moveTo>
                    <a:pt x="0" y="98043"/>
                  </a:moveTo>
                  <a:lnTo>
                    <a:pt x="7693" y="59846"/>
                  </a:lnTo>
                  <a:lnTo>
                    <a:pt x="28686" y="28686"/>
                  </a:lnTo>
                  <a:lnTo>
                    <a:pt x="59846" y="7693"/>
                  </a:lnTo>
                  <a:lnTo>
                    <a:pt x="98043" y="0"/>
                  </a:lnTo>
                  <a:lnTo>
                    <a:pt x="1444243" y="0"/>
                  </a:lnTo>
                  <a:lnTo>
                    <a:pt x="1482441" y="7693"/>
                  </a:lnTo>
                  <a:lnTo>
                    <a:pt x="1513601" y="28686"/>
                  </a:lnTo>
                  <a:lnTo>
                    <a:pt x="1534594" y="59846"/>
                  </a:lnTo>
                  <a:lnTo>
                    <a:pt x="1542288" y="98043"/>
                  </a:lnTo>
                  <a:lnTo>
                    <a:pt x="1542288" y="881888"/>
                  </a:lnTo>
                  <a:lnTo>
                    <a:pt x="1534594" y="920085"/>
                  </a:lnTo>
                  <a:lnTo>
                    <a:pt x="1513601" y="951245"/>
                  </a:lnTo>
                  <a:lnTo>
                    <a:pt x="1482441" y="972238"/>
                  </a:lnTo>
                  <a:lnTo>
                    <a:pt x="1444243" y="979931"/>
                  </a:lnTo>
                  <a:lnTo>
                    <a:pt x="98043" y="979931"/>
                  </a:lnTo>
                  <a:lnTo>
                    <a:pt x="59846" y="972238"/>
                  </a:lnTo>
                  <a:lnTo>
                    <a:pt x="28686" y="951245"/>
                  </a:lnTo>
                  <a:lnTo>
                    <a:pt x="7693" y="920085"/>
                  </a:lnTo>
                  <a:lnTo>
                    <a:pt x="0" y="881888"/>
                  </a:lnTo>
                  <a:lnTo>
                    <a:pt x="0" y="98043"/>
                  </a:lnTo>
                  <a:close/>
                </a:path>
              </a:pathLst>
            </a:custGeom>
            <a:ln w="19050">
              <a:solidFill>
                <a:srgbClr val="438085"/>
              </a:solidFill>
            </a:ln>
          </p:spPr>
          <p:txBody>
            <a:bodyPr wrap="square" lIns="0" tIns="0" rIns="0" bIns="0" rtlCol="0"/>
            <a:lstStyle/>
            <a:p>
              <a:endParaRPr/>
            </a:p>
          </p:txBody>
        </p:sp>
      </p:grpSp>
      <p:sp>
        <p:nvSpPr>
          <p:cNvPr id="11" name="object 11"/>
          <p:cNvSpPr txBox="1"/>
          <p:nvPr/>
        </p:nvSpPr>
        <p:spPr>
          <a:xfrm>
            <a:off x="4900929" y="1578686"/>
            <a:ext cx="1042669" cy="534035"/>
          </a:xfrm>
          <a:prstGeom prst="rect">
            <a:avLst/>
          </a:prstGeom>
        </p:spPr>
        <p:txBody>
          <a:bodyPr vert="horz" wrap="square" lIns="0" tIns="12700" rIns="0" bIns="0" rtlCol="0">
            <a:spAutoFit/>
          </a:bodyPr>
          <a:lstStyle/>
          <a:p>
            <a:pPr algn="ctr">
              <a:lnSpc>
                <a:spcPts val="2000"/>
              </a:lnSpc>
              <a:spcBef>
                <a:spcPts val="100"/>
              </a:spcBef>
            </a:pPr>
            <a:r>
              <a:rPr sz="1800" spc="-5" dirty="0">
                <a:latin typeface="Georgia"/>
                <a:cs typeface="Georgia"/>
              </a:rPr>
              <a:t>Co</a:t>
            </a:r>
            <a:r>
              <a:rPr sz="1800" spc="-10" dirty="0">
                <a:latin typeface="Georgia"/>
                <a:cs typeface="Georgia"/>
              </a:rPr>
              <a:t>m</a:t>
            </a:r>
            <a:r>
              <a:rPr sz="1800" spc="-5" dirty="0">
                <a:latin typeface="Georgia"/>
                <a:cs typeface="Georgia"/>
              </a:rPr>
              <a:t>put</a:t>
            </a:r>
            <a:r>
              <a:rPr sz="1800" dirty="0">
                <a:latin typeface="Georgia"/>
                <a:cs typeface="Georgia"/>
              </a:rPr>
              <a:t>er</a:t>
            </a:r>
            <a:endParaRPr sz="1800">
              <a:latin typeface="Georgia"/>
              <a:cs typeface="Georgia"/>
            </a:endParaRPr>
          </a:p>
          <a:p>
            <a:pPr marL="635" algn="ctr">
              <a:lnSpc>
                <a:spcPts val="2000"/>
              </a:lnSpc>
            </a:pPr>
            <a:r>
              <a:rPr sz="1800" spc="-5" dirty="0">
                <a:latin typeface="Georgia"/>
                <a:cs typeface="Georgia"/>
              </a:rPr>
              <a:t>System</a:t>
            </a:r>
            <a:endParaRPr sz="1800">
              <a:latin typeface="Georgia"/>
              <a:cs typeface="Georgia"/>
            </a:endParaRPr>
          </a:p>
        </p:txBody>
      </p:sp>
      <p:grpSp>
        <p:nvGrpSpPr>
          <p:cNvPr id="12" name="object 12"/>
          <p:cNvGrpSpPr/>
          <p:nvPr/>
        </p:nvGrpSpPr>
        <p:grpSpPr>
          <a:xfrm>
            <a:off x="3528440" y="2635376"/>
            <a:ext cx="1732280" cy="1162050"/>
            <a:chOff x="3528440" y="2635376"/>
            <a:chExt cx="1732280" cy="1162050"/>
          </a:xfrm>
        </p:grpSpPr>
        <p:sp>
          <p:nvSpPr>
            <p:cNvPr id="13" name="object 13"/>
            <p:cNvSpPr/>
            <p:nvPr/>
          </p:nvSpPr>
          <p:spPr>
            <a:xfrm>
              <a:off x="3537965" y="2644901"/>
              <a:ext cx="1542415" cy="980440"/>
            </a:xfrm>
            <a:custGeom>
              <a:avLst/>
              <a:gdLst/>
              <a:ahLst/>
              <a:cxnLst/>
              <a:rect l="l" t="t" r="r" b="b"/>
              <a:pathLst>
                <a:path w="1542414" h="980439">
                  <a:moveTo>
                    <a:pt x="0" y="98044"/>
                  </a:moveTo>
                  <a:lnTo>
                    <a:pt x="7693" y="59846"/>
                  </a:lnTo>
                  <a:lnTo>
                    <a:pt x="28686" y="28686"/>
                  </a:lnTo>
                  <a:lnTo>
                    <a:pt x="59846" y="7693"/>
                  </a:lnTo>
                  <a:lnTo>
                    <a:pt x="98044" y="0"/>
                  </a:lnTo>
                  <a:lnTo>
                    <a:pt x="1444244" y="0"/>
                  </a:lnTo>
                  <a:lnTo>
                    <a:pt x="1482441" y="7693"/>
                  </a:lnTo>
                  <a:lnTo>
                    <a:pt x="1513601" y="28686"/>
                  </a:lnTo>
                  <a:lnTo>
                    <a:pt x="1534594" y="59846"/>
                  </a:lnTo>
                  <a:lnTo>
                    <a:pt x="1542288" y="98044"/>
                  </a:lnTo>
                  <a:lnTo>
                    <a:pt x="1542288" y="881888"/>
                  </a:lnTo>
                  <a:lnTo>
                    <a:pt x="1534594" y="920085"/>
                  </a:lnTo>
                  <a:lnTo>
                    <a:pt x="1513601" y="951245"/>
                  </a:lnTo>
                  <a:lnTo>
                    <a:pt x="1482441" y="972238"/>
                  </a:lnTo>
                  <a:lnTo>
                    <a:pt x="1444244" y="979932"/>
                  </a:lnTo>
                  <a:lnTo>
                    <a:pt x="98044" y="979932"/>
                  </a:lnTo>
                  <a:lnTo>
                    <a:pt x="59846" y="972238"/>
                  </a:lnTo>
                  <a:lnTo>
                    <a:pt x="28686" y="951245"/>
                  </a:lnTo>
                  <a:lnTo>
                    <a:pt x="7693" y="920085"/>
                  </a:lnTo>
                  <a:lnTo>
                    <a:pt x="0" y="881888"/>
                  </a:lnTo>
                  <a:lnTo>
                    <a:pt x="0" y="98044"/>
                  </a:lnTo>
                  <a:close/>
                </a:path>
              </a:pathLst>
            </a:custGeom>
            <a:ln w="19050">
              <a:solidFill>
                <a:srgbClr val="3B7379"/>
              </a:solidFill>
            </a:ln>
          </p:spPr>
          <p:txBody>
            <a:bodyPr wrap="square" lIns="0" tIns="0" rIns="0" bIns="0" rtlCol="0"/>
            <a:lstStyle/>
            <a:p>
              <a:endParaRPr/>
            </a:p>
          </p:txBody>
        </p:sp>
        <p:sp>
          <p:nvSpPr>
            <p:cNvPr id="14" name="object 14"/>
            <p:cNvSpPr/>
            <p:nvPr/>
          </p:nvSpPr>
          <p:spPr>
            <a:xfrm>
              <a:off x="3708653" y="2807969"/>
              <a:ext cx="1542415" cy="980440"/>
            </a:xfrm>
            <a:custGeom>
              <a:avLst/>
              <a:gdLst/>
              <a:ahLst/>
              <a:cxnLst/>
              <a:rect l="l" t="t" r="r" b="b"/>
              <a:pathLst>
                <a:path w="1542414" h="980439">
                  <a:moveTo>
                    <a:pt x="1444244" y="0"/>
                  </a:moveTo>
                  <a:lnTo>
                    <a:pt x="98044" y="0"/>
                  </a:lnTo>
                  <a:lnTo>
                    <a:pt x="59846" y="7693"/>
                  </a:lnTo>
                  <a:lnTo>
                    <a:pt x="28686" y="28686"/>
                  </a:lnTo>
                  <a:lnTo>
                    <a:pt x="7693" y="59846"/>
                  </a:lnTo>
                  <a:lnTo>
                    <a:pt x="0" y="98043"/>
                  </a:lnTo>
                  <a:lnTo>
                    <a:pt x="0" y="881887"/>
                  </a:lnTo>
                  <a:lnTo>
                    <a:pt x="7693" y="920085"/>
                  </a:lnTo>
                  <a:lnTo>
                    <a:pt x="28686" y="951245"/>
                  </a:lnTo>
                  <a:lnTo>
                    <a:pt x="59846" y="972238"/>
                  </a:lnTo>
                  <a:lnTo>
                    <a:pt x="98044" y="979931"/>
                  </a:lnTo>
                  <a:lnTo>
                    <a:pt x="1444244" y="979931"/>
                  </a:lnTo>
                  <a:lnTo>
                    <a:pt x="1482441" y="972238"/>
                  </a:lnTo>
                  <a:lnTo>
                    <a:pt x="1513601" y="951245"/>
                  </a:lnTo>
                  <a:lnTo>
                    <a:pt x="1534594" y="920085"/>
                  </a:lnTo>
                  <a:lnTo>
                    <a:pt x="1542288" y="881887"/>
                  </a:lnTo>
                  <a:lnTo>
                    <a:pt x="1542288" y="98043"/>
                  </a:lnTo>
                  <a:lnTo>
                    <a:pt x="1534594" y="59846"/>
                  </a:lnTo>
                  <a:lnTo>
                    <a:pt x="1513601" y="28686"/>
                  </a:lnTo>
                  <a:lnTo>
                    <a:pt x="1482441" y="7693"/>
                  </a:lnTo>
                  <a:lnTo>
                    <a:pt x="1444244" y="0"/>
                  </a:lnTo>
                  <a:close/>
                </a:path>
              </a:pathLst>
            </a:custGeom>
            <a:solidFill>
              <a:srgbClr val="CFD7D9">
                <a:alpha val="90194"/>
              </a:srgbClr>
            </a:solidFill>
          </p:spPr>
          <p:txBody>
            <a:bodyPr wrap="square" lIns="0" tIns="0" rIns="0" bIns="0" rtlCol="0"/>
            <a:lstStyle/>
            <a:p>
              <a:endParaRPr/>
            </a:p>
          </p:txBody>
        </p:sp>
        <p:sp>
          <p:nvSpPr>
            <p:cNvPr id="15" name="object 15"/>
            <p:cNvSpPr/>
            <p:nvPr/>
          </p:nvSpPr>
          <p:spPr>
            <a:xfrm>
              <a:off x="3708653" y="2807969"/>
              <a:ext cx="1542415" cy="980440"/>
            </a:xfrm>
            <a:custGeom>
              <a:avLst/>
              <a:gdLst/>
              <a:ahLst/>
              <a:cxnLst/>
              <a:rect l="l" t="t" r="r" b="b"/>
              <a:pathLst>
                <a:path w="1542414" h="980439">
                  <a:moveTo>
                    <a:pt x="0" y="98043"/>
                  </a:moveTo>
                  <a:lnTo>
                    <a:pt x="7693" y="59846"/>
                  </a:lnTo>
                  <a:lnTo>
                    <a:pt x="28686" y="28686"/>
                  </a:lnTo>
                  <a:lnTo>
                    <a:pt x="59846" y="7693"/>
                  </a:lnTo>
                  <a:lnTo>
                    <a:pt x="98044" y="0"/>
                  </a:lnTo>
                  <a:lnTo>
                    <a:pt x="1444244" y="0"/>
                  </a:lnTo>
                  <a:lnTo>
                    <a:pt x="1482441" y="7693"/>
                  </a:lnTo>
                  <a:lnTo>
                    <a:pt x="1513601" y="28686"/>
                  </a:lnTo>
                  <a:lnTo>
                    <a:pt x="1534594" y="59846"/>
                  </a:lnTo>
                  <a:lnTo>
                    <a:pt x="1542288" y="98043"/>
                  </a:lnTo>
                  <a:lnTo>
                    <a:pt x="1542288" y="881887"/>
                  </a:lnTo>
                  <a:lnTo>
                    <a:pt x="1534594" y="920085"/>
                  </a:lnTo>
                  <a:lnTo>
                    <a:pt x="1513601" y="951245"/>
                  </a:lnTo>
                  <a:lnTo>
                    <a:pt x="1482441" y="972238"/>
                  </a:lnTo>
                  <a:lnTo>
                    <a:pt x="1444244" y="979931"/>
                  </a:lnTo>
                  <a:lnTo>
                    <a:pt x="98044" y="979931"/>
                  </a:lnTo>
                  <a:lnTo>
                    <a:pt x="59846" y="972238"/>
                  </a:lnTo>
                  <a:lnTo>
                    <a:pt x="28686" y="951245"/>
                  </a:lnTo>
                  <a:lnTo>
                    <a:pt x="7693" y="920085"/>
                  </a:lnTo>
                  <a:lnTo>
                    <a:pt x="0" y="881887"/>
                  </a:lnTo>
                  <a:lnTo>
                    <a:pt x="0" y="98043"/>
                  </a:lnTo>
                  <a:close/>
                </a:path>
              </a:pathLst>
            </a:custGeom>
            <a:ln w="19050">
              <a:solidFill>
                <a:srgbClr val="438085"/>
              </a:solidFill>
            </a:ln>
          </p:spPr>
          <p:txBody>
            <a:bodyPr wrap="square" lIns="0" tIns="0" rIns="0" bIns="0" rtlCol="0"/>
            <a:lstStyle/>
            <a:p>
              <a:endParaRPr/>
            </a:p>
          </p:txBody>
        </p:sp>
      </p:grpSp>
      <p:sp>
        <p:nvSpPr>
          <p:cNvPr id="16" name="object 16"/>
          <p:cNvSpPr txBox="1"/>
          <p:nvPr/>
        </p:nvSpPr>
        <p:spPr>
          <a:xfrm>
            <a:off x="4019550" y="3124327"/>
            <a:ext cx="91948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Georgia"/>
                <a:cs typeface="Georgia"/>
              </a:rPr>
              <a:t>Software</a:t>
            </a:r>
            <a:endParaRPr sz="1800">
              <a:latin typeface="Georgia"/>
              <a:cs typeface="Georgia"/>
            </a:endParaRPr>
          </a:p>
        </p:txBody>
      </p:sp>
      <p:grpSp>
        <p:nvGrpSpPr>
          <p:cNvPr id="17" name="object 17"/>
          <p:cNvGrpSpPr/>
          <p:nvPr/>
        </p:nvGrpSpPr>
        <p:grpSpPr>
          <a:xfrm>
            <a:off x="2586608" y="4063365"/>
            <a:ext cx="1732280" cy="1162050"/>
            <a:chOff x="2586608" y="4063365"/>
            <a:chExt cx="1732280" cy="1162050"/>
          </a:xfrm>
        </p:grpSpPr>
        <p:sp>
          <p:nvSpPr>
            <p:cNvPr id="18" name="object 18"/>
            <p:cNvSpPr/>
            <p:nvPr/>
          </p:nvSpPr>
          <p:spPr>
            <a:xfrm>
              <a:off x="2596133" y="4072890"/>
              <a:ext cx="1542415" cy="980440"/>
            </a:xfrm>
            <a:custGeom>
              <a:avLst/>
              <a:gdLst/>
              <a:ahLst/>
              <a:cxnLst/>
              <a:rect l="l" t="t" r="r" b="b"/>
              <a:pathLst>
                <a:path w="1542414" h="980439">
                  <a:moveTo>
                    <a:pt x="0" y="98043"/>
                  </a:moveTo>
                  <a:lnTo>
                    <a:pt x="7693" y="59846"/>
                  </a:lnTo>
                  <a:lnTo>
                    <a:pt x="28686" y="28686"/>
                  </a:lnTo>
                  <a:lnTo>
                    <a:pt x="59846" y="7693"/>
                  </a:lnTo>
                  <a:lnTo>
                    <a:pt x="98043" y="0"/>
                  </a:lnTo>
                  <a:lnTo>
                    <a:pt x="1444244" y="0"/>
                  </a:lnTo>
                  <a:lnTo>
                    <a:pt x="1482441" y="7693"/>
                  </a:lnTo>
                  <a:lnTo>
                    <a:pt x="1513601" y="28686"/>
                  </a:lnTo>
                  <a:lnTo>
                    <a:pt x="1534594" y="59846"/>
                  </a:lnTo>
                  <a:lnTo>
                    <a:pt x="1542288" y="98043"/>
                  </a:lnTo>
                  <a:lnTo>
                    <a:pt x="1542288" y="881888"/>
                  </a:lnTo>
                  <a:lnTo>
                    <a:pt x="1534594" y="920085"/>
                  </a:lnTo>
                  <a:lnTo>
                    <a:pt x="1513601" y="951245"/>
                  </a:lnTo>
                  <a:lnTo>
                    <a:pt x="1482441" y="972238"/>
                  </a:lnTo>
                  <a:lnTo>
                    <a:pt x="1444244" y="979932"/>
                  </a:lnTo>
                  <a:lnTo>
                    <a:pt x="98043" y="979932"/>
                  </a:lnTo>
                  <a:lnTo>
                    <a:pt x="59846" y="972238"/>
                  </a:lnTo>
                  <a:lnTo>
                    <a:pt x="28686" y="951245"/>
                  </a:lnTo>
                  <a:lnTo>
                    <a:pt x="7693" y="920085"/>
                  </a:lnTo>
                  <a:lnTo>
                    <a:pt x="0" y="881888"/>
                  </a:lnTo>
                  <a:lnTo>
                    <a:pt x="0" y="98043"/>
                  </a:lnTo>
                  <a:close/>
                </a:path>
              </a:pathLst>
            </a:custGeom>
            <a:ln w="19050">
              <a:solidFill>
                <a:srgbClr val="3B7379"/>
              </a:solidFill>
            </a:ln>
          </p:spPr>
          <p:txBody>
            <a:bodyPr wrap="square" lIns="0" tIns="0" rIns="0" bIns="0" rtlCol="0"/>
            <a:lstStyle/>
            <a:p>
              <a:endParaRPr/>
            </a:p>
          </p:txBody>
        </p:sp>
        <p:sp>
          <p:nvSpPr>
            <p:cNvPr id="19" name="object 19"/>
            <p:cNvSpPr/>
            <p:nvPr/>
          </p:nvSpPr>
          <p:spPr>
            <a:xfrm>
              <a:off x="2766821" y="4235958"/>
              <a:ext cx="1542415" cy="980440"/>
            </a:xfrm>
            <a:custGeom>
              <a:avLst/>
              <a:gdLst/>
              <a:ahLst/>
              <a:cxnLst/>
              <a:rect l="l" t="t" r="r" b="b"/>
              <a:pathLst>
                <a:path w="1542414" h="980439">
                  <a:moveTo>
                    <a:pt x="1444243" y="0"/>
                  </a:moveTo>
                  <a:lnTo>
                    <a:pt x="98043" y="0"/>
                  </a:lnTo>
                  <a:lnTo>
                    <a:pt x="59846" y="7693"/>
                  </a:lnTo>
                  <a:lnTo>
                    <a:pt x="28686" y="28686"/>
                  </a:lnTo>
                  <a:lnTo>
                    <a:pt x="7693" y="59846"/>
                  </a:lnTo>
                  <a:lnTo>
                    <a:pt x="0" y="98044"/>
                  </a:lnTo>
                  <a:lnTo>
                    <a:pt x="0" y="881888"/>
                  </a:lnTo>
                  <a:lnTo>
                    <a:pt x="7693" y="920085"/>
                  </a:lnTo>
                  <a:lnTo>
                    <a:pt x="28686" y="951245"/>
                  </a:lnTo>
                  <a:lnTo>
                    <a:pt x="59846" y="972238"/>
                  </a:lnTo>
                  <a:lnTo>
                    <a:pt x="98043" y="979932"/>
                  </a:lnTo>
                  <a:lnTo>
                    <a:pt x="1444243" y="979932"/>
                  </a:lnTo>
                  <a:lnTo>
                    <a:pt x="1482441" y="972238"/>
                  </a:lnTo>
                  <a:lnTo>
                    <a:pt x="1513601" y="951245"/>
                  </a:lnTo>
                  <a:lnTo>
                    <a:pt x="1534594" y="920085"/>
                  </a:lnTo>
                  <a:lnTo>
                    <a:pt x="1542288" y="881888"/>
                  </a:lnTo>
                  <a:lnTo>
                    <a:pt x="1542288" y="98044"/>
                  </a:lnTo>
                  <a:lnTo>
                    <a:pt x="1534594" y="59846"/>
                  </a:lnTo>
                  <a:lnTo>
                    <a:pt x="1513601" y="28686"/>
                  </a:lnTo>
                  <a:lnTo>
                    <a:pt x="1482441" y="7693"/>
                  </a:lnTo>
                  <a:lnTo>
                    <a:pt x="1444243" y="0"/>
                  </a:lnTo>
                  <a:close/>
                </a:path>
              </a:pathLst>
            </a:custGeom>
            <a:solidFill>
              <a:srgbClr val="CFD7D9">
                <a:alpha val="90194"/>
              </a:srgbClr>
            </a:solidFill>
          </p:spPr>
          <p:txBody>
            <a:bodyPr wrap="square" lIns="0" tIns="0" rIns="0" bIns="0" rtlCol="0"/>
            <a:lstStyle/>
            <a:p>
              <a:endParaRPr/>
            </a:p>
          </p:txBody>
        </p:sp>
        <p:sp>
          <p:nvSpPr>
            <p:cNvPr id="20" name="object 20"/>
            <p:cNvSpPr/>
            <p:nvPr/>
          </p:nvSpPr>
          <p:spPr>
            <a:xfrm>
              <a:off x="2766821" y="4235958"/>
              <a:ext cx="1542415" cy="980440"/>
            </a:xfrm>
            <a:custGeom>
              <a:avLst/>
              <a:gdLst/>
              <a:ahLst/>
              <a:cxnLst/>
              <a:rect l="l" t="t" r="r" b="b"/>
              <a:pathLst>
                <a:path w="1542414" h="980439">
                  <a:moveTo>
                    <a:pt x="0" y="98044"/>
                  </a:moveTo>
                  <a:lnTo>
                    <a:pt x="7693" y="59846"/>
                  </a:lnTo>
                  <a:lnTo>
                    <a:pt x="28686" y="28686"/>
                  </a:lnTo>
                  <a:lnTo>
                    <a:pt x="59846" y="7693"/>
                  </a:lnTo>
                  <a:lnTo>
                    <a:pt x="98043" y="0"/>
                  </a:lnTo>
                  <a:lnTo>
                    <a:pt x="1444243" y="0"/>
                  </a:lnTo>
                  <a:lnTo>
                    <a:pt x="1482441" y="7693"/>
                  </a:lnTo>
                  <a:lnTo>
                    <a:pt x="1513601" y="28686"/>
                  </a:lnTo>
                  <a:lnTo>
                    <a:pt x="1534594" y="59846"/>
                  </a:lnTo>
                  <a:lnTo>
                    <a:pt x="1542288" y="98044"/>
                  </a:lnTo>
                  <a:lnTo>
                    <a:pt x="1542288" y="881888"/>
                  </a:lnTo>
                  <a:lnTo>
                    <a:pt x="1534594" y="920085"/>
                  </a:lnTo>
                  <a:lnTo>
                    <a:pt x="1513601" y="951245"/>
                  </a:lnTo>
                  <a:lnTo>
                    <a:pt x="1482441" y="972238"/>
                  </a:lnTo>
                  <a:lnTo>
                    <a:pt x="1444243" y="979932"/>
                  </a:lnTo>
                  <a:lnTo>
                    <a:pt x="98043" y="979932"/>
                  </a:lnTo>
                  <a:lnTo>
                    <a:pt x="59846" y="972238"/>
                  </a:lnTo>
                  <a:lnTo>
                    <a:pt x="28686" y="951245"/>
                  </a:lnTo>
                  <a:lnTo>
                    <a:pt x="7693" y="920085"/>
                  </a:lnTo>
                  <a:lnTo>
                    <a:pt x="0" y="881888"/>
                  </a:lnTo>
                  <a:lnTo>
                    <a:pt x="0" y="98044"/>
                  </a:lnTo>
                  <a:close/>
                </a:path>
              </a:pathLst>
            </a:custGeom>
            <a:ln w="19050">
              <a:solidFill>
                <a:srgbClr val="438085"/>
              </a:solidFill>
            </a:ln>
          </p:spPr>
          <p:txBody>
            <a:bodyPr wrap="square" lIns="0" tIns="0" rIns="0" bIns="0" rtlCol="0"/>
            <a:lstStyle/>
            <a:p>
              <a:endParaRPr/>
            </a:p>
          </p:txBody>
        </p:sp>
      </p:grpSp>
      <p:sp>
        <p:nvSpPr>
          <p:cNvPr id="21" name="object 21"/>
          <p:cNvSpPr txBox="1"/>
          <p:nvPr/>
        </p:nvSpPr>
        <p:spPr>
          <a:xfrm>
            <a:off x="3076701" y="4435602"/>
            <a:ext cx="919480" cy="533400"/>
          </a:xfrm>
          <a:prstGeom prst="rect">
            <a:avLst/>
          </a:prstGeom>
        </p:spPr>
        <p:txBody>
          <a:bodyPr vert="horz" wrap="square" lIns="0" tIns="53975" rIns="0" bIns="0" rtlCol="0">
            <a:spAutoFit/>
          </a:bodyPr>
          <a:lstStyle/>
          <a:p>
            <a:pPr marL="12700" marR="5080" indent="31750">
              <a:lnSpc>
                <a:spcPts val="1839"/>
              </a:lnSpc>
              <a:spcBef>
                <a:spcPts val="425"/>
              </a:spcBef>
            </a:pPr>
            <a:r>
              <a:rPr sz="1800" spc="-5" dirty="0">
                <a:latin typeface="Georgia"/>
                <a:cs typeface="Georgia"/>
              </a:rPr>
              <a:t>Systems  Sof</a:t>
            </a:r>
            <a:r>
              <a:rPr sz="1800" dirty="0">
                <a:latin typeface="Georgia"/>
                <a:cs typeface="Georgia"/>
              </a:rPr>
              <a:t>tware</a:t>
            </a:r>
            <a:endParaRPr sz="1800">
              <a:latin typeface="Georgia"/>
              <a:cs typeface="Georgia"/>
            </a:endParaRPr>
          </a:p>
        </p:txBody>
      </p:sp>
      <p:grpSp>
        <p:nvGrpSpPr>
          <p:cNvPr id="22" name="object 22"/>
          <p:cNvGrpSpPr/>
          <p:nvPr/>
        </p:nvGrpSpPr>
        <p:grpSpPr>
          <a:xfrm>
            <a:off x="1428369" y="5491353"/>
            <a:ext cx="2163445" cy="1162050"/>
            <a:chOff x="1428369" y="5491353"/>
            <a:chExt cx="2163445" cy="1162050"/>
          </a:xfrm>
        </p:grpSpPr>
        <p:sp>
          <p:nvSpPr>
            <p:cNvPr id="23" name="object 23"/>
            <p:cNvSpPr/>
            <p:nvPr/>
          </p:nvSpPr>
          <p:spPr>
            <a:xfrm>
              <a:off x="1437894" y="5500878"/>
              <a:ext cx="1972310" cy="980440"/>
            </a:xfrm>
            <a:custGeom>
              <a:avLst/>
              <a:gdLst/>
              <a:ahLst/>
              <a:cxnLst/>
              <a:rect l="l" t="t" r="r" b="b"/>
              <a:pathLst>
                <a:path w="1972310" h="980439">
                  <a:moveTo>
                    <a:pt x="0" y="97993"/>
                  </a:moveTo>
                  <a:lnTo>
                    <a:pt x="7693" y="59825"/>
                  </a:lnTo>
                  <a:lnTo>
                    <a:pt x="28686" y="28679"/>
                  </a:lnTo>
                  <a:lnTo>
                    <a:pt x="59846" y="7692"/>
                  </a:lnTo>
                  <a:lnTo>
                    <a:pt x="98043" y="0"/>
                  </a:lnTo>
                  <a:lnTo>
                    <a:pt x="1874011" y="0"/>
                  </a:lnTo>
                  <a:lnTo>
                    <a:pt x="1912209" y="7692"/>
                  </a:lnTo>
                  <a:lnTo>
                    <a:pt x="1943369" y="28679"/>
                  </a:lnTo>
                  <a:lnTo>
                    <a:pt x="1964362" y="59825"/>
                  </a:lnTo>
                  <a:lnTo>
                    <a:pt x="1972056" y="97993"/>
                  </a:lnTo>
                  <a:lnTo>
                    <a:pt x="1972056" y="881938"/>
                  </a:lnTo>
                  <a:lnTo>
                    <a:pt x="1964362" y="920079"/>
                  </a:lnTo>
                  <a:lnTo>
                    <a:pt x="1943369" y="951228"/>
                  </a:lnTo>
                  <a:lnTo>
                    <a:pt x="1912209" y="972230"/>
                  </a:lnTo>
                  <a:lnTo>
                    <a:pt x="1874011" y="979932"/>
                  </a:lnTo>
                  <a:lnTo>
                    <a:pt x="98043" y="979932"/>
                  </a:lnTo>
                  <a:lnTo>
                    <a:pt x="59846" y="972230"/>
                  </a:lnTo>
                  <a:lnTo>
                    <a:pt x="28686" y="951228"/>
                  </a:lnTo>
                  <a:lnTo>
                    <a:pt x="7693" y="920079"/>
                  </a:lnTo>
                  <a:lnTo>
                    <a:pt x="0" y="881938"/>
                  </a:lnTo>
                  <a:lnTo>
                    <a:pt x="0" y="97993"/>
                  </a:lnTo>
                  <a:close/>
                </a:path>
              </a:pathLst>
            </a:custGeom>
            <a:ln w="19050">
              <a:solidFill>
                <a:srgbClr val="3B7379"/>
              </a:solidFill>
            </a:ln>
          </p:spPr>
          <p:txBody>
            <a:bodyPr wrap="square" lIns="0" tIns="0" rIns="0" bIns="0" rtlCol="0"/>
            <a:lstStyle/>
            <a:p>
              <a:endParaRPr/>
            </a:p>
          </p:txBody>
        </p:sp>
        <p:sp>
          <p:nvSpPr>
            <p:cNvPr id="24" name="object 24"/>
            <p:cNvSpPr/>
            <p:nvPr/>
          </p:nvSpPr>
          <p:spPr>
            <a:xfrm>
              <a:off x="1608582" y="5663946"/>
              <a:ext cx="1973580" cy="980440"/>
            </a:xfrm>
            <a:custGeom>
              <a:avLst/>
              <a:gdLst/>
              <a:ahLst/>
              <a:cxnLst/>
              <a:rect l="l" t="t" r="r" b="b"/>
              <a:pathLst>
                <a:path w="1973579" h="980440">
                  <a:moveTo>
                    <a:pt x="1875535" y="0"/>
                  </a:moveTo>
                  <a:lnTo>
                    <a:pt x="98043" y="0"/>
                  </a:lnTo>
                  <a:lnTo>
                    <a:pt x="59846" y="7701"/>
                  </a:lnTo>
                  <a:lnTo>
                    <a:pt x="28686" y="28703"/>
                  </a:lnTo>
                  <a:lnTo>
                    <a:pt x="7693" y="59852"/>
                  </a:lnTo>
                  <a:lnTo>
                    <a:pt x="0" y="97993"/>
                  </a:lnTo>
                  <a:lnTo>
                    <a:pt x="0" y="881938"/>
                  </a:lnTo>
                  <a:lnTo>
                    <a:pt x="7693" y="920079"/>
                  </a:lnTo>
                  <a:lnTo>
                    <a:pt x="28686" y="951228"/>
                  </a:lnTo>
                  <a:lnTo>
                    <a:pt x="59846" y="972230"/>
                  </a:lnTo>
                  <a:lnTo>
                    <a:pt x="98043" y="979931"/>
                  </a:lnTo>
                  <a:lnTo>
                    <a:pt x="1875535" y="979931"/>
                  </a:lnTo>
                  <a:lnTo>
                    <a:pt x="1913733" y="972230"/>
                  </a:lnTo>
                  <a:lnTo>
                    <a:pt x="1944893" y="951228"/>
                  </a:lnTo>
                  <a:lnTo>
                    <a:pt x="1965886" y="920079"/>
                  </a:lnTo>
                  <a:lnTo>
                    <a:pt x="1973580" y="881938"/>
                  </a:lnTo>
                  <a:lnTo>
                    <a:pt x="1973580" y="97993"/>
                  </a:lnTo>
                  <a:lnTo>
                    <a:pt x="1965886" y="59852"/>
                  </a:lnTo>
                  <a:lnTo>
                    <a:pt x="1944893" y="28703"/>
                  </a:lnTo>
                  <a:lnTo>
                    <a:pt x="1913733" y="7701"/>
                  </a:lnTo>
                  <a:lnTo>
                    <a:pt x="1875535" y="0"/>
                  </a:lnTo>
                  <a:close/>
                </a:path>
              </a:pathLst>
            </a:custGeom>
            <a:solidFill>
              <a:srgbClr val="CFD7D9">
                <a:alpha val="90194"/>
              </a:srgbClr>
            </a:solidFill>
          </p:spPr>
          <p:txBody>
            <a:bodyPr wrap="square" lIns="0" tIns="0" rIns="0" bIns="0" rtlCol="0"/>
            <a:lstStyle/>
            <a:p>
              <a:endParaRPr/>
            </a:p>
          </p:txBody>
        </p:sp>
        <p:sp>
          <p:nvSpPr>
            <p:cNvPr id="25" name="object 25"/>
            <p:cNvSpPr/>
            <p:nvPr/>
          </p:nvSpPr>
          <p:spPr>
            <a:xfrm>
              <a:off x="1608582" y="5663946"/>
              <a:ext cx="1973580" cy="980440"/>
            </a:xfrm>
            <a:custGeom>
              <a:avLst/>
              <a:gdLst/>
              <a:ahLst/>
              <a:cxnLst/>
              <a:rect l="l" t="t" r="r" b="b"/>
              <a:pathLst>
                <a:path w="1973579" h="980440">
                  <a:moveTo>
                    <a:pt x="0" y="97993"/>
                  </a:moveTo>
                  <a:lnTo>
                    <a:pt x="7693" y="59852"/>
                  </a:lnTo>
                  <a:lnTo>
                    <a:pt x="28686" y="28703"/>
                  </a:lnTo>
                  <a:lnTo>
                    <a:pt x="59846" y="7701"/>
                  </a:lnTo>
                  <a:lnTo>
                    <a:pt x="98043" y="0"/>
                  </a:lnTo>
                  <a:lnTo>
                    <a:pt x="1875535" y="0"/>
                  </a:lnTo>
                  <a:lnTo>
                    <a:pt x="1913733" y="7701"/>
                  </a:lnTo>
                  <a:lnTo>
                    <a:pt x="1944893" y="28703"/>
                  </a:lnTo>
                  <a:lnTo>
                    <a:pt x="1965886" y="59852"/>
                  </a:lnTo>
                  <a:lnTo>
                    <a:pt x="1973580" y="97993"/>
                  </a:lnTo>
                  <a:lnTo>
                    <a:pt x="1973580" y="881938"/>
                  </a:lnTo>
                  <a:lnTo>
                    <a:pt x="1965886" y="920079"/>
                  </a:lnTo>
                  <a:lnTo>
                    <a:pt x="1944893" y="951228"/>
                  </a:lnTo>
                  <a:lnTo>
                    <a:pt x="1913733" y="972230"/>
                  </a:lnTo>
                  <a:lnTo>
                    <a:pt x="1875535" y="979931"/>
                  </a:lnTo>
                  <a:lnTo>
                    <a:pt x="98043" y="979931"/>
                  </a:lnTo>
                  <a:lnTo>
                    <a:pt x="59846" y="972230"/>
                  </a:lnTo>
                  <a:lnTo>
                    <a:pt x="28686" y="951228"/>
                  </a:lnTo>
                  <a:lnTo>
                    <a:pt x="7693" y="920079"/>
                  </a:lnTo>
                  <a:lnTo>
                    <a:pt x="0" y="881938"/>
                  </a:lnTo>
                  <a:lnTo>
                    <a:pt x="0" y="97993"/>
                  </a:lnTo>
                  <a:close/>
                </a:path>
              </a:pathLst>
            </a:custGeom>
            <a:ln w="19050">
              <a:solidFill>
                <a:srgbClr val="438085"/>
              </a:solidFill>
            </a:ln>
          </p:spPr>
          <p:txBody>
            <a:bodyPr wrap="square" lIns="0" tIns="0" rIns="0" bIns="0" rtlCol="0"/>
            <a:lstStyle/>
            <a:p>
              <a:endParaRPr/>
            </a:p>
          </p:txBody>
        </p:sp>
      </p:grpSp>
      <p:sp>
        <p:nvSpPr>
          <p:cNvPr id="26" name="object 26"/>
          <p:cNvSpPr txBox="1"/>
          <p:nvPr/>
        </p:nvSpPr>
        <p:spPr>
          <a:xfrm>
            <a:off x="1708150" y="5746496"/>
            <a:ext cx="1772920" cy="767080"/>
          </a:xfrm>
          <a:prstGeom prst="rect">
            <a:avLst/>
          </a:prstGeom>
        </p:spPr>
        <p:txBody>
          <a:bodyPr vert="horz" wrap="square" lIns="0" tIns="53975" rIns="0" bIns="0" rtlCol="0">
            <a:spAutoFit/>
          </a:bodyPr>
          <a:lstStyle/>
          <a:p>
            <a:pPr marL="12700" marR="5080" indent="-1270" algn="ctr">
              <a:lnSpc>
                <a:spcPct val="85100"/>
              </a:lnSpc>
              <a:spcBef>
                <a:spcPts val="425"/>
              </a:spcBef>
            </a:pPr>
            <a:r>
              <a:rPr sz="1800" spc="-10" dirty="0">
                <a:latin typeface="Georgia"/>
                <a:cs typeface="Georgia"/>
              </a:rPr>
              <a:t>Program  </a:t>
            </a:r>
            <a:r>
              <a:rPr sz="1800" spc="-5" dirty="0">
                <a:latin typeface="Georgia"/>
                <a:cs typeface="Georgia"/>
              </a:rPr>
              <a:t>development</a:t>
            </a:r>
            <a:r>
              <a:rPr sz="1800" spc="-80" dirty="0">
                <a:latin typeface="Georgia"/>
                <a:cs typeface="Georgia"/>
              </a:rPr>
              <a:t> </a:t>
            </a:r>
            <a:r>
              <a:rPr sz="1800" dirty="0">
                <a:latin typeface="Georgia"/>
                <a:cs typeface="Georgia"/>
              </a:rPr>
              <a:t>and  </a:t>
            </a:r>
            <a:r>
              <a:rPr sz="1800" spc="-5" dirty="0">
                <a:latin typeface="Georgia"/>
                <a:cs typeface="Georgia"/>
              </a:rPr>
              <a:t>execution</a:t>
            </a:r>
            <a:r>
              <a:rPr sz="1800" spc="-35" dirty="0">
                <a:latin typeface="Georgia"/>
                <a:cs typeface="Georgia"/>
              </a:rPr>
              <a:t> </a:t>
            </a:r>
            <a:r>
              <a:rPr sz="1800" spc="-5" dirty="0">
                <a:latin typeface="Georgia"/>
                <a:cs typeface="Georgia"/>
              </a:rPr>
              <a:t>tools</a:t>
            </a:r>
            <a:endParaRPr sz="1800">
              <a:latin typeface="Georgia"/>
              <a:cs typeface="Georgia"/>
            </a:endParaRPr>
          </a:p>
        </p:txBody>
      </p:sp>
      <p:grpSp>
        <p:nvGrpSpPr>
          <p:cNvPr id="27" name="object 27"/>
          <p:cNvGrpSpPr/>
          <p:nvPr/>
        </p:nvGrpSpPr>
        <p:grpSpPr>
          <a:xfrm>
            <a:off x="3743325" y="5491353"/>
            <a:ext cx="1733550" cy="1162050"/>
            <a:chOff x="3743325" y="5491353"/>
            <a:chExt cx="1733550" cy="1162050"/>
          </a:xfrm>
        </p:grpSpPr>
        <p:sp>
          <p:nvSpPr>
            <p:cNvPr id="28" name="object 28"/>
            <p:cNvSpPr/>
            <p:nvPr/>
          </p:nvSpPr>
          <p:spPr>
            <a:xfrm>
              <a:off x="3752850" y="5500878"/>
              <a:ext cx="1542415" cy="980440"/>
            </a:xfrm>
            <a:custGeom>
              <a:avLst/>
              <a:gdLst/>
              <a:ahLst/>
              <a:cxnLst/>
              <a:rect l="l" t="t" r="r" b="b"/>
              <a:pathLst>
                <a:path w="1542414" h="980439">
                  <a:moveTo>
                    <a:pt x="0" y="97993"/>
                  </a:moveTo>
                  <a:lnTo>
                    <a:pt x="7693" y="59825"/>
                  </a:lnTo>
                  <a:lnTo>
                    <a:pt x="28686" y="28679"/>
                  </a:lnTo>
                  <a:lnTo>
                    <a:pt x="59846" y="7692"/>
                  </a:lnTo>
                  <a:lnTo>
                    <a:pt x="98044" y="0"/>
                  </a:lnTo>
                  <a:lnTo>
                    <a:pt x="1444244" y="0"/>
                  </a:lnTo>
                  <a:lnTo>
                    <a:pt x="1482441" y="7692"/>
                  </a:lnTo>
                  <a:lnTo>
                    <a:pt x="1513601" y="28679"/>
                  </a:lnTo>
                  <a:lnTo>
                    <a:pt x="1534594" y="59825"/>
                  </a:lnTo>
                  <a:lnTo>
                    <a:pt x="1542288" y="97993"/>
                  </a:lnTo>
                  <a:lnTo>
                    <a:pt x="1542288" y="881938"/>
                  </a:lnTo>
                  <a:lnTo>
                    <a:pt x="1534594" y="920079"/>
                  </a:lnTo>
                  <a:lnTo>
                    <a:pt x="1513601" y="951228"/>
                  </a:lnTo>
                  <a:lnTo>
                    <a:pt x="1482441" y="972230"/>
                  </a:lnTo>
                  <a:lnTo>
                    <a:pt x="1444244" y="979932"/>
                  </a:lnTo>
                  <a:lnTo>
                    <a:pt x="98044" y="979932"/>
                  </a:lnTo>
                  <a:lnTo>
                    <a:pt x="59846" y="972230"/>
                  </a:lnTo>
                  <a:lnTo>
                    <a:pt x="28686" y="951228"/>
                  </a:lnTo>
                  <a:lnTo>
                    <a:pt x="7693" y="920079"/>
                  </a:lnTo>
                  <a:lnTo>
                    <a:pt x="0" y="881938"/>
                  </a:lnTo>
                  <a:lnTo>
                    <a:pt x="0" y="97993"/>
                  </a:lnTo>
                  <a:close/>
                </a:path>
              </a:pathLst>
            </a:custGeom>
            <a:ln w="19050">
              <a:solidFill>
                <a:srgbClr val="3B7379"/>
              </a:solidFill>
            </a:ln>
          </p:spPr>
          <p:txBody>
            <a:bodyPr wrap="square" lIns="0" tIns="0" rIns="0" bIns="0" rtlCol="0"/>
            <a:lstStyle/>
            <a:p>
              <a:endParaRPr/>
            </a:p>
          </p:txBody>
        </p:sp>
        <p:sp>
          <p:nvSpPr>
            <p:cNvPr id="29" name="object 29"/>
            <p:cNvSpPr/>
            <p:nvPr/>
          </p:nvSpPr>
          <p:spPr>
            <a:xfrm>
              <a:off x="3925062" y="5663946"/>
              <a:ext cx="1542415" cy="980440"/>
            </a:xfrm>
            <a:custGeom>
              <a:avLst/>
              <a:gdLst/>
              <a:ahLst/>
              <a:cxnLst/>
              <a:rect l="l" t="t" r="r" b="b"/>
              <a:pathLst>
                <a:path w="1542414" h="980440">
                  <a:moveTo>
                    <a:pt x="1444243" y="0"/>
                  </a:moveTo>
                  <a:lnTo>
                    <a:pt x="98043" y="0"/>
                  </a:lnTo>
                  <a:lnTo>
                    <a:pt x="59846" y="7701"/>
                  </a:lnTo>
                  <a:lnTo>
                    <a:pt x="28686" y="28703"/>
                  </a:lnTo>
                  <a:lnTo>
                    <a:pt x="7693" y="59852"/>
                  </a:lnTo>
                  <a:lnTo>
                    <a:pt x="0" y="97993"/>
                  </a:lnTo>
                  <a:lnTo>
                    <a:pt x="0" y="881938"/>
                  </a:lnTo>
                  <a:lnTo>
                    <a:pt x="7693" y="920079"/>
                  </a:lnTo>
                  <a:lnTo>
                    <a:pt x="28686" y="951228"/>
                  </a:lnTo>
                  <a:lnTo>
                    <a:pt x="59846" y="972230"/>
                  </a:lnTo>
                  <a:lnTo>
                    <a:pt x="98043" y="979931"/>
                  </a:lnTo>
                  <a:lnTo>
                    <a:pt x="1444243" y="979931"/>
                  </a:lnTo>
                  <a:lnTo>
                    <a:pt x="1482441" y="972230"/>
                  </a:lnTo>
                  <a:lnTo>
                    <a:pt x="1513601" y="951228"/>
                  </a:lnTo>
                  <a:lnTo>
                    <a:pt x="1534594" y="920079"/>
                  </a:lnTo>
                  <a:lnTo>
                    <a:pt x="1542288" y="881938"/>
                  </a:lnTo>
                  <a:lnTo>
                    <a:pt x="1542288" y="97993"/>
                  </a:lnTo>
                  <a:lnTo>
                    <a:pt x="1534594" y="59852"/>
                  </a:lnTo>
                  <a:lnTo>
                    <a:pt x="1513601" y="28703"/>
                  </a:lnTo>
                  <a:lnTo>
                    <a:pt x="1482441" y="7701"/>
                  </a:lnTo>
                  <a:lnTo>
                    <a:pt x="1444243" y="0"/>
                  </a:lnTo>
                  <a:close/>
                </a:path>
              </a:pathLst>
            </a:custGeom>
            <a:solidFill>
              <a:srgbClr val="CFD7D9">
                <a:alpha val="90194"/>
              </a:srgbClr>
            </a:solidFill>
          </p:spPr>
          <p:txBody>
            <a:bodyPr wrap="square" lIns="0" tIns="0" rIns="0" bIns="0" rtlCol="0"/>
            <a:lstStyle/>
            <a:p>
              <a:endParaRPr/>
            </a:p>
          </p:txBody>
        </p:sp>
        <p:sp>
          <p:nvSpPr>
            <p:cNvPr id="30" name="object 30"/>
            <p:cNvSpPr/>
            <p:nvPr/>
          </p:nvSpPr>
          <p:spPr>
            <a:xfrm>
              <a:off x="3925062" y="5663946"/>
              <a:ext cx="1542415" cy="980440"/>
            </a:xfrm>
            <a:custGeom>
              <a:avLst/>
              <a:gdLst/>
              <a:ahLst/>
              <a:cxnLst/>
              <a:rect l="l" t="t" r="r" b="b"/>
              <a:pathLst>
                <a:path w="1542414" h="980440">
                  <a:moveTo>
                    <a:pt x="0" y="97993"/>
                  </a:moveTo>
                  <a:lnTo>
                    <a:pt x="7693" y="59852"/>
                  </a:lnTo>
                  <a:lnTo>
                    <a:pt x="28686" y="28703"/>
                  </a:lnTo>
                  <a:lnTo>
                    <a:pt x="59846" y="7701"/>
                  </a:lnTo>
                  <a:lnTo>
                    <a:pt x="98043" y="0"/>
                  </a:lnTo>
                  <a:lnTo>
                    <a:pt x="1444243" y="0"/>
                  </a:lnTo>
                  <a:lnTo>
                    <a:pt x="1482441" y="7701"/>
                  </a:lnTo>
                  <a:lnTo>
                    <a:pt x="1513601" y="28703"/>
                  </a:lnTo>
                  <a:lnTo>
                    <a:pt x="1534594" y="59852"/>
                  </a:lnTo>
                  <a:lnTo>
                    <a:pt x="1542288" y="97993"/>
                  </a:lnTo>
                  <a:lnTo>
                    <a:pt x="1542288" y="881938"/>
                  </a:lnTo>
                  <a:lnTo>
                    <a:pt x="1534594" y="920079"/>
                  </a:lnTo>
                  <a:lnTo>
                    <a:pt x="1513601" y="951228"/>
                  </a:lnTo>
                  <a:lnTo>
                    <a:pt x="1482441" y="972230"/>
                  </a:lnTo>
                  <a:lnTo>
                    <a:pt x="1444243" y="979931"/>
                  </a:lnTo>
                  <a:lnTo>
                    <a:pt x="98043" y="979931"/>
                  </a:lnTo>
                  <a:lnTo>
                    <a:pt x="59846" y="972230"/>
                  </a:lnTo>
                  <a:lnTo>
                    <a:pt x="28686" y="951228"/>
                  </a:lnTo>
                  <a:lnTo>
                    <a:pt x="7693" y="920079"/>
                  </a:lnTo>
                  <a:lnTo>
                    <a:pt x="0" y="881938"/>
                  </a:lnTo>
                  <a:lnTo>
                    <a:pt x="0" y="97993"/>
                  </a:lnTo>
                  <a:close/>
                </a:path>
              </a:pathLst>
            </a:custGeom>
            <a:ln w="19050">
              <a:solidFill>
                <a:srgbClr val="438085"/>
              </a:solidFill>
            </a:ln>
          </p:spPr>
          <p:txBody>
            <a:bodyPr wrap="square" lIns="0" tIns="0" rIns="0" bIns="0" rtlCol="0"/>
            <a:lstStyle/>
            <a:p>
              <a:endParaRPr/>
            </a:p>
          </p:txBody>
        </p:sp>
      </p:grpSp>
      <p:sp>
        <p:nvSpPr>
          <p:cNvPr id="31" name="object 31"/>
          <p:cNvSpPr txBox="1"/>
          <p:nvPr/>
        </p:nvSpPr>
        <p:spPr>
          <a:xfrm>
            <a:off x="4090161" y="5863844"/>
            <a:ext cx="1210310" cy="533400"/>
          </a:xfrm>
          <a:prstGeom prst="rect">
            <a:avLst/>
          </a:prstGeom>
        </p:spPr>
        <p:txBody>
          <a:bodyPr vert="horz" wrap="square" lIns="0" tIns="53975" rIns="0" bIns="0" rtlCol="0">
            <a:spAutoFit/>
          </a:bodyPr>
          <a:lstStyle/>
          <a:p>
            <a:pPr marL="121920" marR="5080" indent="-109855">
              <a:lnSpc>
                <a:spcPts val="1839"/>
              </a:lnSpc>
              <a:spcBef>
                <a:spcPts val="425"/>
              </a:spcBef>
            </a:pPr>
            <a:r>
              <a:rPr sz="1800" b="1" dirty="0">
                <a:latin typeface="Georgia"/>
                <a:cs typeface="Georgia"/>
              </a:rPr>
              <a:t>Operati</a:t>
            </a:r>
            <a:r>
              <a:rPr sz="1800" b="1" spc="-10" dirty="0">
                <a:latin typeface="Georgia"/>
                <a:cs typeface="Georgia"/>
              </a:rPr>
              <a:t>n</a:t>
            </a:r>
            <a:r>
              <a:rPr sz="1800" b="1" dirty="0">
                <a:latin typeface="Georgia"/>
                <a:cs typeface="Georgia"/>
              </a:rPr>
              <a:t>g  </a:t>
            </a:r>
            <a:r>
              <a:rPr sz="1800" b="1" spc="-5" dirty="0">
                <a:latin typeface="Georgia"/>
                <a:cs typeface="Georgia"/>
              </a:rPr>
              <a:t>Systems</a:t>
            </a:r>
            <a:endParaRPr sz="1800">
              <a:latin typeface="Georgia"/>
              <a:cs typeface="Georgia"/>
            </a:endParaRPr>
          </a:p>
        </p:txBody>
      </p:sp>
      <p:grpSp>
        <p:nvGrpSpPr>
          <p:cNvPr id="32" name="object 32"/>
          <p:cNvGrpSpPr/>
          <p:nvPr/>
        </p:nvGrpSpPr>
        <p:grpSpPr>
          <a:xfrm>
            <a:off x="4470272" y="4063365"/>
            <a:ext cx="1733550" cy="1162050"/>
            <a:chOff x="4470272" y="4063365"/>
            <a:chExt cx="1733550" cy="1162050"/>
          </a:xfrm>
        </p:grpSpPr>
        <p:sp>
          <p:nvSpPr>
            <p:cNvPr id="33" name="object 33"/>
            <p:cNvSpPr/>
            <p:nvPr/>
          </p:nvSpPr>
          <p:spPr>
            <a:xfrm>
              <a:off x="4479797" y="4072890"/>
              <a:ext cx="1542415" cy="980440"/>
            </a:xfrm>
            <a:custGeom>
              <a:avLst/>
              <a:gdLst/>
              <a:ahLst/>
              <a:cxnLst/>
              <a:rect l="l" t="t" r="r" b="b"/>
              <a:pathLst>
                <a:path w="1542414" h="980439">
                  <a:moveTo>
                    <a:pt x="0" y="98043"/>
                  </a:moveTo>
                  <a:lnTo>
                    <a:pt x="7693" y="59846"/>
                  </a:lnTo>
                  <a:lnTo>
                    <a:pt x="28686" y="28686"/>
                  </a:lnTo>
                  <a:lnTo>
                    <a:pt x="59846" y="7693"/>
                  </a:lnTo>
                  <a:lnTo>
                    <a:pt x="98043" y="0"/>
                  </a:lnTo>
                  <a:lnTo>
                    <a:pt x="1444243" y="0"/>
                  </a:lnTo>
                  <a:lnTo>
                    <a:pt x="1482441" y="7693"/>
                  </a:lnTo>
                  <a:lnTo>
                    <a:pt x="1513601" y="28686"/>
                  </a:lnTo>
                  <a:lnTo>
                    <a:pt x="1534594" y="59846"/>
                  </a:lnTo>
                  <a:lnTo>
                    <a:pt x="1542288" y="98043"/>
                  </a:lnTo>
                  <a:lnTo>
                    <a:pt x="1542288" y="881888"/>
                  </a:lnTo>
                  <a:lnTo>
                    <a:pt x="1534594" y="920085"/>
                  </a:lnTo>
                  <a:lnTo>
                    <a:pt x="1513601" y="951245"/>
                  </a:lnTo>
                  <a:lnTo>
                    <a:pt x="1482441" y="972238"/>
                  </a:lnTo>
                  <a:lnTo>
                    <a:pt x="1444243" y="979932"/>
                  </a:lnTo>
                  <a:lnTo>
                    <a:pt x="98043" y="979932"/>
                  </a:lnTo>
                  <a:lnTo>
                    <a:pt x="59846" y="972238"/>
                  </a:lnTo>
                  <a:lnTo>
                    <a:pt x="28686" y="951245"/>
                  </a:lnTo>
                  <a:lnTo>
                    <a:pt x="7693" y="920085"/>
                  </a:lnTo>
                  <a:lnTo>
                    <a:pt x="0" y="881888"/>
                  </a:lnTo>
                  <a:lnTo>
                    <a:pt x="0" y="98043"/>
                  </a:lnTo>
                  <a:close/>
                </a:path>
              </a:pathLst>
            </a:custGeom>
            <a:ln w="19050">
              <a:solidFill>
                <a:srgbClr val="3B7379"/>
              </a:solidFill>
            </a:ln>
          </p:spPr>
          <p:txBody>
            <a:bodyPr wrap="square" lIns="0" tIns="0" rIns="0" bIns="0" rtlCol="0"/>
            <a:lstStyle/>
            <a:p>
              <a:endParaRPr/>
            </a:p>
          </p:txBody>
        </p:sp>
        <p:sp>
          <p:nvSpPr>
            <p:cNvPr id="34" name="object 34"/>
            <p:cNvSpPr/>
            <p:nvPr/>
          </p:nvSpPr>
          <p:spPr>
            <a:xfrm>
              <a:off x="4652009" y="4235958"/>
              <a:ext cx="1542415" cy="980440"/>
            </a:xfrm>
            <a:custGeom>
              <a:avLst/>
              <a:gdLst/>
              <a:ahLst/>
              <a:cxnLst/>
              <a:rect l="l" t="t" r="r" b="b"/>
              <a:pathLst>
                <a:path w="1542414" h="980439">
                  <a:moveTo>
                    <a:pt x="1444243" y="0"/>
                  </a:moveTo>
                  <a:lnTo>
                    <a:pt x="98043" y="0"/>
                  </a:lnTo>
                  <a:lnTo>
                    <a:pt x="59846" y="7693"/>
                  </a:lnTo>
                  <a:lnTo>
                    <a:pt x="28686" y="28686"/>
                  </a:lnTo>
                  <a:lnTo>
                    <a:pt x="7693" y="59846"/>
                  </a:lnTo>
                  <a:lnTo>
                    <a:pt x="0" y="98044"/>
                  </a:lnTo>
                  <a:lnTo>
                    <a:pt x="0" y="881888"/>
                  </a:lnTo>
                  <a:lnTo>
                    <a:pt x="7693" y="920085"/>
                  </a:lnTo>
                  <a:lnTo>
                    <a:pt x="28686" y="951245"/>
                  </a:lnTo>
                  <a:lnTo>
                    <a:pt x="59846" y="972238"/>
                  </a:lnTo>
                  <a:lnTo>
                    <a:pt x="98043" y="979932"/>
                  </a:lnTo>
                  <a:lnTo>
                    <a:pt x="1444243" y="979932"/>
                  </a:lnTo>
                  <a:lnTo>
                    <a:pt x="1482441" y="972238"/>
                  </a:lnTo>
                  <a:lnTo>
                    <a:pt x="1513601" y="951245"/>
                  </a:lnTo>
                  <a:lnTo>
                    <a:pt x="1534594" y="920085"/>
                  </a:lnTo>
                  <a:lnTo>
                    <a:pt x="1542288" y="881888"/>
                  </a:lnTo>
                  <a:lnTo>
                    <a:pt x="1542288" y="98044"/>
                  </a:lnTo>
                  <a:lnTo>
                    <a:pt x="1534594" y="59846"/>
                  </a:lnTo>
                  <a:lnTo>
                    <a:pt x="1513601" y="28686"/>
                  </a:lnTo>
                  <a:lnTo>
                    <a:pt x="1482441" y="7693"/>
                  </a:lnTo>
                  <a:lnTo>
                    <a:pt x="1444243" y="0"/>
                  </a:lnTo>
                  <a:close/>
                </a:path>
              </a:pathLst>
            </a:custGeom>
            <a:solidFill>
              <a:srgbClr val="CFD7D9">
                <a:alpha val="90194"/>
              </a:srgbClr>
            </a:solidFill>
          </p:spPr>
          <p:txBody>
            <a:bodyPr wrap="square" lIns="0" tIns="0" rIns="0" bIns="0" rtlCol="0"/>
            <a:lstStyle/>
            <a:p>
              <a:endParaRPr/>
            </a:p>
          </p:txBody>
        </p:sp>
        <p:sp>
          <p:nvSpPr>
            <p:cNvPr id="35" name="object 35"/>
            <p:cNvSpPr/>
            <p:nvPr/>
          </p:nvSpPr>
          <p:spPr>
            <a:xfrm>
              <a:off x="4652009" y="4235958"/>
              <a:ext cx="1542415" cy="980440"/>
            </a:xfrm>
            <a:custGeom>
              <a:avLst/>
              <a:gdLst/>
              <a:ahLst/>
              <a:cxnLst/>
              <a:rect l="l" t="t" r="r" b="b"/>
              <a:pathLst>
                <a:path w="1542414" h="980439">
                  <a:moveTo>
                    <a:pt x="0" y="98044"/>
                  </a:moveTo>
                  <a:lnTo>
                    <a:pt x="7693" y="59846"/>
                  </a:lnTo>
                  <a:lnTo>
                    <a:pt x="28686" y="28686"/>
                  </a:lnTo>
                  <a:lnTo>
                    <a:pt x="59846" y="7693"/>
                  </a:lnTo>
                  <a:lnTo>
                    <a:pt x="98043" y="0"/>
                  </a:lnTo>
                  <a:lnTo>
                    <a:pt x="1444243" y="0"/>
                  </a:lnTo>
                  <a:lnTo>
                    <a:pt x="1482441" y="7693"/>
                  </a:lnTo>
                  <a:lnTo>
                    <a:pt x="1513601" y="28686"/>
                  </a:lnTo>
                  <a:lnTo>
                    <a:pt x="1534594" y="59846"/>
                  </a:lnTo>
                  <a:lnTo>
                    <a:pt x="1542288" y="98044"/>
                  </a:lnTo>
                  <a:lnTo>
                    <a:pt x="1542288" y="881888"/>
                  </a:lnTo>
                  <a:lnTo>
                    <a:pt x="1534594" y="920085"/>
                  </a:lnTo>
                  <a:lnTo>
                    <a:pt x="1513601" y="951245"/>
                  </a:lnTo>
                  <a:lnTo>
                    <a:pt x="1482441" y="972238"/>
                  </a:lnTo>
                  <a:lnTo>
                    <a:pt x="1444243" y="979932"/>
                  </a:lnTo>
                  <a:lnTo>
                    <a:pt x="98043" y="979932"/>
                  </a:lnTo>
                  <a:lnTo>
                    <a:pt x="59846" y="972238"/>
                  </a:lnTo>
                  <a:lnTo>
                    <a:pt x="28686" y="951245"/>
                  </a:lnTo>
                  <a:lnTo>
                    <a:pt x="7693" y="920085"/>
                  </a:lnTo>
                  <a:lnTo>
                    <a:pt x="0" y="881888"/>
                  </a:lnTo>
                  <a:lnTo>
                    <a:pt x="0" y="98044"/>
                  </a:lnTo>
                  <a:close/>
                </a:path>
              </a:pathLst>
            </a:custGeom>
            <a:ln w="19050">
              <a:solidFill>
                <a:srgbClr val="438085"/>
              </a:solidFill>
            </a:ln>
          </p:spPr>
          <p:txBody>
            <a:bodyPr wrap="square" lIns="0" tIns="0" rIns="0" bIns="0" rtlCol="0"/>
            <a:lstStyle/>
            <a:p>
              <a:endParaRPr/>
            </a:p>
          </p:txBody>
        </p:sp>
      </p:grpSp>
      <p:sp>
        <p:nvSpPr>
          <p:cNvPr id="36" name="object 36"/>
          <p:cNvSpPr txBox="1"/>
          <p:nvPr/>
        </p:nvSpPr>
        <p:spPr>
          <a:xfrm>
            <a:off x="4823205" y="4435602"/>
            <a:ext cx="1197610" cy="533400"/>
          </a:xfrm>
          <a:prstGeom prst="rect">
            <a:avLst/>
          </a:prstGeom>
        </p:spPr>
        <p:txBody>
          <a:bodyPr vert="horz" wrap="square" lIns="0" tIns="53975" rIns="0" bIns="0" rtlCol="0">
            <a:spAutoFit/>
          </a:bodyPr>
          <a:lstStyle/>
          <a:p>
            <a:pPr marL="151130" marR="5080" indent="-139065">
              <a:lnSpc>
                <a:spcPts val="1839"/>
              </a:lnSpc>
              <a:spcBef>
                <a:spcPts val="425"/>
              </a:spcBef>
            </a:pPr>
            <a:r>
              <a:rPr sz="1800" dirty="0">
                <a:latin typeface="Georgia"/>
                <a:cs typeface="Georgia"/>
              </a:rPr>
              <a:t>A</a:t>
            </a:r>
            <a:r>
              <a:rPr sz="1800" spc="5" dirty="0">
                <a:latin typeface="Georgia"/>
                <a:cs typeface="Georgia"/>
              </a:rPr>
              <a:t>p</a:t>
            </a:r>
            <a:r>
              <a:rPr sz="1800" spc="-5" dirty="0">
                <a:latin typeface="Georgia"/>
                <a:cs typeface="Georgia"/>
              </a:rPr>
              <a:t>p</a:t>
            </a:r>
            <a:r>
              <a:rPr sz="1800" dirty="0">
                <a:latin typeface="Georgia"/>
                <a:cs typeface="Georgia"/>
              </a:rPr>
              <a:t>lica</a:t>
            </a:r>
            <a:r>
              <a:rPr sz="1800" spc="5" dirty="0">
                <a:latin typeface="Georgia"/>
                <a:cs typeface="Georgia"/>
              </a:rPr>
              <a:t>t</a:t>
            </a:r>
            <a:r>
              <a:rPr sz="1800" dirty="0">
                <a:latin typeface="Georgia"/>
                <a:cs typeface="Georgia"/>
              </a:rPr>
              <a:t>ion  </a:t>
            </a:r>
            <a:r>
              <a:rPr sz="1800" spc="-5" dirty="0">
                <a:latin typeface="Georgia"/>
                <a:cs typeface="Georgia"/>
              </a:rPr>
              <a:t>Software</a:t>
            </a:r>
            <a:endParaRPr sz="1800">
              <a:latin typeface="Georgia"/>
              <a:cs typeface="Georgia"/>
            </a:endParaRPr>
          </a:p>
        </p:txBody>
      </p:sp>
      <p:grpSp>
        <p:nvGrpSpPr>
          <p:cNvPr id="37" name="object 37"/>
          <p:cNvGrpSpPr/>
          <p:nvPr/>
        </p:nvGrpSpPr>
        <p:grpSpPr>
          <a:xfrm>
            <a:off x="5413628" y="2635376"/>
            <a:ext cx="1732280" cy="1162050"/>
            <a:chOff x="5413628" y="2635376"/>
            <a:chExt cx="1732280" cy="1162050"/>
          </a:xfrm>
        </p:grpSpPr>
        <p:sp>
          <p:nvSpPr>
            <p:cNvPr id="38" name="object 38"/>
            <p:cNvSpPr/>
            <p:nvPr/>
          </p:nvSpPr>
          <p:spPr>
            <a:xfrm>
              <a:off x="5423153" y="2644901"/>
              <a:ext cx="1542415" cy="980440"/>
            </a:xfrm>
            <a:custGeom>
              <a:avLst/>
              <a:gdLst/>
              <a:ahLst/>
              <a:cxnLst/>
              <a:rect l="l" t="t" r="r" b="b"/>
              <a:pathLst>
                <a:path w="1542415" h="980439">
                  <a:moveTo>
                    <a:pt x="0" y="98044"/>
                  </a:moveTo>
                  <a:lnTo>
                    <a:pt x="7693" y="59846"/>
                  </a:lnTo>
                  <a:lnTo>
                    <a:pt x="28686" y="28686"/>
                  </a:lnTo>
                  <a:lnTo>
                    <a:pt x="59846" y="7693"/>
                  </a:lnTo>
                  <a:lnTo>
                    <a:pt x="98044" y="0"/>
                  </a:lnTo>
                  <a:lnTo>
                    <a:pt x="1444244" y="0"/>
                  </a:lnTo>
                  <a:lnTo>
                    <a:pt x="1482441" y="7693"/>
                  </a:lnTo>
                  <a:lnTo>
                    <a:pt x="1513601" y="28686"/>
                  </a:lnTo>
                  <a:lnTo>
                    <a:pt x="1534594" y="59846"/>
                  </a:lnTo>
                  <a:lnTo>
                    <a:pt x="1542288" y="98044"/>
                  </a:lnTo>
                  <a:lnTo>
                    <a:pt x="1542288" y="881888"/>
                  </a:lnTo>
                  <a:lnTo>
                    <a:pt x="1534594" y="920085"/>
                  </a:lnTo>
                  <a:lnTo>
                    <a:pt x="1513601" y="951245"/>
                  </a:lnTo>
                  <a:lnTo>
                    <a:pt x="1482441" y="972238"/>
                  </a:lnTo>
                  <a:lnTo>
                    <a:pt x="1444244" y="979932"/>
                  </a:lnTo>
                  <a:lnTo>
                    <a:pt x="98044" y="979932"/>
                  </a:lnTo>
                  <a:lnTo>
                    <a:pt x="59846" y="972238"/>
                  </a:lnTo>
                  <a:lnTo>
                    <a:pt x="28686" y="951245"/>
                  </a:lnTo>
                  <a:lnTo>
                    <a:pt x="7693" y="920085"/>
                  </a:lnTo>
                  <a:lnTo>
                    <a:pt x="0" y="881888"/>
                  </a:lnTo>
                  <a:lnTo>
                    <a:pt x="0" y="98044"/>
                  </a:lnTo>
                  <a:close/>
                </a:path>
              </a:pathLst>
            </a:custGeom>
            <a:ln w="19050">
              <a:solidFill>
                <a:srgbClr val="3B7379"/>
              </a:solidFill>
            </a:ln>
          </p:spPr>
          <p:txBody>
            <a:bodyPr wrap="square" lIns="0" tIns="0" rIns="0" bIns="0" rtlCol="0"/>
            <a:lstStyle/>
            <a:p>
              <a:endParaRPr/>
            </a:p>
          </p:txBody>
        </p:sp>
        <p:sp>
          <p:nvSpPr>
            <p:cNvPr id="39" name="object 39"/>
            <p:cNvSpPr/>
            <p:nvPr/>
          </p:nvSpPr>
          <p:spPr>
            <a:xfrm>
              <a:off x="5593841" y="2807969"/>
              <a:ext cx="1542415" cy="980440"/>
            </a:xfrm>
            <a:custGeom>
              <a:avLst/>
              <a:gdLst/>
              <a:ahLst/>
              <a:cxnLst/>
              <a:rect l="l" t="t" r="r" b="b"/>
              <a:pathLst>
                <a:path w="1542415" h="980439">
                  <a:moveTo>
                    <a:pt x="1444243" y="0"/>
                  </a:moveTo>
                  <a:lnTo>
                    <a:pt x="98044" y="0"/>
                  </a:lnTo>
                  <a:lnTo>
                    <a:pt x="59846" y="7693"/>
                  </a:lnTo>
                  <a:lnTo>
                    <a:pt x="28686" y="28686"/>
                  </a:lnTo>
                  <a:lnTo>
                    <a:pt x="7693" y="59846"/>
                  </a:lnTo>
                  <a:lnTo>
                    <a:pt x="0" y="98043"/>
                  </a:lnTo>
                  <a:lnTo>
                    <a:pt x="0" y="881887"/>
                  </a:lnTo>
                  <a:lnTo>
                    <a:pt x="7693" y="920085"/>
                  </a:lnTo>
                  <a:lnTo>
                    <a:pt x="28686" y="951245"/>
                  </a:lnTo>
                  <a:lnTo>
                    <a:pt x="59846" y="972238"/>
                  </a:lnTo>
                  <a:lnTo>
                    <a:pt x="98044" y="979931"/>
                  </a:lnTo>
                  <a:lnTo>
                    <a:pt x="1444243" y="979931"/>
                  </a:lnTo>
                  <a:lnTo>
                    <a:pt x="1482441" y="972238"/>
                  </a:lnTo>
                  <a:lnTo>
                    <a:pt x="1513601" y="951245"/>
                  </a:lnTo>
                  <a:lnTo>
                    <a:pt x="1534594" y="920085"/>
                  </a:lnTo>
                  <a:lnTo>
                    <a:pt x="1542288" y="881887"/>
                  </a:lnTo>
                  <a:lnTo>
                    <a:pt x="1542288" y="98043"/>
                  </a:lnTo>
                  <a:lnTo>
                    <a:pt x="1534594" y="59846"/>
                  </a:lnTo>
                  <a:lnTo>
                    <a:pt x="1513601" y="28686"/>
                  </a:lnTo>
                  <a:lnTo>
                    <a:pt x="1482441" y="7693"/>
                  </a:lnTo>
                  <a:lnTo>
                    <a:pt x="1444243" y="0"/>
                  </a:lnTo>
                  <a:close/>
                </a:path>
              </a:pathLst>
            </a:custGeom>
            <a:solidFill>
              <a:srgbClr val="CFD7D9">
                <a:alpha val="90194"/>
              </a:srgbClr>
            </a:solidFill>
          </p:spPr>
          <p:txBody>
            <a:bodyPr wrap="square" lIns="0" tIns="0" rIns="0" bIns="0" rtlCol="0"/>
            <a:lstStyle/>
            <a:p>
              <a:endParaRPr/>
            </a:p>
          </p:txBody>
        </p:sp>
        <p:sp>
          <p:nvSpPr>
            <p:cNvPr id="40" name="object 40"/>
            <p:cNvSpPr/>
            <p:nvPr/>
          </p:nvSpPr>
          <p:spPr>
            <a:xfrm>
              <a:off x="5593841" y="2807969"/>
              <a:ext cx="1542415" cy="980440"/>
            </a:xfrm>
            <a:custGeom>
              <a:avLst/>
              <a:gdLst/>
              <a:ahLst/>
              <a:cxnLst/>
              <a:rect l="l" t="t" r="r" b="b"/>
              <a:pathLst>
                <a:path w="1542415" h="980439">
                  <a:moveTo>
                    <a:pt x="0" y="98043"/>
                  </a:moveTo>
                  <a:lnTo>
                    <a:pt x="7693" y="59846"/>
                  </a:lnTo>
                  <a:lnTo>
                    <a:pt x="28686" y="28686"/>
                  </a:lnTo>
                  <a:lnTo>
                    <a:pt x="59846" y="7693"/>
                  </a:lnTo>
                  <a:lnTo>
                    <a:pt x="98044" y="0"/>
                  </a:lnTo>
                  <a:lnTo>
                    <a:pt x="1444243" y="0"/>
                  </a:lnTo>
                  <a:lnTo>
                    <a:pt x="1482441" y="7693"/>
                  </a:lnTo>
                  <a:lnTo>
                    <a:pt x="1513601" y="28686"/>
                  </a:lnTo>
                  <a:lnTo>
                    <a:pt x="1534594" y="59846"/>
                  </a:lnTo>
                  <a:lnTo>
                    <a:pt x="1542288" y="98043"/>
                  </a:lnTo>
                  <a:lnTo>
                    <a:pt x="1542288" y="881887"/>
                  </a:lnTo>
                  <a:lnTo>
                    <a:pt x="1534594" y="920085"/>
                  </a:lnTo>
                  <a:lnTo>
                    <a:pt x="1513601" y="951245"/>
                  </a:lnTo>
                  <a:lnTo>
                    <a:pt x="1482441" y="972238"/>
                  </a:lnTo>
                  <a:lnTo>
                    <a:pt x="1444243" y="979931"/>
                  </a:lnTo>
                  <a:lnTo>
                    <a:pt x="98044" y="979931"/>
                  </a:lnTo>
                  <a:lnTo>
                    <a:pt x="59846" y="972238"/>
                  </a:lnTo>
                  <a:lnTo>
                    <a:pt x="28686" y="951245"/>
                  </a:lnTo>
                  <a:lnTo>
                    <a:pt x="7693" y="920085"/>
                  </a:lnTo>
                  <a:lnTo>
                    <a:pt x="0" y="881887"/>
                  </a:lnTo>
                  <a:lnTo>
                    <a:pt x="0" y="98043"/>
                  </a:lnTo>
                  <a:close/>
                </a:path>
              </a:pathLst>
            </a:custGeom>
            <a:ln w="19050">
              <a:solidFill>
                <a:srgbClr val="438085"/>
              </a:solidFill>
            </a:ln>
          </p:spPr>
          <p:txBody>
            <a:bodyPr wrap="square" lIns="0" tIns="0" rIns="0" bIns="0" rtlCol="0"/>
            <a:lstStyle/>
            <a:p>
              <a:endParaRPr/>
            </a:p>
          </p:txBody>
        </p:sp>
      </p:grpSp>
      <p:sp>
        <p:nvSpPr>
          <p:cNvPr id="41" name="object 41"/>
          <p:cNvSpPr txBox="1"/>
          <p:nvPr/>
        </p:nvSpPr>
        <p:spPr>
          <a:xfrm>
            <a:off x="5845302" y="3124327"/>
            <a:ext cx="104013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Georgia"/>
                <a:cs typeface="Georgia"/>
              </a:rPr>
              <a:t>Hardware</a:t>
            </a:r>
            <a:endParaRPr sz="1800">
              <a:latin typeface="Georgia"/>
              <a:cs typeface="Georgia"/>
            </a:endParaRPr>
          </a:p>
        </p:txBody>
      </p:sp>
      <p:sp>
        <p:nvSpPr>
          <p:cNvPr id="43" name="object 43"/>
          <p:cNvSpPr txBox="1"/>
          <p:nvPr/>
        </p:nvSpPr>
        <p:spPr>
          <a:xfrm>
            <a:off x="8878823" y="6538139"/>
            <a:ext cx="212725" cy="285750"/>
          </a:xfrm>
          <a:prstGeom prst="rect">
            <a:avLst/>
          </a:prstGeom>
        </p:spPr>
        <p:txBody>
          <a:bodyPr vert="horz" wrap="square" lIns="0" tIns="0" rIns="0" bIns="0" rtlCol="0">
            <a:spAutoFit/>
          </a:bodyPr>
          <a:lstStyle/>
          <a:p>
            <a:pPr marL="38100">
              <a:lnSpc>
                <a:spcPts val="2110"/>
              </a:lnSpc>
            </a:pPr>
            <a:fld id="{81D60167-4931-47E6-BA6A-407CBD079E47}" type="slidenum">
              <a:rPr sz="1800" dirty="0">
                <a:latin typeface="Georgia"/>
                <a:cs typeface="Georgia"/>
              </a:rPr>
              <a:t>5</a:t>
            </a:fld>
            <a:endParaRPr sz="1800">
              <a:latin typeface="Georgia"/>
              <a:cs typeface="Georgia"/>
            </a:endParaRPr>
          </a:p>
        </p:txBody>
      </p:sp>
      <p:sp>
        <p:nvSpPr>
          <p:cNvPr id="42" name="object 42"/>
          <p:cNvSpPr txBox="1">
            <a:spLocks noGrp="1"/>
          </p:cNvSpPr>
          <p:nvPr>
            <p:ph type="title"/>
          </p:nvPr>
        </p:nvSpPr>
        <p:spPr>
          <a:xfrm>
            <a:off x="578916" y="773937"/>
            <a:ext cx="2821305" cy="635000"/>
          </a:xfrm>
          <a:prstGeom prst="rect">
            <a:avLst/>
          </a:prstGeom>
        </p:spPr>
        <p:txBody>
          <a:bodyPr vert="horz" wrap="square" lIns="0" tIns="12065" rIns="0" bIns="0" rtlCol="0">
            <a:spAutoFit/>
          </a:bodyPr>
          <a:lstStyle/>
          <a:p>
            <a:pPr marL="12700">
              <a:lnSpc>
                <a:spcPct val="100000"/>
              </a:lnSpc>
              <a:spcBef>
                <a:spcPts val="95"/>
              </a:spcBef>
            </a:pPr>
            <a:r>
              <a:rPr sz="4000" spc="-10" dirty="0"/>
              <a:t>Introduction</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668" y="1658238"/>
            <a:ext cx="7212965" cy="3752309"/>
          </a:xfrm>
          <a:prstGeom prst="rect">
            <a:avLst/>
          </a:prstGeom>
        </p:spPr>
        <p:txBody>
          <a:bodyPr vert="horz" wrap="square" lIns="0" tIns="12700" rIns="0" bIns="0" rtlCol="0">
            <a:spAutoFit/>
          </a:bodyPr>
          <a:lstStyle/>
          <a:p>
            <a:pPr marL="268605" marR="5080" indent="-256540">
              <a:lnSpc>
                <a:spcPct val="150000"/>
              </a:lnSpc>
              <a:spcBef>
                <a:spcPts val="100"/>
              </a:spcBef>
              <a:buClr>
                <a:srgbClr val="9F4DA2"/>
              </a:buClr>
              <a:buFont typeface="Georgia"/>
              <a:buChar char="•"/>
              <a:tabLst>
                <a:tab pos="268605" algn="l"/>
                <a:tab pos="269240" algn="l"/>
              </a:tabLst>
            </a:pPr>
            <a:r>
              <a:rPr sz="2400" b="1" spc="-5" dirty="0">
                <a:solidFill>
                  <a:srgbClr val="001F5F"/>
                </a:solidFill>
                <a:latin typeface="Georgia"/>
                <a:cs typeface="Georgia"/>
              </a:rPr>
              <a:t>Intermediary </a:t>
            </a:r>
            <a:r>
              <a:rPr sz="2400" b="1" spc="-10" dirty="0">
                <a:solidFill>
                  <a:srgbClr val="001F5F"/>
                </a:solidFill>
                <a:latin typeface="Georgia"/>
                <a:cs typeface="Georgia"/>
              </a:rPr>
              <a:t>between </a:t>
            </a:r>
            <a:r>
              <a:rPr sz="2400" b="1" spc="-5" dirty="0">
                <a:solidFill>
                  <a:srgbClr val="001F5F"/>
                </a:solidFill>
                <a:latin typeface="Georgia"/>
                <a:cs typeface="Georgia"/>
              </a:rPr>
              <a:t>the computer </a:t>
            </a:r>
            <a:r>
              <a:rPr sz="2400" b="1" dirty="0">
                <a:solidFill>
                  <a:srgbClr val="001F5F"/>
                </a:solidFill>
                <a:latin typeface="Georgia"/>
                <a:cs typeface="Georgia"/>
              </a:rPr>
              <a:t>and </a:t>
            </a:r>
            <a:r>
              <a:rPr sz="2400" b="1" spc="-5" dirty="0">
                <a:solidFill>
                  <a:srgbClr val="001F5F"/>
                </a:solidFill>
                <a:latin typeface="Georgia"/>
                <a:cs typeface="Georgia"/>
              </a:rPr>
              <a:t>the  applications </a:t>
            </a:r>
            <a:r>
              <a:rPr sz="2400" b="1" dirty="0">
                <a:solidFill>
                  <a:srgbClr val="001F5F"/>
                </a:solidFill>
                <a:latin typeface="Georgia"/>
                <a:cs typeface="Georgia"/>
              </a:rPr>
              <a:t>/</a:t>
            </a:r>
            <a:r>
              <a:rPr sz="2400" b="1" spc="-35" dirty="0">
                <a:solidFill>
                  <a:srgbClr val="001F5F"/>
                </a:solidFill>
                <a:latin typeface="Georgia"/>
                <a:cs typeface="Georgia"/>
              </a:rPr>
              <a:t> </a:t>
            </a:r>
            <a:r>
              <a:rPr sz="2400" b="1" spc="-5" dirty="0">
                <a:solidFill>
                  <a:srgbClr val="001F5F"/>
                </a:solidFill>
                <a:latin typeface="Georgia"/>
                <a:cs typeface="Georgia"/>
              </a:rPr>
              <a:t>users.</a:t>
            </a:r>
            <a:endParaRPr sz="2400" dirty="0">
              <a:latin typeface="Georgia"/>
              <a:cs typeface="Georgia"/>
            </a:endParaRPr>
          </a:p>
          <a:p>
            <a:pPr>
              <a:lnSpc>
                <a:spcPct val="100000"/>
              </a:lnSpc>
              <a:buClr>
                <a:srgbClr val="9F4DA2"/>
              </a:buClr>
              <a:buFont typeface="Georgia"/>
              <a:buChar char="•"/>
            </a:pPr>
            <a:endParaRPr sz="2700" dirty="0">
              <a:latin typeface="Georgia"/>
              <a:cs typeface="Georgia"/>
            </a:endParaRPr>
          </a:p>
          <a:p>
            <a:pPr marL="268605" indent="-256540">
              <a:lnSpc>
                <a:spcPct val="100000"/>
              </a:lnSpc>
              <a:spcBef>
                <a:spcPts val="1675"/>
              </a:spcBef>
              <a:buClr>
                <a:srgbClr val="9F4DA2"/>
              </a:buClr>
              <a:buChar char="•"/>
              <a:tabLst>
                <a:tab pos="268605" algn="l"/>
                <a:tab pos="269240" algn="l"/>
              </a:tabLst>
            </a:pPr>
            <a:r>
              <a:rPr sz="2400" spc="-5" dirty="0">
                <a:latin typeface="Georgia"/>
                <a:cs typeface="Georgia"/>
              </a:rPr>
              <a:t>Computer: </a:t>
            </a:r>
            <a:r>
              <a:rPr sz="2400" dirty="0">
                <a:latin typeface="Georgia"/>
                <a:cs typeface="Georgia"/>
              </a:rPr>
              <a:t>a </a:t>
            </a:r>
            <a:r>
              <a:rPr sz="2400" spc="-5" dirty="0">
                <a:latin typeface="Georgia"/>
                <a:cs typeface="Georgia"/>
              </a:rPr>
              <a:t>set of </a:t>
            </a:r>
            <a:r>
              <a:rPr sz="2400" dirty="0">
                <a:latin typeface="Georgia"/>
                <a:cs typeface="Georgia"/>
              </a:rPr>
              <a:t>resources </a:t>
            </a:r>
            <a:r>
              <a:rPr sz="2400" spc="-5" dirty="0">
                <a:latin typeface="Georgia"/>
                <a:cs typeface="Georgia"/>
              </a:rPr>
              <a:t>(physical </a:t>
            </a:r>
            <a:r>
              <a:rPr sz="2400" dirty="0">
                <a:latin typeface="Georgia"/>
                <a:cs typeface="Georgia"/>
              </a:rPr>
              <a:t>+</a:t>
            </a:r>
            <a:r>
              <a:rPr sz="2400" spc="-35" dirty="0">
                <a:latin typeface="Georgia"/>
                <a:cs typeface="Georgia"/>
              </a:rPr>
              <a:t> </a:t>
            </a:r>
            <a:r>
              <a:rPr sz="2400" spc="-5" dirty="0">
                <a:latin typeface="Georgia"/>
                <a:cs typeface="Georgia"/>
              </a:rPr>
              <a:t>logical)</a:t>
            </a:r>
            <a:endParaRPr sz="2400" dirty="0">
              <a:latin typeface="Georgia"/>
              <a:cs typeface="Georgia"/>
            </a:endParaRPr>
          </a:p>
          <a:p>
            <a:pPr>
              <a:lnSpc>
                <a:spcPct val="100000"/>
              </a:lnSpc>
              <a:buClr>
                <a:srgbClr val="9F4DA2"/>
              </a:buClr>
              <a:buFont typeface="Georgia"/>
              <a:buChar char="•"/>
            </a:pPr>
            <a:endParaRPr sz="2700" dirty="0">
              <a:latin typeface="Georgia"/>
              <a:cs typeface="Georgia"/>
            </a:endParaRPr>
          </a:p>
          <a:p>
            <a:pPr marL="268605" indent="-256540">
              <a:lnSpc>
                <a:spcPct val="100000"/>
              </a:lnSpc>
              <a:spcBef>
                <a:spcPts val="2030"/>
              </a:spcBef>
              <a:buClr>
                <a:srgbClr val="9F4DA2"/>
              </a:buClr>
              <a:buFont typeface="Georgia"/>
              <a:buChar char="•"/>
              <a:tabLst>
                <a:tab pos="268605" algn="l"/>
                <a:tab pos="269240" algn="l"/>
              </a:tabLst>
            </a:pPr>
            <a:r>
              <a:rPr sz="2400" b="1" spc="-5" dirty="0">
                <a:latin typeface="Georgia"/>
                <a:cs typeface="Georgia"/>
              </a:rPr>
              <a:t>Physical resources </a:t>
            </a:r>
            <a:r>
              <a:rPr sz="2400" dirty="0">
                <a:latin typeface="Georgia"/>
                <a:cs typeface="Georgia"/>
              </a:rPr>
              <a:t>: </a:t>
            </a:r>
            <a:r>
              <a:rPr lang="en-CA" sz="2400" spc="-5" dirty="0">
                <a:latin typeface="Georgia"/>
                <a:cs typeface="Georgia"/>
              </a:rPr>
              <a:t>CPU</a:t>
            </a:r>
            <a:r>
              <a:rPr sz="2400" spc="-5" dirty="0">
                <a:latin typeface="Georgia"/>
                <a:cs typeface="Georgia"/>
              </a:rPr>
              <a:t>, memory,</a:t>
            </a:r>
            <a:r>
              <a:rPr sz="2400" spc="25" dirty="0">
                <a:latin typeface="Georgia"/>
                <a:cs typeface="Georgia"/>
              </a:rPr>
              <a:t> </a:t>
            </a:r>
            <a:r>
              <a:rPr sz="2400" spc="-5" dirty="0">
                <a:latin typeface="Georgia"/>
                <a:cs typeface="Georgia"/>
              </a:rPr>
              <a:t>peripherals</a:t>
            </a:r>
            <a:endParaRPr sz="2400" dirty="0">
              <a:latin typeface="Georgia"/>
              <a:cs typeface="Georgia"/>
            </a:endParaRPr>
          </a:p>
          <a:p>
            <a:pPr marL="268605" indent="-256540">
              <a:lnSpc>
                <a:spcPct val="100000"/>
              </a:lnSpc>
              <a:spcBef>
                <a:spcPts val="1745"/>
              </a:spcBef>
              <a:buClr>
                <a:srgbClr val="9F4DA2"/>
              </a:buClr>
              <a:buFont typeface="Georgia"/>
              <a:buChar char="•"/>
              <a:tabLst>
                <a:tab pos="268605" algn="l"/>
                <a:tab pos="269240" algn="l"/>
                <a:tab pos="4050029" algn="l"/>
              </a:tabLst>
            </a:pPr>
            <a:r>
              <a:rPr sz="2400" b="1" spc="-5" dirty="0">
                <a:latin typeface="Georgia"/>
                <a:cs typeface="Georgia"/>
              </a:rPr>
              <a:t>Logical resources</a:t>
            </a:r>
            <a:r>
              <a:rPr sz="2400" b="1" spc="45" dirty="0">
                <a:latin typeface="Georgia"/>
                <a:cs typeface="Georgia"/>
              </a:rPr>
              <a:t> </a:t>
            </a:r>
            <a:r>
              <a:rPr sz="2400" dirty="0">
                <a:latin typeface="Georgia"/>
                <a:cs typeface="Georgia"/>
              </a:rPr>
              <a:t>:</a:t>
            </a:r>
            <a:r>
              <a:rPr sz="2400" spc="10" dirty="0">
                <a:latin typeface="Georgia"/>
                <a:cs typeface="Georgia"/>
              </a:rPr>
              <a:t> </a:t>
            </a:r>
            <a:r>
              <a:rPr sz="2400" spc="-5" dirty="0">
                <a:latin typeface="Georgia"/>
                <a:cs typeface="Georgia"/>
              </a:rPr>
              <a:t>files,	processes</a:t>
            </a:r>
            <a:endParaRPr sz="2400" dirty="0">
              <a:latin typeface="Georgia"/>
              <a:cs typeface="Georgia"/>
            </a:endParaRPr>
          </a:p>
        </p:txBody>
      </p:sp>
      <p:sp>
        <p:nvSpPr>
          <p:cNvPr id="4" name="object 4"/>
          <p:cNvSpPr txBox="1"/>
          <p:nvPr/>
        </p:nvSpPr>
        <p:spPr>
          <a:xfrm>
            <a:off x="8878823" y="6538139"/>
            <a:ext cx="212725" cy="285750"/>
          </a:xfrm>
          <a:prstGeom prst="rect">
            <a:avLst/>
          </a:prstGeom>
        </p:spPr>
        <p:txBody>
          <a:bodyPr vert="horz" wrap="square" lIns="0" tIns="0" rIns="0" bIns="0" rtlCol="0">
            <a:spAutoFit/>
          </a:bodyPr>
          <a:lstStyle/>
          <a:p>
            <a:pPr marL="38100">
              <a:lnSpc>
                <a:spcPts val="2110"/>
              </a:lnSpc>
            </a:pPr>
            <a:fld id="{81D60167-4931-47E6-BA6A-407CBD079E47}" type="slidenum">
              <a:rPr sz="1800" dirty="0">
                <a:latin typeface="Georgia"/>
                <a:cs typeface="Georgia"/>
              </a:rPr>
              <a:t>6</a:t>
            </a:fld>
            <a:endParaRPr sz="1800">
              <a:latin typeface="Georgia"/>
              <a:cs typeface="Georgia"/>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394335">
              <a:lnSpc>
                <a:spcPct val="100000"/>
              </a:lnSpc>
              <a:spcBef>
                <a:spcPts val="100"/>
              </a:spcBef>
            </a:pPr>
            <a:r>
              <a:rPr spc="-5" dirty="0"/>
              <a:t>Definition </a:t>
            </a:r>
            <a:r>
              <a:rPr dirty="0"/>
              <a:t>of </a:t>
            </a:r>
            <a:r>
              <a:rPr spc="-5" dirty="0"/>
              <a:t>operating</a:t>
            </a:r>
            <a:r>
              <a:rPr spc="-25" dirty="0"/>
              <a:t> </a:t>
            </a:r>
            <a:r>
              <a:rPr dirty="0"/>
              <a:t>systems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8916" y="773937"/>
            <a:ext cx="4297884" cy="627736"/>
          </a:xfrm>
          <a:prstGeom prst="rect">
            <a:avLst/>
          </a:prstGeom>
        </p:spPr>
        <p:txBody>
          <a:bodyPr vert="horz" wrap="square" lIns="0" tIns="12065" rIns="0" bIns="0" rtlCol="0">
            <a:spAutoFit/>
          </a:bodyPr>
          <a:lstStyle/>
          <a:p>
            <a:pPr marL="12700">
              <a:lnSpc>
                <a:spcPct val="100000"/>
              </a:lnSpc>
              <a:spcBef>
                <a:spcPts val="95"/>
              </a:spcBef>
            </a:pPr>
            <a:r>
              <a:rPr sz="4000" spc="-10" dirty="0"/>
              <a:t>Definition</a:t>
            </a:r>
            <a:r>
              <a:rPr lang="en-CA" sz="4000" spc="-10" dirty="0"/>
              <a:t> of OS</a:t>
            </a:r>
            <a:endParaRPr sz="4000" dirty="0"/>
          </a:p>
        </p:txBody>
      </p:sp>
      <p:sp>
        <p:nvSpPr>
          <p:cNvPr id="3" name="object 3"/>
          <p:cNvSpPr txBox="1"/>
          <p:nvPr/>
        </p:nvSpPr>
        <p:spPr>
          <a:xfrm>
            <a:off x="645668" y="2298572"/>
            <a:ext cx="7848600" cy="2700655"/>
          </a:xfrm>
          <a:prstGeom prst="rect">
            <a:avLst/>
          </a:prstGeom>
        </p:spPr>
        <p:txBody>
          <a:bodyPr vert="horz" wrap="square" lIns="0" tIns="12700" rIns="0" bIns="0" rtlCol="0">
            <a:spAutoFit/>
          </a:bodyPr>
          <a:lstStyle/>
          <a:p>
            <a:pPr marL="341630" indent="-329565">
              <a:lnSpc>
                <a:spcPct val="100000"/>
              </a:lnSpc>
              <a:spcBef>
                <a:spcPts val="100"/>
              </a:spcBef>
              <a:buClr>
                <a:srgbClr val="9F4DA2"/>
              </a:buClr>
              <a:buFont typeface="Wingdings"/>
              <a:buChar char=""/>
              <a:tabLst>
                <a:tab pos="342265" algn="l"/>
              </a:tabLst>
            </a:pPr>
            <a:r>
              <a:rPr sz="2400" dirty="0">
                <a:latin typeface="Georgia"/>
                <a:cs typeface="Georgia"/>
              </a:rPr>
              <a:t>Provide a </a:t>
            </a:r>
            <a:r>
              <a:rPr sz="2400" spc="-5" dirty="0">
                <a:latin typeface="Georgia"/>
                <a:cs typeface="Georgia"/>
              </a:rPr>
              <a:t>simplified access </a:t>
            </a:r>
            <a:r>
              <a:rPr sz="2400" dirty="0">
                <a:latin typeface="Georgia"/>
                <a:cs typeface="Georgia"/>
              </a:rPr>
              <a:t>interface </a:t>
            </a:r>
            <a:r>
              <a:rPr sz="2400" spc="-5" dirty="0">
                <a:latin typeface="Georgia"/>
                <a:cs typeface="Georgia"/>
              </a:rPr>
              <a:t>to</a:t>
            </a:r>
            <a:r>
              <a:rPr sz="2400" spc="-70" dirty="0">
                <a:latin typeface="Georgia"/>
                <a:cs typeface="Georgia"/>
              </a:rPr>
              <a:t> </a:t>
            </a:r>
            <a:r>
              <a:rPr sz="2400" spc="-5" dirty="0">
                <a:latin typeface="Georgia"/>
                <a:cs typeface="Georgia"/>
              </a:rPr>
              <a:t>resources.</a:t>
            </a:r>
            <a:endParaRPr sz="2400">
              <a:latin typeface="Georgia"/>
              <a:cs typeface="Georgia"/>
            </a:endParaRPr>
          </a:p>
          <a:p>
            <a:pPr marL="268605" indent="-256540">
              <a:lnSpc>
                <a:spcPct val="100000"/>
              </a:lnSpc>
              <a:spcBef>
                <a:spcPts val="1739"/>
              </a:spcBef>
              <a:buClr>
                <a:srgbClr val="9F4DA2"/>
              </a:buClr>
              <a:buFont typeface="Wingdings"/>
              <a:buChar char=""/>
              <a:tabLst>
                <a:tab pos="269240" algn="l"/>
              </a:tabLst>
            </a:pPr>
            <a:r>
              <a:rPr sz="2400" spc="-5" dirty="0">
                <a:latin typeface="Georgia"/>
                <a:cs typeface="Georgia"/>
              </a:rPr>
              <a:t>Manage the efficient </a:t>
            </a:r>
            <a:r>
              <a:rPr sz="2400" dirty="0">
                <a:latin typeface="Georgia"/>
                <a:cs typeface="Georgia"/>
              </a:rPr>
              <a:t>and </a:t>
            </a:r>
            <a:r>
              <a:rPr sz="2400" spc="-5" dirty="0">
                <a:latin typeface="Georgia"/>
                <a:cs typeface="Georgia"/>
              </a:rPr>
              <a:t>equitable sharing of</a:t>
            </a:r>
            <a:r>
              <a:rPr sz="2400" spc="-75" dirty="0">
                <a:latin typeface="Georgia"/>
                <a:cs typeface="Georgia"/>
              </a:rPr>
              <a:t> </a:t>
            </a:r>
            <a:r>
              <a:rPr sz="2400" dirty="0">
                <a:latin typeface="Georgia"/>
                <a:cs typeface="Georgia"/>
              </a:rPr>
              <a:t>resources.</a:t>
            </a:r>
            <a:endParaRPr sz="2400">
              <a:latin typeface="Georgia"/>
              <a:cs typeface="Georgia"/>
            </a:endParaRPr>
          </a:p>
          <a:p>
            <a:pPr marL="268605" indent="-256540">
              <a:lnSpc>
                <a:spcPct val="100000"/>
              </a:lnSpc>
              <a:spcBef>
                <a:spcPts val="1739"/>
              </a:spcBef>
              <a:buClr>
                <a:srgbClr val="9F4DA2"/>
              </a:buClr>
              <a:buFont typeface="Wingdings"/>
              <a:buChar char=""/>
              <a:tabLst>
                <a:tab pos="269240" algn="l"/>
              </a:tabLst>
            </a:pPr>
            <a:r>
              <a:rPr sz="2400" spc="-5" dirty="0">
                <a:latin typeface="Georgia"/>
                <a:cs typeface="Georgia"/>
              </a:rPr>
              <a:t>Ensure access control to</a:t>
            </a:r>
            <a:r>
              <a:rPr sz="2400" spc="-25" dirty="0">
                <a:latin typeface="Georgia"/>
                <a:cs typeface="Georgia"/>
              </a:rPr>
              <a:t> </a:t>
            </a:r>
            <a:r>
              <a:rPr sz="2400" spc="-5" dirty="0">
                <a:latin typeface="Georgia"/>
                <a:cs typeface="Georgia"/>
              </a:rPr>
              <a:t>resources.</a:t>
            </a:r>
            <a:endParaRPr sz="2400">
              <a:latin typeface="Georgia"/>
              <a:cs typeface="Georgia"/>
            </a:endParaRPr>
          </a:p>
          <a:p>
            <a:pPr marL="268605" marR="5080" indent="1057275">
              <a:lnSpc>
                <a:spcPct val="150100"/>
              </a:lnSpc>
              <a:spcBef>
                <a:spcPts val="300"/>
              </a:spcBef>
            </a:pPr>
            <a:r>
              <a:rPr sz="2400" dirty="0">
                <a:latin typeface="Georgia"/>
                <a:cs typeface="Georgia"/>
              </a:rPr>
              <a:t>The </a:t>
            </a:r>
            <a:r>
              <a:rPr sz="2400" spc="-5" dirty="0">
                <a:latin typeface="Georgia"/>
                <a:cs typeface="Georgia"/>
              </a:rPr>
              <a:t>OS </a:t>
            </a:r>
            <a:r>
              <a:rPr sz="2400" dirty="0">
                <a:latin typeface="Georgia"/>
                <a:cs typeface="Georgia"/>
              </a:rPr>
              <a:t>is a resource manager </a:t>
            </a:r>
            <a:r>
              <a:rPr sz="2400" spc="-5" dirty="0">
                <a:latin typeface="Georgia"/>
                <a:cs typeface="Georgia"/>
              </a:rPr>
              <a:t>that </a:t>
            </a:r>
            <a:r>
              <a:rPr sz="2400" dirty="0">
                <a:latin typeface="Georgia"/>
                <a:cs typeface="Georgia"/>
              </a:rPr>
              <a:t>implements</a:t>
            </a:r>
            <a:r>
              <a:rPr sz="2400" spc="-80" dirty="0">
                <a:latin typeface="Georgia"/>
                <a:cs typeface="Georgia"/>
              </a:rPr>
              <a:t> </a:t>
            </a:r>
            <a:r>
              <a:rPr sz="2400" dirty="0">
                <a:latin typeface="Georgia"/>
                <a:cs typeface="Georgia"/>
              </a:rPr>
              <a:t>a  virtual</a:t>
            </a:r>
            <a:r>
              <a:rPr sz="2400" spc="-20" dirty="0">
                <a:latin typeface="Georgia"/>
                <a:cs typeface="Georgia"/>
              </a:rPr>
              <a:t> </a:t>
            </a:r>
            <a:r>
              <a:rPr sz="2400" dirty="0">
                <a:latin typeface="Georgia"/>
                <a:cs typeface="Georgia"/>
              </a:rPr>
              <a:t>machine.</a:t>
            </a:r>
            <a:endParaRPr sz="2400">
              <a:latin typeface="Georgia"/>
              <a:cs typeface="Georgia"/>
            </a:endParaRPr>
          </a:p>
        </p:txBody>
      </p:sp>
      <p:grpSp>
        <p:nvGrpSpPr>
          <p:cNvPr id="4" name="object 4"/>
          <p:cNvGrpSpPr/>
          <p:nvPr/>
        </p:nvGrpSpPr>
        <p:grpSpPr>
          <a:xfrm>
            <a:off x="1205864" y="4206621"/>
            <a:ext cx="734060" cy="161290"/>
            <a:chOff x="1205864" y="4206621"/>
            <a:chExt cx="734060" cy="161290"/>
          </a:xfrm>
        </p:grpSpPr>
        <p:sp>
          <p:nvSpPr>
            <p:cNvPr id="5" name="object 5"/>
            <p:cNvSpPr/>
            <p:nvPr/>
          </p:nvSpPr>
          <p:spPr>
            <a:xfrm>
              <a:off x="1215389" y="4216146"/>
              <a:ext cx="715010" cy="142240"/>
            </a:xfrm>
            <a:custGeom>
              <a:avLst/>
              <a:gdLst/>
              <a:ahLst/>
              <a:cxnLst/>
              <a:rect l="l" t="t" r="r" b="b"/>
              <a:pathLst>
                <a:path w="715010" h="142239">
                  <a:moveTo>
                    <a:pt x="643890" y="0"/>
                  </a:moveTo>
                  <a:lnTo>
                    <a:pt x="643890" y="35432"/>
                  </a:lnTo>
                  <a:lnTo>
                    <a:pt x="0" y="35432"/>
                  </a:lnTo>
                  <a:lnTo>
                    <a:pt x="0" y="106298"/>
                  </a:lnTo>
                  <a:lnTo>
                    <a:pt x="643890" y="106298"/>
                  </a:lnTo>
                  <a:lnTo>
                    <a:pt x="643890" y="141731"/>
                  </a:lnTo>
                  <a:lnTo>
                    <a:pt x="714755" y="70865"/>
                  </a:lnTo>
                  <a:lnTo>
                    <a:pt x="643890" y="0"/>
                  </a:lnTo>
                  <a:close/>
                </a:path>
              </a:pathLst>
            </a:custGeom>
            <a:solidFill>
              <a:srgbClr val="525389"/>
            </a:solidFill>
          </p:spPr>
          <p:txBody>
            <a:bodyPr wrap="square" lIns="0" tIns="0" rIns="0" bIns="0" rtlCol="0"/>
            <a:lstStyle/>
            <a:p>
              <a:endParaRPr/>
            </a:p>
          </p:txBody>
        </p:sp>
        <p:sp>
          <p:nvSpPr>
            <p:cNvPr id="6" name="object 6"/>
            <p:cNvSpPr/>
            <p:nvPr/>
          </p:nvSpPr>
          <p:spPr>
            <a:xfrm>
              <a:off x="1215389" y="4216146"/>
              <a:ext cx="715010" cy="142240"/>
            </a:xfrm>
            <a:custGeom>
              <a:avLst/>
              <a:gdLst/>
              <a:ahLst/>
              <a:cxnLst/>
              <a:rect l="l" t="t" r="r" b="b"/>
              <a:pathLst>
                <a:path w="715010" h="142239">
                  <a:moveTo>
                    <a:pt x="0" y="35432"/>
                  </a:moveTo>
                  <a:lnTo>
                    <a:pt x="643890" y="35432"/>
                  </a:lnTo>
                  <a:lnTo>
                    <a:pt x="643890" y="0"/>
                  </a:lnTo>
                  <a:lnTo>
                    <a:pt x="714755" y="70865"/>
                  </a:lnTo>
                  <a:lnTo>
                    <a:pt x="643890" y="141731"/>
                  </a:lnTo>
                  <a:lnTo>
                    <a:pt x="643890" y="106298"/>
                  </a:lnTo>
                  <a:lnTo>
                    <a:pt x="0" y="106298"/>
                  </a:lnTo>
                  <a:lnTo>
                    <a:pt x="0" y="35432"/>
                  </a:lnTo>
                  <a:close/>
                </a:path>
              </a:pathLst>
            </a:custGeom>
            <a:ln w="19050">
              <a:solidFill>
                <a:srgbClr val="3A3A63"/>
              </a:solidFill>
            </a:ln>
          </p:spPr>
          <p:txBody>
            <a:bodyPr wrap="square" lIns="0" tIns="0" rIns="0" bIns="0" rtlCol="0"/>
            <a:lstStyle/>
            <a:p>
              <a:endParaRPr/>
            </a:p>
          </p:txBody>
        </p:sp>
      </p:grpSp>
      <p:sp>
        <p:nvSpPr>
          <p:cNvPr id="7" name="object 7"/>
          <p:cNvSpPr txBox="1"/>
          <p:nvPr/>
        </p:nvSpPr>
        <p:spPr>
          <a:xfrm>
            <a:off x="8878823" y="6538139"/>
            <a:ext cx="212725" cy="285750"/>
          </a:xfrm>
          <a:prstGeom prst="rect">
            <a:avLst/>
          </a:prstGeom>
        </p:spPr>
        <p:txBody>
          <a:bodyPr vert="horz" wrap="square" lIns="0" tIns="0" rIns="0" bIns="0" rtlCol="0">
            <a:spAutoFit/>
          </a:bodyPr>
          <a:lstStyle/>
          <a:p>
            <a:pPr marL="38100">
              <a:lnSpc>
                <a:spcPts val="2110"/>
              </a:lnSpc>
            </a:pPr>
            <a:fld id="{81D60167-4931-47E6-BA6A-407CBD079E47}" type="slidenum">
              <a:rPr sz="1800" dirty="0">
                <a:latin typeface="Georgia"/>
                <a:cs typeface="Georgia"/>
              </a:rPr>
              <a:t>7</a:t>
            </a:fld>
            <a:endParaRPr sz="1800">
              <a:latin typeface="Georgia"/>
              <a:cs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8916" y="773937"/>
            <a:ext cx="4789170" cy="635000"/>
          </a:xfrm>
          <a:prstGeom prst="rect">
            <a:avLst/>
          </a:prstGeom>
        </p:spPr>
        <p:txBody>
          <a:bodyPr vert="horz" wrap="square" lIns="0" tIns="12065" rIns="0" bIns="0" rtlCol="0">
            <a:spAutoFit/>
          </a:bodyPr>
          <a:lstStyle/>
          <a:p>
            <a:pPr marL="12700">
              <a:lnSpc>
                <a:spcPct val="100000"/>
              </a:lnSpc>
              <a:spcBef>
                <a:spcPts val="95"/>
              </a:spcBef>
            </a:pPr>
            <a:r>
              <a:rPr sz="4000" spc="-30" dirty="0"/>
              <a:t>Process</a:t>
            </a:r>
            <a:r>
              <a:rPr sz="4000" spc="-50" dirty="0"/>
              <a:t> </a:t>
            </a:r>
            <a:r>
              <a:rPr sz="4000" spc="-10" dirty="0"/>
              <a:t>management</a:t>
            </a:r>
            <a:endParaRPr sz="4000"/>
          </a:p>
        </p:txBody>
      </p:sp>
      <p:sp>
        <p:nvSpPr>
          <p:cNvPr id="4" name="object 4"/>
          <p:cNvSpPr txBox="1"/>
          <p:nvPr/>
        </p:nvSpPr>
        <p:spPr>
          <a:xfrm>
            <a:off x="8878823" y="6538139"/>
            <a:ext cx="212725" cy="285750"/>
          </a:xfrm>
          <a:prstGeom prst="rect">
            <a:avLst/>
          </a:prstGeom>
        </p:spPr>
        <p:txBody>
          <a:bodyPr vert="horz" wrap="square" lIns="0" tIns="0" rIns="0" bIns="0" rtlCol="0">
            <a:spAutoFit/>
          </a:bodyPr>
          <a:lstStyle/>
          <a:p>
            <a:pPr marL="38100">
              <a:lnSpc>
                <a:spcPts val="2110"/>
              </a:lnSpc>
            </a:pPr>
            <a:fld id="{81D60167-4931-47E6-BA6A-407CBD079E47}" type="slidenum">
              <a:rPr sz="1800" dirty="0">
                <a:latin typeface="Georgia"/>
                <a:cs typeface="Georgia"/>
              </a:rPr>
              <a:t>8</a:t>
            </a:fld>
            <a:endParaRPr sz="1800">
              <a:latin typeface="Georgia"/>
              <a:cs typeface="Georgia"/>
            </a:endParaRPr>
          </a:p>
        </p:txBody>
      </p:sp>
      <p:sp>
        <p:nvSpPr>
          <p:cNvPr id="3" name="object 3"/>
          <p:cNvSpPr txBox="1"/>
          <p:nvPr/>
        </p:nvSpPr>
        <p:spPr>
          <a:xfrm>
            <a:off x="645668" y="2069084"/>
            <a:ext cx="7814945" cy="2662555"/>
          </a:xfrm>
          <a:prstGeom prst="rect">
            <a:avLst/>
          </a:prstGeom>
        </p:spPr>
        <p:txBody>
          <a:bodyPr vert="horz" wrap="square" lIns="0" tIns="12700" rIns="0" bIns="0" rtlCol="0">
            <a:spAutoFit/>
          </a:bodyPr>
          <a:lstStyle/>
          <a:p>
            <a:pPr marL="268605" indent="-256540">
              <a:lnSpc>
                <a:spcPct val="100000"/>
              </a:lnSpc>
              <a:spcBef>
                <a:spcPts val="100"/>
              </a:spcBef>
              <a:buClr>
                <a:srgbClr val="9F4DA2"/>
              </a:buClr>
              <a:buChar char="•"/>
              <a:tabLst>
                <a:tab pos="268605" algn="l"/>
                <a:tab pos="269240" algn="l"/>
              </a:tabLst>
            </a:pPr>
            <a:r>
              <a:rPr sz="2400" dirty="0">
                <a:latin typeface="Georgia"/>
                <a:cs typeface="Georgia"/>
              </a:rPr>
              <a:t>A </a:t>
            </a:r>
            <a:r>
              <a:rPr sz="2400" spc="-5" dirty="0">
                <a:latin typeface="Georgia"/>
                <a:cs typeface="Georgia"/>
              </a:rPr>
              <a:t>process </a:t>
            </a:r>
            <a:r>
              <a:rPr sz="2400" dirty="0">
                <a:latin typeface="Georgia"/>
                <a:cs typeface="Georgia"/>
              </a:rPr>
              <a:t>is a running</a:t>
            </a:r>
            <a:r>
              <a:rPr sz="2400" spc="-35" dirty="0">
                <a:latin typeface="Georgia"/>
                <a:cs typeface="Georgia"/>
              </a:rPr>
              <a:t> </a:t>
            </a:r>
            <a:r>
              <a:rPr sz="2400" spc="-5" dirty="0">
                <a:latin typeface="Georgia"/>
                <a:cs typeface="Georgia"/>
              </a:rPr>
              <a:t>program.</a:t>
            </a:r>
            <a:endParaRPr sz="2400">
              <a:latin typeface="Georgia"/>
              <a:cs typeface="Georgia"/>
            </a:endParaRPr>
          </a:p>
          <a:p>
            <a:pPr marL="268605" marR="5080" indent="-256540">
              <a:lnSpc>
                <a:spcPct val="150100"/>
              </a:lnSpc>
              <a:spcBef>
                <a:spcPts val="295"/>
              </a:spcBef>
              <a:buClr>
                <a:srgbClr val="9F4DA2"/>
              </a:buClr>
              <a:buFont typeface="Georgia"/>
              <a:buChar char="•"/>
              <a:tabLst>
                <a:tab pos="268605" algn="l"/>
                <a:tab pos="269240" algn="l"/>
              </a:tabLst>
            </a:pPr>
            <a:r>
              <a:rPr sz="2400" b="1" spc="-5" dirty="0">
                <a:latin typeface="Georgia"/>
                <a:cs typeface="Georgia"/>
              </a:rPr>
              <a:t>Problem: </a:t>
            </a:r>
            <a:r>
              <a:rPr sz="2400" dirty="0">
                <a:latin typeface="Georgia"/>
                <a:cs typeface="Georgia"/>
              </a:rPr>
              <a:t>A </a:t>
            </a:r>
            <a:r>
              <a:rPr sz="2400" spc="-5" dirty="0">
                <a:latin typeface="Georgia"/>
                <a:cs typeface="Georgia"/>
              </a:rPr>
              <a:t>processor can only execute one instruction  </a:t>
            </a:r>
            <a:r>
              <a:rPr sz="2400" dirty="0">
                <a:latin typeface="Georgia"/>
                <a:cs typeface="Georgia"/>
              </a:rPr>
              <a:t>at a</a:t>
            </a:r>
            <a:r>
              <a:rPr sz="2400" spc="-5" dirty="0">
                <a:latin typeface="Georgia"/>
                <a:cs typeface="Georgia"/>
              </a:rPr>
              <a:t> time.</a:t>
            </a:r>
            <a:endParaRPr sz="2400">
              <a:latin typeface="Georgia"/>
              <a:cs typeface="Georgia"/>
            </a:endParaRPr>
          </a:p>
          <a:p>
            <a:pPr marL="268605" marR="15240" indent="-256540">
              <a:lnSpc>
                <a:spcPct val="150000"/>
              </a:lnSpc>
              <a:spcBef>
                <a:spcPts val="300"/>
              </a:spcBef>
              <a:buClr>
                <a:srgbClr val="9F4DA2"/>
              </a:buClr>
              <a:buFont typeface="Georgia"/>
              <a:buChar char="•"/>
              <a:tabLst>
                <a:tab pos="268605" algn="l"/>
                <a:tab pos="269240" algn="l"/>
              </a:tabLst>
            </a:pPr>
            <a:r>
              <a:rPr sz="2400" b="1" spc="-5" dirty="0">
                <a:latin typeface="Georgia"/>
                <a:cs typeface="Georgia"/>
              </a:rPr>
              <a:t>Goal </a:t>
            </a:r>
            <a:r>
              <a:rPr sz="2400" b="1" dirty="0">
                <a:latin typeface="Georgia"/>
                <a:cs typeface="Georgia"/>
              </a:rPr>
              <a:t>: </a:t>
            </a:r>
            <a:r>
              <a:rPr sz="2400" spc="-5" dirty="0">
                <a:latin typeface="Georgia"/>
                <a:cs typeface="Georgia"/>
              </a:rPr>
              <a:t>Share one </a:t>
            </a:r>
            <a:r>
              <a:rPr sz="2400" dirty="0">
                <a:latin typeface="Georgia"/>
                <a:cs typeface="Georgia"/>
              </a:rPr>
              <a:t>(or more) </a:t>
            </a:r>
            <a:r>
              <a:rPr sz="2400" spc="-5" dirty="0">
                <a:latin typeface="Georgia"/>
                <a:cs typeface="Georgia"/>
              </a:rPr>
              <a:t>processor between different  programs</a:t>
            </a:r>
            <a:r>
              <a:rPr sz="2400" dirty="0">
                <a:latin typeface="Georgia"/>
                <a:cs typeface="Georgia"/>
              </a:rPr>
              <a:t> </a:t>
            </a:r>
            <a:r>
              <a:rPr sz="2400" spc="-5" dirty="0">
                <a:latin typeface="Georgia"/>
                <a:cs typeface="Georgia"/>
              </a:rPr>
              <a:t>(processes).</a:t>
            </a:r>
            <a:endParaRPr sz="2400">
              <a:latin typeface="Georgia"/>
              <a:cs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8916" y="773937"/>
            <a:ext cx="4789170" cy="635000"/>
          </a:xfrm>
          <a:prstGeom prst="rect">
            <a:avLst/>
          </a:prstGeom>
        </p:spPr>
        <p:txBody>
          <a:bodyPr vert="horz" wrap="square" lIns="0" tIns="12065" rIns="0" bIns="0" rtlCol="0">
            <a:spAutoFit/>
          </a:bodyPr>
          <a:lstStyle/>
          <a:p>
            <a:pPr marL="12700">
              <a:lnSpc>
                <a:spcPct val="100000"/>
              </a:lnSpc>
              <a:spcBef>
                <a:spcPts val="95"/>
              </a:spcBef>
            </a:pPr>
            <a:r>
              <a:rPr sz="4000" spc="-30" dirty="0"/>
              <a:t>Process</a:t>
            </a:r>
            <a:r>
              <a:rPr sz="4000" spc="-50" dirty="0"/>
              <a:t> </a:t>
            </a:r>
            <a:r>
              <a:rPr sz="4000" spc="-10" dirty="0"/>
              <a:t>management</a:t>
            </a:r>
            <a:endParaRPr sz="4000"/>
          </a:p>
        </p:txBody>
      </p:sp>
      <p:grpSp>
        <p:nvGrpSpPr>
          <p:cNvPr id="3" name="object 3"/>
          <p:cNvGrpSpPr/>
          <p:nvPr/>
        </p:nvGrpSpPr>
        <p:grpSpPr>
          <a:xfrm>
            <a:off x="6634353" y="4634865"/>
            <a:ext cx="1591945" cy="1305560"/>
            <a:chOff x="6634353" y="4634865"/>
            <a:chExt cx="1591945" cy="1305560"/>
          </a:xfrm>
        </p:grpSpPr>
        <p:sp>
          <p:nvSpPr>
            <p:cNvPr id="4" name="object 4"/>
            <p:cNvSpPr/>
            <p:nvPr/>
          </p:nvSpPr>
          <p:spPr>
            <a:xfrm>
              <a:off x="6643878" y="4644390"/>
              <a:ext cx="1572895" cy="1286510"/>
            </a:xfrm>
            <a:custGeom>
              <a:avLst/>
              <a:gdLst/>
              <a:ahLst/>
              <a:cxnLst/>
              <a:rect l="l" t="t" r="r" b="b"/>
              <a:pathLst>
                <a:path w="1572895" h="1286510">
                  <a:moveTo>
                    <a:pt x="786383" y="0"/>
                  </a:moveTo>
                  <a:lnTo>
                    <a:pt x="732539" y="1483"/>
                  </a:lnTo>
                  <a:lnTo>
                    <a:pt x="679669" y="5870"/>
                  </a:lnTo>
                  <a:lnTo>
                    <a:pt x="627890" y="13064"/>
                  </a:lnTo>
                  <a:lnTo>
                    <a:pt x="577320" y="22971"/>
                  </a:lnTo>
                  <a:lnTo>
                    <a:pt x="528076" y="35493"/>
                  </a:lnTo>
                  <a:lnTo>
                    <a:pt x="480274" y="50536"/>
                  </a:lnTo>
                  <a:lnTo>
                    <a:pt x="434032" y="68003"/>
                  </a:lnTo>
                  <a:lnTo>
                    <a:pt x="389466" y="87799"/>
                  </a:lnTo>
                  <a:lnTo>
                    <a:pt x="346695" y="109828"/>
                  </a:lnTo>
                  <a:lnTo>
                    <a:pt x="305834" y="133994"/>
                  </a:lnTo>
                  <a:lnTo>
                    <a:pt x="267001" y="160202"/>
                  </a:lnTo>
                  <a:lnTo>
                    <a:pt x="230314" y="188356"/>
                  </a:lnTo>
                  <a:lnTo>
                    <a:pt x="195889" y="218360"/>
                  </a:lnTo>
                  <a:lnTo>
                    <a:pt x="163843" y="250119"/>
                  </a:lnTo>
                  <a:lnTo>
                    <a:pt x="134293" y="283536"/>
                  </a:lnTo>
                  <a:lnTo>
                    <a:pt x="107357" y="318515"/>
                  </a:lnTo>
                  <a:lnTo>
                    <a:pt x="83151" y="354962"/>
                  </a:lnTo>
                  <a:lnTo>
                    <a:pt x="61793" y="392781"/>
                  </a:lnTo>
                  <a:lnTo>
                    <a:pt x="43399" y="431875"/>
                  </a:lnTo>
                  <a:lnTo>
                    <a:pt x="28088" y="472148"/>
                  </a:lnTo>
                  <a:lnTo>
                    <a:pt x="15975" y="513506"/>
                  </a:lnTo>
                  <a:lnTo>
                    <a:pt x="7178" y="555853"/>
                  </a:lnTo>
                  <a:lnTo>
                    <a:pt x="1814" y="599092"/>
                  </a:lnTo>
                  <a:lnTo>
                    <a:pt x="0" y="643128"/>
                  </a:lnTo>
                  <a:lnTo>
                    <a:pt x="1814" y="687160"/>
                  </a:lnTo>
                  <a:lnTo>
                    <a:pt x="7178" y="730397"/>
                  </a:lnTo>
                  <a:lnTo>
                    <a:pt x="15975" y="772741"/>
                  </a:lnTo>
                  <a:lnTo>
                    <a:pt x="28088" y="814098"/>
                  </a:lnTo>
                  <a:lnTo>
                    <a:pt x="43399" y="854370"/>
                  </a:lnTo>
                  <a:lnTo>
                    <a:pt x="61793" y="893464"/>
                  </a:lnTo>
                  <a:lnTo>
                    <a:pt x="83151" y="931281"/>
                  </a:lnTo>
                  <a:lnTo>
                    <a:pt x="107357" y="967728"/>
                  </a:lnTo>
                  <a:lnTo>
                    <a:pt x="134293" y="1002708"/>
                  </a:lnTo>
                  <a:lnTo>
                    <a:pt x="163843" y="1036125"/>
                  </a:lnTo>
                  <a:lnTo>
                    <a:pt x="195889" y="1067884"/>
                  </a:lnTo>
                  <a:lnTo>
                    <a:pt x="230314" y="1097889"/>
                  </a:lnTo>
                  <a:lnTo>
                    <a:pt x="267001" y="1126044"/>
                  </a:lnTo>
                  <a:lnTo>
                    <a:pt x="305834" y="1152253"/>
                  </a:lnTo>
                  <a:lnTo>
                    <a:pt x="346695" y="1176420"/>
                  </a:lnTo>
                  <a:lnTo>
                    <a:pt x="389466" y="1198451"/>
                  </a:lnTo>
                  <a:lnTo>
                    <a:pt x="434032" y="1218248"/>
                  </a:lnTo>
                  <a:lnTo>
                    <a:pt x="480274" y="1235716"/>
                  </a:lnTo>
                  <a:lnTo>
                    <a:pt x="528076" y="1250759"/>
                  </a:lnTo>
                  <a:lnTo>
                    <a:pt x="577320" y="1263283"/>
                  </a:lnTo>
                  <a:lnTo>
                    <a:pt x="627890" y="1273190"/>
                  </a:lnTo>
                  <a:lnTo>
                    <a:pt x="679669" y="1280385"/>
                  </a:lnTo>
                  <a:lnTo>
                    <a:pt x="732539" y="1284772"/>
                  </a:lnTo>
                  <a:lnTo>
                    <a:pt x="786383" y="1286256"/>
                  </a:lnTo>
                  <a:lnTo>
                    <a:pt x="840228" y="1284772"/>
                  </a:lnTo>
                  <a:lnTo>
                    <a:pt x="893098" y="1280385"/>
                  </a:lnTo>
                  <a:lnTo>
                    <a:pt x="944877" y="1273190"/>
                  </a:lnTo>
                  <a:lnTo>
                    <a:pt x="995447" y="1263283"/>
                  </a:lnTo>
                  <a:lnTo>
                    <a:pt x="1044691" y="1250759"/>
                  </a:lnTo>
                  <a:lnTo>
                    <a:pt x="1092493" y="1235716"/>
                  </a:lnTo>
                  <a:lnTo>
                    <a:pt x="1138735" y="1218248"/>
                  </a:lnTo>
                  <a:lnTo>
                    <a:pt x="1183301" y="1198451"/>
                  </a:lnTo>
                  <a:lnTo>
                    <a:pt x="1226072" y="1176420"/>
                  </a:lnTo>
                  <a:lnTo>
                    <a:pt x="1266933" y="1152253"/>
                  </a:lnTo>
                  <a:lnTo>
                    <a:pt x="1305766" y="1126044"/>
                  </a:lnTo>
                  <a:lnTo>
                    <a:pt x="1342453" y="1097889"/>
                  </a:lnTo>
                  <a:lnTo>
                    <a:pt x="1376878" y="1067884"/>
                  </a:lnTo>
                  <a:lnTo>
                    <a:pt x="1408924" y="1036125"/>
                  </a:lnTo>
                  <a:lnTo>
                    <a:pt x="1438474" y="1002708"/>
                  </a:lnTo>
                  <a:lnTo>
                    <a:pt x="1465410" y="967728"/>
                  </a:lnTo>
                  <a:lnTo>
                    <a:pt x="1489616" y="931281"/>
                  </a:lnTo>
                  <a:lnTo>
                    <a:pt x="1510974" y="893464"/>
                  </a:lnTo>
                  <a:lnTo>
                    <a:pt x="1529368" y="854370"/>
                  </a:lnTo>
                  <a:lnTo>
                    <a:pt x="1544679" y="814098"/>
                  </a:lnTo>
                  <a:lnTo>
                    <a:pt x="1556792" y="772741"/>
                  </a:lnTo>
                  <a:lnTo>
                    <a:pt x="1565589" y="730397"/>
                  </a:lnTo>
                  <a:lnTo>
                    <a:pt x="1570953" y="687160"/>
                  </a:lnTo>
                  <a:lnTo>
                    <a:pt x="1572768" y="643128"/>
                  </a:lnTo>
                  <a:lnTo>
                    <a:pt x="1570953" y="599092"/>
                  </a:lnTo>
                  <a:lnTo>
                    <a:pt x="1565589" y="555853"/>
                  </a:lnTo>
                  <a:lnTo>
                    <a:pt x="1556792" y="513506"/>
                  </a:lnTo>
                  <a:lnTo>
                    <a:pt x="1544679" y="472148"/>
                  </a:lnTo>
                  <a:lnTo>
                    <a:pt x="1529368" y="431875"/>
                  </a:lnTo>
                  <a:lnTo>
                    <a:pt x="1510974" y="392781"/>
                  </a:lnTo>
                  <a:lnTo>
                    <a:pt x="1489616" y="354962"/>
                  </a:lnTo>
                  <a:lnTo>
                    <a:pt x="1465410" y="318516"/>
                  </a:lnTo>
                  <a:lnTo>
                    <a:pt x="1438474" y="283536"/>
                  </a:lnTo>
                  <a:lnTo>
                    <a:pt x="1408924" y="250119"/>
                  </a:lnTo>
                  <a:lnTo>
                    <a:pt x="1376878" y="218360"/>
                  </a:lnTo>
                  <a:lnTo>
                    <a:pt x="1342453" y="188356"/>
                  </a:lnTo>
                  <a:lnTo>
                    <a:pt x="1305766" y="160202"/>
                  </a:lnTo>
                  <a:lnTo>
                    <a:pt x="1266933" y="133994"/>
                  </a:lnTo>
                  <a:lnTo>
                    <a:pt x="1226072" y="109828"/>
                  </a:lnTo>
                  <a:lnTo>
                    <a:pt x="1183301" y="87799"/>
                  </a:lnTo>
                  <a:lnTo>
                    <a:pt x="1138735" y="68003"/>
                  </a:lnTo>
                  <a:lnTo>
                    <a:pt x="1092493" y="50536"/>
                  </a:lnTo>
                  <a:lnTo>
                    <a:pt x="1044691" y="35493"/>
                  </a:lnTo>
                  <a:lnTo>
                    <a:pt x="995447" y="22971"/>
                  </a:lnTo>
                  <a:lnTo>
                    <a:pt x="944877" y="13064"/>
                  </a:lnTo>
                  <a:lnTo>
                    <a:pt x="893098" y="5870"/>
                  </a:lnTo>
                  <a:lnTo>
                    <a:pt x="840228" y="1483"/>
                  </a:lnTo>
                  <a:lnTo>
                    <a:pt x="786383" y="0"/>
                  </a:lnTo>
                  <a:close/>
                </a:path>
              </a:pathLst>
            </a:custGeom>
            <a:solidFill>
              <a:srgbClr val="525389"/>
            </a:solidFill>
          </p:spPr>
          <p:txBody>
            <a:bodyPr wrap="square" lIns="0" tIns="0" rIns="0" bIns="0" rtlCol="0"/>
            <a:lstStyle/>
            <a:p>
              <a:endParaRPr/>
            </a:p>
          </p:txBody>
        </p:sp>
        <p:sp>
          <p:nvSpPr>
            <p:cNvPr id="5" name="object 5"/>
            <p:cNvSpPr/>
            <p:nvPr/>
          </p:nvSpPr>
          <p:spPr>
            <a:xfrm>
              <a:off x="6643878" y="4644390"/>
              <a:ext cx="1572895" cy="1286510"/>
            </a:xfrm>
            <a:custGeom>
              <a:avLst/>
              <a:gdLst/>
              <a:ahLst/>
              <a:cxnLst/>
              <a:rect l="l" t="t" r="r" b="b"/>
              <a:pathLst>
                <a:path w="1572895" h="1286510">
                  <a:moveTo>
                    <a:pt x="0" y="643128"/>
                  </a:moveTo>
                  <a:lnTo>
                    <a:pt x="1814" y="599092"/>
                  </a:lnTo>
                  <a:lnTo>
                    <a:pt x="7178" y="555853"/>
                  </a:lnTo>
                  <a:lnTo>
                    <a:pt x="15975" y="513506"/>
                  </a:lnTo>
                  <a:lnTo>
                    <a:pt x="28088" y="472148"/>
                  </a:lnTo>
                  <a:lnTo>
                    <a:pt x="43399" y="431875"/>
                  </a:lnTo>
                  <a:lnTo>
                    <a:pt x="61793" y="392781"/>
                  </a:lnTo>
                  <a:lnTo>
                    <a:pt x="83151" y="354962"/>
                  </a:lnTo>
                  <a:lnTo>
                    <a:pt x="107357" y="318515"/>
                  </a:lnTo>
                  <a:lnTo>
                    <a:pt x="134293" y="283536"/>
                  </a:lnTo>
                  <a:lnTo>
                    <a:pt x="163843" y="250119"/>
                  </a:lnTo>
                  <a:lnTo>
                    <a:pt x="195889" y="218360"/>
                  </a:lnTo>
                  <a:lnTo>
                    <a:pt x="230314" y="188356"/>
                  </a:lnTo>
                  <a:lnTo>
                    <a:pt x="267001" y="160202"/>
                  </a:lnTo>
                  <a:lnTo>
                    <a:pt x="305834" y="133994"/>
                  </a:lnTo>
                  <a:lnTo>
                    <a:pt x="346695" y="109828"/>
                  </a:lnTo>
                  <a:lnTo>
                    <a:pt x="389466" y="87799"/>
                  </a:lnTo>
                  <a:lnTo>
                    <a:pt x="434032" y="68003"/>
                  </a:lnTo>
                  <a:lnTo>
                    <a:pt x="480274" y="50536"/>
                  </a:lnTo>
                  <a:lnTo>
                    <a:pt x="528076" y="35493"/>
                  </a:lnTo>
                  <a:lnTo>
                    <a:pt x="577320" y="22971"/>
                  </a:lnTo>
                  <a:lnTo>
                    <a:pt x="627890" y="13064"/>
                  </a:lnTo>
                  <a:lnTo>
                    <a:pt x="679669" y="5870"/>
                  </a:lnTo>
                  <a:lnTo>
                    <a:pt x="732539" y="1483"/>
                  </a:lnTo>
                  <a:lnTo>
                    <a:pt x="786383" y="0"/>
                  </a:lnTo>
                  <a:lnTo>
                    <a:pt x="840228" y="1483"/>
                  </a:lnTo>
                  <a:lnTo>
                    <a:pt x="893098" y="5870"/>
                  </a:lnTo>
                  <a:lnTo>
                    <a:pt x="944877" y="13064"/>
                  </a:lnTo>
                  <a:lnTo>
                    <a:pt x="995447" y="22971"/>
                  </a:lnTo>
                  <a:lnTo>
                    <a:pt x="1044691" y="35493"/>
                  </a:lnTo>
                  <a:lnTo>
                    <a:pt x="1092493" y="50536"/>
                  </a:lnTo>
                  <a:lnTo>
                    <a:pt x="1138735" y="68003"/>
                  </a:lnTo>
                  <a:lnTo>
                    <a:pt x="1183301" y="87799"/>
                  </a:lnTo>
                  <a:lnTo>
                    <a:pt x="1226072" y="109828"/>
                  </a:lnTo>
                  <a:lnTo>
                    <a:pt x="1266933" y="133994"/>
                  </a:lnTo>
                  <a:lnTo>
                    <a:pt x="1305766" y="160202"/>
                  </a:lnTo>
                  <a:lnTo>
                    <a:pt x="1342453" y="188356"/>
                  </a:lnTo>
                  <a:lnTo>
                    <a:pt x="1376878" y="218360"/>
                  </a:lnTo>
                  <a:lnTo>
                    <a:pt x="1408924" y="250119"/>
                  </a:lnTo>
                  <a:lnTo>
                    <a:pt x="1438474" y="283536"/>
                  </a:lnTo>
                  <a:lnTo>
                    <a:pt x="1465410" y="318516"/>
                  </a:lnTo>
                  <a:lnTo>
                    <a:pt x="1489616" y="354962"/>
                  </a:lnTo>
                  <a:lnTo>
                    <a:pt x="1510974" y="392781"/>
                  </a:lnTo>
                  <a:lnTo>
                    <a:pt x="1529368" y="431875"/>
                  </a:lnTo>
                  <a:lnTo>
                    <a:pt x="1544679" y="472148"/>
                  </a:lnTo>
                  <a:lnTo>
                    <a:pt x="1556792" y="513506"/>
                  </a:lnTo>
                  <a:lnTo>
                    <a:pt x="1565589" y="555853"/>
                  </a:lnTo>
                  <a:lnTo>
                    <a:pt x="1570953" y="599092"/>
                  </a:lnTo>
                  <a:lnTo>
                    <a:pt x="1572768" y="643128"/>
                  </a:lnTo>
                  <a:lnTo>
                    <a:pt x="1570953" y="687160"/>
                  </a:lnTo>
                  <a:lnTo>
                    <a:pt x="1565589" y="730397"/>
                  </a:lnTo>
                  <a:lnTo>
                    <a:pt x="1556792" y="772741"/>
                  </a:lnTo>
                  <a:lnTo>
                    <a:pt x="1544679" y="814098"/>
                  </a:lnTo>
                  <a:lnTo>
                    <a:pt x="1529368" y="854370"/>
                  </a:lnTo>
                  <a:lnTo>
                    <a:pt x="1510974" y="893464"/>
                  </a:lnTo>
                  <a:lnTo>
                    <a:pt x="1489616" y="931281"/>
                  </a:lnTo>
                  <a:lnTo>
                    <a:pt x="1465410" y="967728"/>
                  </a:lnTo>
                  <a:lnTo>
                    <a:pt x="1438474" y="1002708"/>
                  </a:lnTo>
                  <a:lnTo>
                    <a:pt x="1408924" y="1036125"/>
                  </a:lnTo>
                  <a:lnTo>
                    <a:pt x="1376878" y="1067884"/>
                  </a:lnTo>
                  <a:lnTo>
                    <a:pt x="1342453" y="1097889"/>
                  </a:lnTo>
                  <a:lnTo>
                    <a:pt x="1305766" y="1126044"/>
                  </a:lnTo>
                  <a:lnTo>
                    <a:pt x="1266933" y="1152253"/>
                  </a:lnTo>
                  <a:lnTo>
                    <a:pt x="1226072" y="1176420"/>
                  </a:lnTo>
                  <a:lnTo>
                    <a:pt x="1183301" y="1198451"/>
                  </a:lnTo>
                  <a:lnTo>
                    <a:pt x="1138735" y="1218248"/>
                  </a:lnTo>
                  <a:lnTo>
                    <a:pt x="1092493" y="1235716"/>
                  </a:lnTo>
                  <a:lnTo>
                    <a:pt x="1044691" y="1250759"/>
                  </a:lnTo>
                  <a:lnTo>
                    <a:pt x="995447" y="1263283"/>
                  </a:lnTo>
                  <a:lnTo>
                    <a:pt x="944877" y="1273190"/>
                  </a:lnTo>
                  <a:lnTo>
                    <a:pt x="893098" y="1280385"/>
                  </a:lnTo>
                  <a:lnTo>
                    <a:pt x="840228" y="1284772"/>
                  </a:lnTo>
                  <a:lnTo>
                    <a:pt x="786383" y="1286256"/>
                  </a:lnTo>
                  <a:lnTo>
                    <a:pt x="732539" y="1284772"/>
                  </a:lnTo>
                  <a:lnTo>
                    <a:pt x="679669" y="1280385"/>
                  </a:lnTo>
                  <a:lnTo>
                    <a:pt x="627890" y="1273190"/>
                  </a:lnTo>
                  <a:lnTo>
                    <a:pt x="577320" y="1263283"/>
                  </a:lnTo>
                  <a:lnTo>
                    <a:pt x="528076" y="1250759"/>
                  </a:lnTo>
                  <a:lnTo>
                    <a:pt x="480274" y="1235716"/>
                  </a:lnTo>
                  <a:lnTo>
                    <a:pt x="434032" y="1218248"/>
                  </a:lnTo>
                  <a:lnTo>
                    <a:pt x="389466" y="1198451"/>
                  </a:lnTo>
                  <a:lnTo>
                    <a:pt x="346695" y="1176420"/>
                  </a:lnTo>
                  <a:lnTo>
                    <a:pt x="305834" y="1152253"/>
                  </a:lnTo>
                  <a:lnTo>
                    <a:pt x="267001" y="1126044"/>
                  </a:lnTo>
                  <a:lnTo>
                    <a:pt x="230314" y="1097889"/>
                  </a:lnTo>
                  <a:lnTo>
                    <a:pt x="195889" y="1067884"/>
                  </a:lnTo>
                  <a:lnTo>
                    <a:pt x="163843" y="1036125"/>
                  </a:lnTo>
                  <a:lnTo>
                    <a:pt x="134293" y="1002708"/>
                  </a:lnTo>
                  <a:lnTo>
                    <a:pt x="107357" y="967728"/>
                  </a:lnTo>
                  <a:lnTo>
                    <a:pt x="83151" y="931281"/>
                  </a:lnTo>
                  <a:lnTo>
                    <a:pt x="61793" y="893464"/>
                  </a:lnTo>
                  <a:lnTo>
                    <a:pt x="43399" y="854370"/>
                  </a:lnTo>
                  <a:lnTo>
                    <a:pt x="28088" y="814098"/>
                  </a:lnTo>
                  <a:lnTo>
                    <a:pt x="15975" y="772741"/>
                  </a:lnTo>
                  <a:lnTo>
                    <a:pt x="7178" y="730397"/>
                  </a:lnTo>
                  <a:lnTo>
                    <a:pt x="1814" y="687160"/>
                  </a:lnTo>
                  <a:lnTo>
                    <a:pt x="0" y="643128"/>
                  </a:lnTo>
                  <a:close/>
                </a:path>
              </a:pathLst>
            </a:custGeom>
            <a:ln w="19050">
              <a:solidFill>
                <a:srgbClr val="3A3A63"/>
              </a:solidFill>
            </a:ln>
          </p:spPr>
          <p:txBody>
            <a:bodyPr wrap="square" lIns="0" tIns="0" rIns="0" bIns="0" rtlCol="0"/>
            <a:lstStyle/>
            <a:p>
              <a:endParaRPr/>
            </a:p>
          </p:txBody>
        </p:sp>
      </p:grpSp>
      <p:sp>
        <p:nvSpPr>
          <p:cNvPr id="6" name="object 6"/>
          <p:cNvSpPr txBox="1"/>
          <p:nvPr/>
        </p:nvSpPr>
        <p:spPr>
          <a:xfrm>
            <a:off x="7189089" y="5130165"/>
            <a:ext cx="48069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Georgia"/>
                <a:cs typeface="Georgia"/>
              </a:rPr>
              <a:t>N</a:t>
            </a:r>
            <a:r>
              <a:rPr sz="1800" dirty="0">
                <a:solidFill>
                  <a:srgbClr val="FFFFFF"/>
                </a:solidFill>
                <a:latin typeface="Georgia"/>
                <a:cs typeface="Georgia"/>
              </a:rPr>
              <a:t>ew</a:t>
            </a:r>
            <a:endParaRPr sz="1800">
              <a:latin typeface="Georgia"/>
              <a:cs typeface="Georgia"/>
            </a:endParaRPr>
          </a:p>
        </p:txBody>
      </p:sp>
      <p:grpSp>
        <p:nvGrpSpPr>
          <p:cNvPr id="7" name="object 7"/>
          <p:cNvGrpSpPr/>
          <p:nvPr/>
        </p:nvGrpSpPr>
        <p:grpSpPr>
          <a:xfrm>
            <a:off x="3848480" y="3133725"/>
            <a:ext cx="1377315" cy="1233805"/>
            <a:chOff x="3848480" y="3133725"/>
            <a:chExt cx="1377315" cy="1233805"/>
          </a:xfrm>
        </p:grpSpPr>
        <p:sp>
          <p:nvSpPr>
            <p:cNvPr id="8" name="object 8"/>
            <p:cNvSpPr/>
            <p:nvPr/>
          </p:nvSpPr>
          <p:spPr>
            <a:xfrm>
              <a:off x="3858005" y="3143250"/>
              <a:ext cx="1358265" cy="1214755"/>
            </a:xfrm>
            <a:custGeom>
              <a:avLst/>
              <a:gdLst/>
              <a:ahLst/>
              <a:cxnLst/>
              <a:rect l="l" t="t" r="r" b="b"/>
              <a:pathLst>
                <a:path w="1358264" h="1214754">
                  <a:moveTo>
                    <a:pt x="678942" y="0"/>
                  </a:moveTo>
                  <a:lnTo>
                    <a:pt x="628264" y="1665"/>
                  </a:lnTo>
                  <a:lnTo>
                    <a:pt x="578599" y="6584"/>
                  </a:lnTo>
                  <a:lnTo>
                    <a:pt x="530077" y="14639"/>
                  </a:lnTo>
                  <a:lnTo>
                    <a:pt x="482832" y="25713"/>
                  </a:lnTo>
                  <a:lnTo>
                    <a:pt x="436992" y="39687"/>
                  </a:lnTo>
                  <a:lnTo>
                    <a:pt x="392690" y="56445"/>
                  </a:lnTo>
                  <a:lnTo>
                    <a:pt x="350057" y="75869"/>
                  </a:lnTo>
                  <a:lnTo>
                    <a:pt x="309223" y="97842"/>
                  </a:lnTo>
                  <a:lnTo>
                    <a:pt x="270321" y="122247"/>
                  </a:lnTo>
                  <a:lnTo>
                    <a:pt x="233481" y="148964"/>
                  </a:lnTo>
                  <a:lnTo>
                    <a:pt x="198834" y="177879"/>
                  </a:lnTo>
                  <a:lnTo>
                    <a:pt x="166512" y="208872"/>
                  </a:lnTo>
                  <a:lnTo>
                    <a:pt x="136645" y="241827"/>
                  </a:lnTo>
                  <a:lnTo>
                    <a:pt x="109366" y="276626"/>
                  </a:lnTo>
                  <a:lnTo>
                    <a:pt x="84804" y="313152"/>
                  </a:lnTo>
                  <a:lnTo>
                    <a:pt x="63092" y="351287"/>
                  </a:lnTo>
                  <a:lnTo>
                    <a:pt x="44360" y="390913"/>
                  </a:lnTo>
                  <a:lnTo>
                    <a:pt x="28740" y="431914"/>
                  </a:lnTo>
                  <a:lnTo>
                    <a:pt x="16363" y="474172"/>
                  </a:lnTo>
                  <a:lnTo>
                    <a:pt x="7360" y="517570"/>
                  </a:lnTo>
                  <a:lnTo>
                    <a:pt x="1861" y="561989"/>
                  </a:lnTo>
                  <a:lnTo>
                    <a:pt x="0" y="607313"/>
                  </a:lnTo>
                  <a:lnTo>
                    <a:pt x="1861" y="652638"/>
                  </a:lnTo>
                  <a:lnTo>
                    <a:pt x="7360" y="697057"/>
                  </a:lnTo>
                  <a:lnTo>
                    <a:pt x="16363" y="740455"/>
                  </a:lnTo>
                  <a:lnTo>
                    <a:pt x="28740" y="782713"/>
                  </a:lnTo>
                  <a:lnTo>
                    <a:pt x="44360" y="823714"/>
                  </a:lnTo>
                  <a:lnTo>
                    <a:pt x="63092" y="863340"/>
                  </a:lnTo>
                  <a:lnTo>
                    <a:pt x="84804" y="901475"/>
                  </a:lnTo>
                  <a:lnTo>
                    <a:pt x="109366" y="938001"/>
                  </a:lnTo>
                  <a:lnTo>
                    <a:pt x="136645" y="972800"/>
                  </a:lnTo>
                  <a:lnTo>
                    <a:pt x="166512" y="1005755"/>
                  </a:lnTo>
                  <a:lnTo>
                    <a:pt x="198834" y="1036748"/>
                  </a:lnTo>
                  <a:lnTo>
                    <a:pt x="233481" y="1065663"/>
                  </a:lnTo>
                  <a:lnTo>
                    <a:pt x="270321" y="1092380"/>
                  </a:lnTo>
                  <a:lnTo>
                    <a:pt x="309223" y="1116785"/>
                  </a:lnTo>
                  <a:lnTo>
                    <a:pt x="350057" y="1138758"/>
                  </a:lnTo>
                  <a:lnTo>
                    <a:pt x="392690" y="1158182"/>
                  </a:lnTo>
                  <a:lnTo>
                    <a:pt x="436992" y="1174940"/>
                  </a:lnTo>
                  <a:lnTo>
                    <a:pt x="482832" y="1188914"/>
                  </a:lnTo>
                  <a:lnTo>
                    <a:pt x="530077" y="1199988"/>
                  </a:lnTo>
                  <a:lnTo>
                    <a:pt x="578599" y="1208043"/>
                  </a:lnTo>
                  <a:lnTo>
                    <a:pt x="628264" y="1212962"/>
                  </a:lnTo>
                  <a:lnTo>
                    <a:pt x="678942" y="1214627"/>
                  </a:lnTo>
                  <a:lnTo>
                    <a:pt x="729619" y="1212962"/>
                  </a:lnTo>
                  <a:lnTo>
                    <a:pt x="779284" y="1208043"/>
                  </a:lnTo>
                  <a:lnTo>
                    <a:pt x="827806" y="1199988"/>
                  </a:lnTo>
                  <a:lnTo>
                    <a:pt x="875051" y="1188914"/>
                  </a:lnTo>
                  <a:lnTo>
                    <a:pt x="920891" y="1174940"/>
                  </a:lnTo>
                  <a:lnTo>
                    <a:pt x="965193" y="1158182"/>
                  </a:lnTo>
                  <a:lnTo>
                    <a:pt x="1007826" y="1138758"/>
                  </a:lnTo>
                  <a:lnTo>
                    <a:pt x="1048660" y="1116785"/>
                  </a:lnTo>
                  <a:lnTo>
                    <a:pt x="1087562" y="1092380"/>
                  </a:lnTo>
                  <a:lnTo>
                    <a:pt x="1124402" y="1065663"/>
                  </a:lnTo>
                  <a:lnTo>
                    <a:pt x="1159049" y="1036748"/>
                  </a:lnTo>
                  <a:lnTo>
                    <a:pt x="1191371" y="1005755"/>
                  </a:lnTo>
                  <a:lnTo>
                    <a:pt x="1221238" y="972800"/>
                  </a:lnTo>
                  <a:lnTo>
                    <a:pt x="1248517" y="938001"/>
                  </a:lnTo>
                  <a:lnTo>
                    <a:pt x="1273079" y="901475"/>
                  </a:lnTo>
                  <a:lnTo>
                    <a:pt x="1294791" y="863340"/>
                  </a:lnTo>
                  <a:lnTo>
                    <a:pt x="1313523" y="823714"/>
                  </a:lnTo>
                  <a:lnTo>
                    <a:pt x="1329143" y="782713"/>
                  </a:lnTo>
                  <a:lnTo>
                    <a:pt x="1341520" y="740455"/>
                  </a:lnTo>
                  <a:lnTo>
                    <a:pt x="1350523" y="697057"/>
                  </a:lnTo>
                  <a:lnTo>
                    <a:pt x="1356022" y="652638"/>
                  </a:lnTo>
                  <a:lnTo>
                    <a:pt x="1357884" y="607313"/>
                  </a:lnTo>
                  <a:lnTo>
                    <a:pt x="1356022" y="561989"/>
                  </a:lnTo>
                  <a:lnTo>
                    <a:pt x="1350523" y="517570"/>
                  </a:lnTo>
                  <a:lnTo>
                    <a:pt x="1341520" y="474172"/>
                  </a:lnTo>
                  <a:lnTo>
                    <a:pt x="1329143" y="431914"/>
                  </a:lnTo>
                  <a:lnTo>
                    <a:pt x="1313523" y="390913"/>
                  </a:lnTo>
                  <a:lnTo>
                    <a:pt x="1294791" y="351287"/>
                  </a:lnTo>
                  <a:lnTo>
                    <a:pt x="1273079" y="313152"/>
                  </a:lnTo>
                  <a:lnTo>
                    <a:pt x="1248517" y="276626"/>
                  </a:lnTo>
                  <a:lnTo>
                    <a:pt x="1221238" y="241827"/>
                  </a:lnTo>
                  <a:lnTo>
                    <a:pt x="1191371" y="208872"/>
                  </a:lnTo>
                  <a:lnTo>
                    <a:pt x="1159049" y="177879"/>
                  </a:lnTo>
                  <a:lnTo>
                    <a:pt x="1124402" y="148964"/>
                  </a:lnTo>
                  <a:lnTo>
                    <a:pt x="1087562" y="122247"/>
                  </a:lnTo>
                  <a:lnTo>
                    <a:pt x="1048660" y="97842"/>
                  </a:lnTo>
                  <a:lnTo>
                    <a:pt x="1007826" y="75869"/>
                  </a:lnTo>
                  <a:lnTo>
                    <a:pt x="965193" y="56445"/>
                  </a:lnTo>
                  <a:lnTo>
                    <a:pt x="920891" y="39687"/>
                  </a:lnTo>
                  <a:lnTo>
                    <a:pt x="875051" y="25713"/>
                  </a:lnTo>
                  <a:lnTo>
                    <a:pt x="827806" y="14639"/>
                  </a:lnTo>
                  <a:lnTo>
                    <a:pt x="779284" y="6584"/>
                  </a:lnTo>
                  <a:lnTo>
                    <a:pt x="729619" y="1665"/>
                  </a:lnTo>
                  <a:lnTo>
                    <a:pt x="678942" y="0"/>
                  </a:lnTo>
                  <a:close/>
                </a:path>
              </a:pathLst>
            </a:custGeom>
            <a:solidFill>
              <a:srgbClr val="525389"/>
            </a:solidFill>
          </p:spPr>
          <p:txBody>
            <a:bodyPr wrap="square" lIns="0" tIns="0" rIns="0" bIns="0" rtlCol="0"/>
            <a:lstStyle/>
            <a:p>
              <a:endParaRPr/>
            </a:p>
          </p:txBody>
        </p:sp>
        <p:sp>
          <p:nvSpPr>
            <p:cNvPr id="9" name="object 9"/>
            <p:cNvSpPr/>
            <p:nvPr/>
          </p:nvSpPr>
          <p:spPr>
            <a:xfrm>
              <a:off x="3858005" y="3143250"/>
              <a:ext cx="1358265" cy="1214755"/>
            </a:xfrm>
            <a:custGeom>
              <a:avLst/>
              <a:gdLst/>
              <a:ahLst/>
              <a:cxnLst/>
              <a:rect l="l" t="t" r="r" b="b"/>
              <a:pathLst>
                <a:path w="1358264" h="1214754">
                  <a:moveTo>
                    <a:pt x="0" y="607313"/>
                  </a:moveTo>
                  <a:lnTo>
                    <a:pt x="1861" y="561989"/>
                  </a:lnTo>
                  <a:lnTo>
                    <a:pt x="7360" y="517570"/>
                  </a:lnTo>
                  <a:lnTo>
                    <a:pt x="16363" y="474172"/>
                  </a:lnTo>
                  <a:lnTo>
                    <a:pt x="28740" y="431914"/>
                  </a:lnTo>
                  <a:lnTo>
                    <a:pt x="44360" y="390913"/>
                  </a:lnTo>
                  <a:lnTo>
                    <a:pt x="63092" y="351287"/>
                  </a:lnTo>
                  <a:lnTo>
                    <a:pt x="84804" y="313152"/>
                  </a:lnTo>
                  <a:lnTo>
                    <a:pt x="109366" y="276626"/>
                  </a:lnTo>
                  <a:lnTo>
                    <a:pt x="136645" y="241827"/>
                  </a:lnTo>
                  <a:lnTo>
                    <a:pt x="166512" y="208872"/>
                  </a:lnTo>
                  <a:lnTo>
                    <a:pt x="198834" y="177879"/>
                  </a:lnTo>
                  <a:lnTo>
                    <a:pt x="233481" y="148964"/>
                  </a:lnTo>
                  <a:lnTo>
                    <a:pt x="270321" y="122247"/>
                  </a:lnTo>
                  <a:lnTo>
                    <a:pt x="309223" y="97842"/>
                  </a:lnTo>
                  <a:lnTo>
                    <a:pt x="350057" y="75869"/>
                  </a:lnTo>
                  <a:lnTo>
                    <a:pt x="392690" y="56445"/>
                  </a:lnTo>
                  <a:lnTo>
                    <a:pt x="436992" y="39687"/>
                  </a:lnTo>
                  <a:lnTo>
                    <a:pt x="482832" y="25713"/>
                  </a:lnTo>
                  <a:lnTo>
                    <a:pt x="530077" y="14639"/>
                  </a:lnTo>
                  <a:lnTo>
                    <a:pt x="578599" y="6584"/>
                  </a:lnTo>
                  <a:lnTo>
                    <a:pt x="628264" y="1665"/>
                  </a:lnTo>
                  <a:lnTo>
                    <a:pt x="678942" y="0"/>
                  </a:lnTo>
                  <a:lnTo>
                    <a:pt x="729619" y="1665"/>
                  </a:lnTo>
                  <a:lnTo>
                    <a:pt x="779284" y="6584"/>
                  </a:lnTo>
                  <a:lnTo>
                    <a:pt x="827806" y="14639"/>
                  </a:lnTo>
                  <a:lnTo>
                    <a:pt x="875051" y="25713"/>
                  </a:lnTo>
                  <a:lnTo>
                    <a:pt x="920891" y="39687"/>
                  </a:lnTo>
                  <a:lnTo>
                    <a:pt x="965193" y="56445"/>
                  </a:lnTo>
                  <a:lnTo>
                    <a:pt x="1007826" y="75869"/>
                  </a:lnTo>
                  <a:lnTo>
                    <a:pt x="1048660" y="97842"/>
                  </a:lnTo>
                  <a:lnTo>
                    <a:pt x="1087562" y="122247"/>
                  </a:lnTo>
                  <a:lnTo>
                    <a:pt x="1124402" y="148964"/>
                  </a:lnTo>
                  <a:lnTo>
                    <a:pt x="1159049" y="177879"/>
                  </a:lnTo>
                  <a:lnTo>
                    <a:pt x="1191371" y="208872"/>
                  </a:lnTo>
                  <a:lnTo>
                    <a:pt x="1221238" y="241827"/>
                  </a:lnTo>
                  <a:lnTo>
                    <a:pt x="1248517" y="276626"/>
                  </a:lnTo>
                  <a:lnTo>
                    <a:pt x="1273079" y="313152"/>
                  </a:lnTo>
                  <a:lnTo>
                    <a:pt x="1294791" y="351287"/>
                  </a:lnTo>
                  <a:lnTo>
                    <a:pt x="1313523" y="390913"/>
                  </a:lnTo>
                  <a:lnTo>
                    <a:pt x="1329143" y="431914"/>
                  </a:lnTo>
                  <a:lnTo>
                    <a:pt x="1341520" y="474172"/>
                  </a:lnTo>
                  <a:lnTo>
                    <a:pt x="1350523" y="517570"/>
                  </a:lnTo>
                  <a:lnTo>
                    <a:pt x="1356022" y="561989"/>
                  </a:lnTo>
                  <a:lnTo>
                    <a:pt x="1357884" y="607313"/>
                  </a:lnTo>
                  <a:lnTo>
                    <a:pt x="1356022" y="652638"/>
                  </a:lnTo>
                  <a:lnTo>
                    <a:pt x="1350523" y="697057"/>
                  </a:lnTo>
                  <a:lnTo>
                    <a:pt x="1341520" y="740455"/>
                  </a:lnTo>
                  <a:lnTo>
                    <a:pt x="1329143" y="782713"/>
                  </a:lnTo>
                  <a:lnTo>
                    <a:pt x="1313523" y="823714"/>
                  </a:lnTo>
                  <a:lnTo>
                    <a:pt x="1294791" y="863340"/>
                  </a:lnTo>
                  <a:lnTo>
                    <a:pt x="1273079" y="901475"/>
                  </a:lnTo>
                  <a:lnTo>
                    <a:pt x="1248517" y="938001"/>
                  </a:lnTo>
                  <a:lnTo>
                    <a:pt x="1221238" y="972800"/>
                  </a:lnTo>
                  <a:lnTo>
                    <a:pt x="1191371" y="1005755"/>
                  </a:lnTo>
                  <a:lnTo>
                    <a:pt x="1159049" y="1036748"/>
                  </a:lnTo>
                  <a:lnTo>
                    <a:pt x="1124402" y="1065663"/>
                  </a:lnTo>
                  <a:lnTo>
                    <a:pt x="1087562" y="1092380"/>
                  </a:lnTo>
                  <a:lnTo>
                    <a:pt x="1048660" y="1116785"/>
                  </a:lnTo>
                  <a:lnTo>
                    <a:pt x="1007826" y="1138758"/>
                  </a:lnTo>
                  <a:lnTo>
                    <a:pt x="965193" y="1158182"/>
                  </a:lnTo>
                  <a:lnTo>
                    <a:pt x="920891" y="1174940"/>
                  </a:lnTo>
                  <a:lnTo>
                    <a:pt x="875051" y="1188914"/>
                  </a:lnTo>
                  <a:lnTo>
                    <a:pt x="827806" y="1199988"/>
                  </a:lnTo>
                  <a:lnTo>
                    <a:pt x="779284" y="1208043"/>
                  </a:lnTo>
                  <a:lnTo>
                    <a:pt x="729619" y="1212962"/>
                  </a:lnTo>
                  <a:lnTo>
                    <a:pt x="678942" y="1214627"/>
                  </a:lnTo>
                  <a:lnTo>
                    <a:pt x="628264" y="1212962"/>
                  </a:lnTo>
                  <a:lnTo>
                    <a:pt x="578599" y="1208043"/>
                  </a:lnTo>
                  <a:lnTo>
                    <a:pt x="530077" y="1199988"/>
                  </a:lnTo>
                  <a:lnTo>
                    <a:pt x="482832" y="1188914"/>
                  </a:lnTo>
                  <a:lnTo>
                    <a:pt x="436992" y="1174940"/>
                  </a:lnTo>
                  <a:lnTo>
                    <a:pt x="392690" y="1158182"/>
                  </a:lnTo>
                  <a:lnTo>
                    <a:pt x="350057" y="1138758"/>
                  </a:lnTo>
                  <a:lnTo>
                    <a:pt x="309223" y="1116785"/>
                  </a:lnTo>
                  <a:lnTo>
                    <a:pt x="270321" y="1092380"/>
                  </a:lnTo>
                  <a:lnTo>
                    <a:pt x="233481" y="1065663"/>
                  </a:lnTo>
                  <a:lnTo>
                    <a:pt x="198834" y="1036748"/>
                  </a:lnTo>
                  <a:lnTo>
                    <a:pt x="166512" y="1005755"/>
                  </a:lnTo>
                  <a:lnTo>
                    <a:pt x="136645" y="972800"/>
                  </a:lnTo>
                  <a:lnTo>
                    <a:pt x="109366" y="938001"/>
                  </a:lnTo>
                  <a:lnTo>
                    <a:pt x="84804" y="901475"/>
                  </a:lnTo>
                  <a:lnTo>
                    <a:pt x="63092" y="863340"/>
                  </a:lnTo>
                  <a:lnTo>
                    <a:pt x="44360" y="823714"/>
                  </a:lnTo>
                  <a:lnTo>
                    <a:pt x="28740" y="782713"/>
                  </a:lnTo>
                  <a:lnTo>
                    <a:pt x="16363" y="740455"/>
                  </a:lnTo>
                  <a:lnTo>
                    <a:pt x="7360" y="697057"/>
                  </a:lnTo>
                  <a:lnTo>
                    <a:pt x="1861" y="652638"/>
                  </a:lnTo>
                  <a:lnTo>
                    <a:pt x="0" y="607313"/>
                  </a:lnTo>
                  <a:close/>
                </a:path>
              </a:pathLst>
            </a:custGeom>
            <a:ln w="19050">
              <a:solidFill>
                <a:srgbClr val="3A3A63"/>
              </a:solidFill>
            </a:ln>
          </p:spPr>
          <p:txBody>
            <a:bodyPr wrap="square" lIns="0" tIns="0" rIns="0" bIns="0" rtlCol="0"/>
            <a:lstStyle/>
            <a:p>
              <a:endParaRPr/>
            </a:p>
          </p:txBody>
        </p:sp>
      </p:grpSp>
      <p:sp>
        <p:nvSpPr>
          <p:cNvPr id="10" name="object 10"/>
          <p:cNvSpPr txBox="1"/>
          <p:nvPr/>
        </p:nvSpPr>
        <p:spPr>
          <a:xfrm>
            <a:off x="4207890" y="3593414"/>
            <a:ext cx="65722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Georgia"/>
                <a:cs typeface="Georgia"/>
              </a:rPr>
              <a:t>Ready</a:t>
            </a:r>
            <a:endParaRPr sz="1800">
              <a:latin typeface="Georgia"/>
              <a:cs typeface="Georgia"/>
            </a:endParaRPr>
          </a:p>
        </p:txBody>
      </p:sp>
      <p:grpSp>
        <p:nvGrpSpPr>
          <p:cNvPr id="11" name="object 11"/>
          <p:cNvGrpSpPr/>
          <p:nvPr/>
        </p:nvGrpSpPr>
        <p:grpSpPr>
          <a:xfrm>
            <a:off x="6492621" y="1848992"/>
            <a:ext cx="1590675" cy="1304290"/>
            <a:chOff x="6492621" y="1848992"/>
            <a:chExt cx="1590675" cy="1304290"/>
          </a:xfrm>
        </p:grpSpPr>
        <p:sp>
          <p:nvSpPr>
            <p:cNvPr id="12" name="object 12"/>
            <p:cNvSpPr/>
            <p:nvPr/>
          </p:nvSpPr>
          <p:spPr>
            <a:xfrm>
              <a:off x="6502146" y="1858517"/>
              <a:ext cx="1571625" cy="1285240"/>
            </a:xfrm>
            <a:custGeom>
              <a:avLst/>
              <a:gdLst/>
              <a:ahLst/>
              <a:cxnLst/>
              <a:rect l="l" t="t" r="r" b="b"/>
              <a:pathLst>
                <a:path w="1571625" h="1285239">
                  <a:moveTo>
                    <a:pt x="785622" y="0"/>
                  </a:moveTo>
                  <a:lnTo>
                    <a:pt x="731839" y="1482"/>
                  </a:lnTo>
                  <a:lnTo>
                    <a:pt x="679029" y="5865"/>
                  </a:lnTo>
                  <a:lnTo>
                    <a:pt x="627307" y="13052"/>
                  </a:lnTo>
                  <a:lnTo>
                    <a:pt x="576791" y="22949"/>
                  </a:lnTo>
                  <a:lnTo>
                    <a:pt x="527598" y="35460"/>
                  </a:lnTo>
                  <a:lnTo>
                    <a:pt x="479845" y="50488"/>
                  </a:lnTo>
                  <a:lnTo>
                    <a:pt x="433649" y="67938"/>
                  </a:lnTo>
                  <a:lnTo>
                    <a:pt x="389127" y="87714"/>
                  </a:lnTo>
                  <a:lnTo>
                    <a:pt x="346397" y="109721"/>
                  </a:lnTo>
                  <a:lnTo>
                    <a:pt x="305575" y="133862"/>
                  </a:lnTo>
                  <a:lnTo>
                    <a:pt x="266778" y="160042"/>
                  </a:lnTo>
                  <a:lnTo>
                    <a:pt x="230124" y="188166"/>
                  </a:lnTo>
                  <a:lnTo>
                    <a:pt x="195729" y="218137"/>
                  </a:lnTo>
                  <a:lnTo>
                    <a:pt x="163710" y="249859"/>
                  </a:lnTo>
                  <a:lnTo>
                    <a:pt x="134186" y="283238"/>
                  </a:lnTo>
                  <a:lnTo>
                    <a:pt x="107272" y="318177"/>
                  </a:lnTo>
                  <a:lnTo>
                    <a:pt x="83086" y="354580"/>
                  </a:lnTo>
                  <a:lnTo>
                    <a:pt x="61745" y="392352"/>
                  </a:lnTo>
                  <a:lnTo>
                    <a:pt x="43366" y="431397"/>
                  </a:lnTo>
                  <a:lnTo>
                    <a:pt x="28067" y="471619"/>
                  </a:lnTo>
                  <a:lnTo>
                    <a:pt x="15963" y="512923"/>
                  </a:lnTo>
                  <a:lnTo>
                    <a:pt x="7172" y="555212"/>
                  </a:lnTo>
                  <a:lnTo>
                    <a:pt x="1812" y="598392"/>
                  </a:lnTo>
                  <a:lnTo>
                    <a:pt x="0" y="642366"/>
                  </a:lnTo>
                  <a:lnTo>
                    <a:pt x="1812" y="686339"/>
                  </a:lnTo>
                  <a:lnTo>
                    <a:pt x="7172" y="729519"/>
                  </a:lnTo>
                  <a:lnTo>
                    <a:pt x="15963" y="771808"/>
                  </a:lnTo>
                  <a:lnTo>
                    <a:pt x="28067" y="813112"/>
                  </a:lnTo>
                  <a:lnTo>
                    <a:pt x="43366" y="853334"/>
                  </a:lnTo>
                  <a:lnTo>
                    <a:pt x="61745" y="892379"/>
                  </a:lnTo>
                  <a:lnTo>
                    <a:pt x="83086" y="930151"/>
                  </a:lnTo>
                  <a:lnTo>
                    <a:pt x="107272" y="966554"/>
                  </a:lnTo>
                  <a:lnTo>
                    <a:pt x="134186" y="1001493"/>
                  </a:lnTo>
                  <a:lnTo>
                    <a:pt x="163710" y="1034872"/>
                  </a:lnTo>
                  <a:lnTo>
                    <a:pt x="195729" y="1066594"/>
                  </a:lnTo>
                  <a:lnTo>
                    <a:pt x="230124" y="1096565"/>
                  </a:lnTo>
                  <a:lnTo>
                    <a:pt x="266778" y="1124689"/>
                  </a:lnTo>
                  <a:lnTo>
                    <a:pt x="305575" y="1150869"/>
                  </a:lnTo>
                  <a:lnTo>
                    <a:pt x="346397" y="1175010"/>
                  </a:lnTo>
                  <a:lnTo>
                    <a:pt x="389128" y="1197017"/>
                  </a:lnTo>
                  <a:lnTo>
                    <a:pt x="433649" y="1216793"/>
                  </a:lnTo>
                  <a:lnTo>
                    <a:pt x="479845" y="1234243"/>
                  </a:lnTo>
                  <a:lnTo>
                    <a:pt x="527598" y="1249271"/>
                  </a:lnTo>
                  <a:lnTo>
                    <a:pt x="576791" y="1261782"/>
                  </a:lnTo>
                  <a:lnTo>
                    <a:pt x="627307" y="1271679"/>
                  </a:lnTo>
                  <a:lnTo>
                    <a:pt x="679029" y="1278866"/>
                  </a:lnTo>
                  <a:lnTo>
                    <a:pt x="731839" y="1283249"/>
                  </a:lnTo>
                  <a:lnTo>
                    <a:pt x="785622" y="1284732"/>
                  </a:lnTo>
                  <a:lnTo>
                    <a:pt x="839404" y="1283249"/>
                  </a:lnTo>
                  <a:lnTo>
                    <a:pt x="892214" y="1278866"/>
                  </a:lnTo>
                  <a:lnTo>
                    <a:pt x="943936" y="1271679"/>
                  </a:lnTo>
                  <a:lnTo>
                    <a:pt x="994452" y="1261782"/>
                  </a:lnTo>
                  <a:lnTo>
                    <a:pt x="1043645" y="1249271"/>
                  </a:lnTo>
                  <a:lnTo>
                    <a:pt x="1091398" y="1234243"/>
                  </a:lnTo>
                  <a:lnTo>
                    <a:pt x="1137594" y="1216793"/>
                  </a:lnTo>
                  <a:lnTo>
                    <a:pt x="1182116" y="1197017"/>
                  </a:lnTo>
                  <a:lnTo>
                    <a:pt x="1224846" y="1175010"/>
                  </a:lnTo>
                  <a:lnTo>
                    <a:pt x="1265668" y="1150869"/>
                  </a:lnTo>
                  <a:lnTo>
                    <a:pt x="1304465" y="1124689"/>
                  </a:lnTo>
                  <a:lnTo>
                    <a:pt x="1341119" y="1096565"/>
                  </a:lnTo>
                  <a:lnTo>
                    <a:pt x="1375514" y="1066594"/>
                  </a:lnTo>
                  <a:lnTo>
                    <a:pt x="1407533" y="1034872"/>
                  </a:lnTo>
                  <a:lnTo>
                    <a:pt x="1437057" y="1001493"/>
                  </a:lnTo>
                  <a:lnTo>
                    <a:pt x="1463971" y="966554"/>
                  </a:lnTo>
                  <a:lnTo>
                    <a:pt x="1488157" y="930151"/>
                  </a:lnTo>
                  <a:lnTo>
                    <a:pt x="1509498" y="892379"/>
                  </a:lnTo>
                  <a:lnTo>
                    <a:pt x="1527877" y="853334"/>
                  </a:lnTo>
                  <a:lnTo>
                    <a:pt x="1543177" y="813112"/>
                  </a:lnTo>
                  <a:lnTo>
                    <a:pt x="1555280" y="771808"/>
                  </a:lnTo>
                  <a:lnTo>
                    <a:pt x="1564071" y="729519"/>
                  </a:lnTo>
                  <a:lnTo>
                    <a:pt x="1569431" y="686339"/>
                  </a:lnTo>
                  <a:lnTo>
                    <a:pt x="1571244" y="642366"/>
                  </a:lnTo>
                  <a:lnTo>
                    <a:pt x="1569431" y="598392"/>
                  </a:lnTo>
                  <a:lnTo>
                    <a:pt x="1564071" y="555212"/>
                  </a:lnTo>
                  <a:lnTo>
                    <a:pt x="1555280" y="512923"/>
                  </a:lnTo>
                  <a:lnTo>
                    <a:pt x="1543176" y="471619"/>
                  </a:lnTo>
                  <a:lnTo>
                    <a:pt x="1527877" y="431397"/>
                  </a:lnTo>
                  <a:lnTo>
                    <a:pt x="1509498" y="392352"/>
                  </a:lnTo>
                  <a:lnTo>
                    <a:pt x="1488157" y="354580"/>
                  </a:lnTo>
                  <a:lnTo>
                    <a:pt x="1463971" y="318177"/>
                  </a:lnTo>
                  <a:lnTo>
                    <a:pt x="1437057" y="283238"/>
                  </a:lnTo>
                  <a:lnTo>
                    <a:pt x="1407533" y="249859"/>
                  </a:lnTo>
                  <a:lnTo>
                    <a:pt x="1375514" y="218137"/>
                  </a:lnTo>
                  <a:lnTo>
                    <a:pt x="1341119" y="188166"/>
                  </a:lnTo>
                  <a:lnTo>
                    <a:pt x="1304465" y="160042"/>
                  </a:lnTo>
                  <a:lnTo>
                    <a:pt x="1265668" y="133862"/>
                  </a:lnTo>
                  <a:lnTo>
                    <a:pt x="1224846" y="109721"/>
                  </a:lnTo>
                  <a:lnTo>
                    <a:pt x="1182115" y="87714"/>
                  </a:lnTo>
                  <a:lnTo>
                    <a:pt x="1137594" y="67938"/>
                  </a:lnTo>
                  <a:lnTo>
                    <a:pt x="1091398" y="50488"/>
                  </a:lnTo>
                  <a:lnTo>
                    <a:pt x="1043645" y="35460"/>
                  </a:lnTo>
                  <a:lnTo>
                    <a:pt x="994452" y="22949"/>
                  </a:lnTo>
                  <a:lnTo>
                    <a:pt x="943936" y="13052"/>
                  </a:lnTo>
                  <a:lnTo>
                    <a:pt x="892214" y="5865"/>
                  </a:lnTo>
                  <a:lnTo>
                    <a:pt x="839404" y="1482"/>
                  </a:lnTo>
                  <a:lnTo>
                    <a:pt x="785622" y="0"/>
                  </a:lnTo>
                  <a:close/>
                </a:path>
              </a:pathLst>
            </a:custGeom>
            <a:solidFill>
              <a:srgbClr val="525389"/>
            </a:solidFill>
          </p:spPr>
          <p:txBody>
            <a:bodyPr wrap="square" lIns="0" tIns="0" rIns="0" bIns="0" rtlCol="0"/>
            <a:lstStyle/>
            <a:p>
              <a:endParaRPr/>
            </a:p>
          </p:txBody>
        </p:sp>
        <p:sp>
          <p:nvSpPr>
            <p:cNvPr id="13" name="object 13"/>
            <p:cNvSpPr/>
            <p:nvPr/>
          </p:nvSpPr>
          <p:spPr>
            <a:xfrm>
              <a:off x="6502146" y="1858517"/>
              <a:ext cx="1571625" cy="1285240"/>
            </a:xfrm>
            <a:custGeom>
              <a:avLst/>
              <a:gdLst/>
              <a:ahLst/>
              <a:cxnLst/>
              <a:rect l="l" t="t" r="r" b="b"/>
              <a:pathLst>
                <a:path w="1571625" h="1285239">
                  <a:moveTo>
                    <a:pt x="0" y="642366"/>
                  </a:moveTo>
                  <a:lnTo>
                    <a:pt x="1812" y="598392"/>
                  </a:lnTo>
                  <a:lnTo>
                    <a:pt x="7172" y="555212"/>
                  </a:lnTo>
                  <a:lnTo>
                    <a:pt x="15963" y="512923"/>
                  </a:lnTo>
                  <a:lnTo>
                    <a:pt x="28067" y="471619"/>
                  </a:lnTo>
                  <a:lnTo>
                    <a:pt x="43366" y="431397"/>
                  </a:lnTo>
                  <a:lnTo>
                    <a:pt x="61745" y="392352"/>
                  </a:lnTo>
                  <a:lnTo>
                    <a:pt x="83086" y="354580"/>
                  </a:lnTo>
                  <a:lnTo>
                    <a:pt x="107272" y="318177"/>
                  </a:lnTo>
                  <a:lnTo>
                    <a:pt x="134186" y="283238"/>
                  </a:lnTo>
                  <a:lnTo>
                    <a:pt x="163710" y="249859"/>
                  </a:lnTo>
                  <a:lnTo>
                    <a:pt x="195729" y="218137"/>
                  </a:lnTo>
                  <a:lnTo>
                    <a:pt x="230124" y="188166"/>
                  </a:lnTo>
                  <a:lnTo>
                    <a:pt x="266778" y="160042"/>
                  </a:lnTo>
                  <a:lnTo>
                    <a:pt x="305575" y="133862"/>
                  </a:lnTo>
                  <a:lnTo>
                    <a:pt x="346397" y="109721"/>
                  </a:lnTo>
                  <a:lnTo>
                    <a:pt x="389127" y="87714"/>
                  </a:lnTo>
                  <a:lnTo>
                    <a:pt x="433649" y="67938"/>
                  </a:lnTo>
                  <a:lnTo>
                    <a:pt x="479845" y="50488"/>
                  </a:lnTo>
                  <a:lnTo>
                    <a:pt x="527598" y="35460"/>
                  </a:lnTo>
                  <a:lnTo>
                    <a:pt x="576791" y="22949"/>
                  </a:lnTo>
                  <a:lnTo>
                    <a:pt x="627307" y="13052"/>
                  </a:lnTo>
                  <a:lnTo>
                    <a:pt x="679029" y="5865"/>
                  </a:lnTo>
                  <a:lnTo>
                    <a:pt x="731839" y="1482"/>
                  </a:lnTo>
                  <a:lnTo>
                    <a:pt x="785622" y="0"/>
                  </a:lnTo>
                  <a:lnTo>
                    <a:pt x="839404" y="1482"/>
                  </a:lnTo>
                  <a:lnTo>
                    <a:pt x="892214" y="5865"/>
                  </a:lnTo>
                  <a:lnTo>
                    <a:pt x="943936" y="13052"/>
                  </a:lnTo>
                  <a:lnTo>
                    <a:pt x="994452" y="22949"/>
                  </a:lnTo>
                  <a:lnTo>
                    <a:pt x="1043645" y="35460"/>
                  </a:lnTo>
                  <a:lnTo>
                    <a:pt x="1091398" y="50488"/>
                  </a:lnTo>
                  <a:lnTo>
                    <a:pt x="1137594" y="67938"/>
                  </a:lnTo>
                  <a:lnTo>
                    <a:pt x="1182115" y="87714"/>
                  </a:lnTo>
                  <a:lnTo>
                    <a:pt x="1224846" y="109721"/>
                  </a:lnTo>
                  <a:lnTo>
                    <a:pt x="1265668" y="133862"/>
                  </a:lnTo>
                  <a:lnTo>
                    <a:pt x="1304465" y="160042"/>
                  </a:lnTo>
                  <a:lnTo>
                    <a:pt x="1341119" y="188166"/>
                  </a:lnTo>
                  <a:lnTo>
                    <a:pt x="1375514" y="218137"/>
                  </a:lnTo>
                  <a:lnTo>
                    <a:pt x="1407533" y="249859"/>
                  </a:lnTo>
                  <a:lnTo>
                    <a:pt x="1437057" y="283238"/>
                  </a:lnTo>
                  <a:lnTo>
                    <a:pt x="1463971" y="318177"/>
                  </a:lnTo>
                  <a:lnTo>
                    <a:pt x="1488157" y="354580"/>
                  </a:lnTo>
                  <a:lnTo>
                    <a:pt x="1509498" y="392352"/>
                  </a:lnTo>
                  <a:lnTo>
                    <a:pt x="1527877" y="431397"/>
                  </a:lnTo>
                  <a:lnTo>
                    <a:pt x="1543176" y="471619"/>
                  </a:lnTo>
                  <a:lnTo>
                    <a:pt x="1555280" y="512923"/>
                  </a:lnTo>
                  <a:lnTo>
                    <a:pt x="1564071" y="555212"/>
                  </a:lnTo>
                  <a:lnTo>
                    <a:pt x="1569431" y="598392"/>
                  </a:lnTo>
                  <a:lnTo>
                    <a:pt x="1571244" y="642366"/>
                  </a:lnTo>
                  <a:lnTo>
                    <a:pt x="1569431" y="686339"/>
                  </a:lnTo>
                  <a:lnTo>
                    <a:pt x="1564071" y="729519"/>
                  </a:lnTo>
                  <a:lnTo>
                    <a:pt x="1555280" y="771808"/>
                  </a:lnTo>
                  <a:lnTo>
                    <a:pt x="1543177" y="813112"/>
                  </a:lnTo>
                  <a:lnTo>
                    <a:pt x="1527877" y="853334"/>
                  </a:lnTo>
                  <a:lnTo>
                    <a:pt x="1509498" y="892379"/>
                  </a:lnTo>
                  <a:lnTo>
                    <a:pt x="1488157" y="930151"/>
                  </a:lnTo>
                  <a:lnTo>
                    <a:pt x="1463971" y="966554"/>
                  </a:lnTo>
                  <a:lnTo>
                    <a:pt x="1437057" y="1001493"/>
                  </a:lnTo>
                  <a:lnTo>
                    <a:pt x="1407533" y="1034872"/>
                  </a:lnTo>
                  <a:lnTo>
                    <a:pt x="1375514" y="1066594"/>
                  </a:lnTo>
                  <a:lnTo>
                    <a:pt x="1341119" y="1096565"/>
                  </a:lnTo>
                  <a:lnTo>
                    <a:pt x="1304465" y="1124689"/>
                  </a:lnTo>
                  <a:lnTo>
                    <a:pt x="1265668" y="1150869"/>
                  </a:lnTo>
                  <a:lnTo>
                    <a:pt x="1224846" y="1175010"/>
                  </a:lnTo>
                  <a:lnTo>
                    <a:pt x="1182116" y="1197017"/>
                  </a:lnTo>
                  <a:lnTo>
                    <a:pt x="1137594" y="1216793"/>
                  </a:lnTo>
                  <a:lnTo>
                    <a:pt x="1091398" y="1234243"/>
                  </a:lnTo>
                  <a:lnTo>
                    <a:pt x="1043645" y="1249271"/>
                  </a:lnTo>
                  <a:lnTo>
                    <a:pt x="994452" y="1261782"/>
                  </a:lnTo>
                  <a:lnTo>
                    <a:pt x="943936" y="1271679"/>
                  </a:lnTo>
                  <a:lnTo>
                    <a:pt x="892214" y="1278866"/>
                  </a:lnTo>
                  <a:lnTo>
                    <a:pt x="839404" y="1283249"/>
                  </a:lnTo>
                  <a:lnTo>
                    <a:pt x="785622" y="1284732"/>
                  </a:lnTo>
                  <a:lnTo>
                    <a:pt x="731839" y="1283249"/>
                  </a:lnTo>
                  <a:lnTo>
                    <a:pt x="679029" y="1278866"/>
                  </a:lnTo>
                  <a:lnTo>
                    <a:pt x="627307" y="1271679"/>
                  </a:lnTo>
                  <a:lnTo>
                    <a:pt x="576791" y="1261782"/>
                  </a:lnTo>
                  <a:lnTo>
                    <a:pt x="527598" y="1249271"/>
                  </a:lnTo>
                  <a:lnTo>
                    <a:pt x="479845" y="1234243"/>
                  </a:lnTo>
                  <a:lnTo>
                    <a:pt x="433649" y="1216793"/>
                  </a:lnTo>
                  <a:lnTo>
                    <a:pt x="389128" y="1197017"/>
                  </a:lnTo>
                  <a:lnTo>
                    <a:pt x="346397" y="1175010"/>
                  </a:lnTo>
                  <a:lnTo>
                    <a:pt x="305575" y="1150869"/>
                  </a:lnTo>
                  <a:lnTo>
                    <a:pt x="266778" y="1124689"/>
                  </a:lnTo>
                  <a:lnTo>
                    <a:pt x="230124" y="1096565"/>
                  </a:lnTo>
                  <a:lnTo>
                    <a:pt x="195729" y="1066594"/>
                  </a:lnTo>
                  <a:lnTo>
                    <a:pt x="163710" y="1034872"/>
                  </a:lnTo>
                  <a:lnTo>
                    <a:pt x="134186" y="1001493"/>
                  </a:lnTo>
                  <a:lnTo>
                    <a:pt x="107272" y="966554"/>
                  </a:lnTo>
                  <a:lnTo>
                    <a:pt x="83086" y="930151"/>
                  </a:lnTo>
                  <a:lnTo>
                    <a:pt x="61745" y="892379"/>
                  </a:lnTo>
                  <a:lnTo>
                    <a:pt x="43366" y="853334"/>
                  </a:lnTo>
                  <a:lnTo>
                    <a:pt x="28067" y="813112"/>
                  </a:lnTo>
                  <a:lnTo>
                    <a:pt x="15963" y="771808"/>
                  </a:lnTo>
                  <a:lnTo>
                    <a:pt x="7172" y="729519"/>
                  </a:lnTo>
                  <a:lnTo>
                    <a:pt x="1812" y="686339"/>
                  </a:lnTo>
                  <a:lnTo>
                    <a:pt x="0" y="642366"/>
                  </a:lnTo>
                  <a:close/>
                </a:path>
              </a:pathLst>
            </a:custGeom>
            <a:ln w="19050">
              <a:solidFill>
                <a:srgbClr val="3A3A63"/>
              </a:solidFill>
            </a:ln>
          </p:spPr>
          <p:txBody>
            <a:bodyPr wrap="square" lIns="0" tIns="0" rIns="0" bIns="0" rtlCol="0"/>
            <a:lstStyle/>
            <a:p>
              <a:endParaRPr/>
            </a:p>
          </p:txBody>
        </p:sp>
      </p:grpSp>
      <p:sp>
        <p:nvSpPr>
          <p:cNvPr id="14" name="object 14"/>
          <p:cNvSpPr txBox="1"/>
          <p:nvPr/>
        </p:nvSpPr>
        <p:spPr>
          <a:xfrm>
            <a:off x="6872478" y="2343403"/>
            <a:ext cx="82994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Georgia"/>
                <a:cs typeface="Georgia"/>
              </a:rPr>
              <a:t>Waiti</a:t>
            </a:r>
            <a:r>
              <a:rPr sz="1800" spc="5" dirty="0">
                <a:solidFill>
                  <a:srgbClr val="FFFFFF"/>
                </a:solidFill>
                <a:latin typeface="Georgia"/>
                <a:cs typeface="Georgia"/>
              </a:rPr>
              <a:t>n</a:t>
            </a:r>
            <a:r>
              <a:rPr sz="1800" dirty="0">
                <a:solidFill>
                  <a:srgbClr val="FFFFFF"/>
                </a:solidFill>
                <a:latin typeface="Georgia"/>
                <a:cs typeface="Georgia"/>
              </a:rPr>
              <a:t>g</a:t>
            </a:r>
            <a:endParaRPr sz="1800">
              <a:latin typeface="Georgia"/>
              <a:cs typeface="Georgia"/>
            </a:endParaRPr>
          </a:p>
        </p:txBody>
      </p:sp>
      <p:grpSp>
        <p:nvGrpSpPr>
          <p:cNvPr id="15" name="object 15"/>
          <p:cNvGrpSpPr/>
          <p:nvPr/>
        </p:nvGrpSpPr>
        <p:grpSpPr>
          <a:xfrm>
            <a:off x="634365" y="1777364"/>
            <a:ext cx="1733550" cy="1447165"/>
            <a:chOff x="634365" y="1777364"/>
            <a:chExt cx="1733550" cy="1447165"/>
          </a:xfrm>
        </p:grpSpPr>
        <p:sp>
          <p:nvSpPr>
            <p:cNvPr id="16" name="object 16"/>
            <p:cNvSpPr/>
            <p:nvPr/>
          </p:nvSpPr>
          <p:spPr>
            <a:xfrm>
              <a:off x="643890" y="1786889"/>
              <a:ext cx="1714500" cy="1428115"/>
            </a:xfrm>
            <a:custGeom>
              <a:avLst/>
              <a:gdLst/>
              <a:ahLst/>
              <a:cxnLst/>
              <a:rect l="l" t="t" r="r" b="b"/>
              <a:pathLst>
                <a:path w="1714500" h="1428114">
                  <a:moveTo>
                    <a:pt x="857250" y="0"/>
                  </a:moveTo>
                  <a:lnTo>
                    <a:pt x="805029" y="1303"/>
                  </a:lnTo>
                  <a:lnTo>
                    <a:pt x="753635" y="5162"/>
                  </a:lnTo>
                  <a:lnTo>
                    <a:pt x="703158" y="11503"/>
                  </a:lnTo>
                  <a:lnTo>
                    <a:pt x="653689" y="20250"/>
                  </a:lnTo>
                  <a:lnTo>
                    <a:pt x="605315" y="31330"/>
                  </a:lnTo>
                  <a:lnTo>
                    <a:pt x="558128" y="44668"/>
                  </a:lnTo>
                  <a:lnTo>
                    <a:pt x="512217" y="60188"/>
                  </a:lnTo>
                  <a:lnTo>
                    <a:pt x="467671" y="77817"/>
                  </a:lnTo>
                  <a:lnTo>
                    <a:pt x="424580" y="97479"/>
                  </a:lnTo>
                  <a:lnTo>
                    <a:pt x="383034" y="119100"/>
                  </a:lnTo>
                  <a:lnTo>
                    <a:pt x="343123" y="142605"/>
                  </a:lnTo>
                  <a:lnTo>
                    <a:pt x="304935" y="167920"/>
                  </a:lnTo>
                  <a:lnTo>
                    <a:pt x="268562" y="194969"/>
                  </a:lnTo>
                  <a:lnTo>
                    <a:pt x="234092" y="223678"/>
                  </a:lnTo>
                  <a:lnTo>
                    <a:pt x="201615" y="253973"/>
                  </a:lnTo>
                  <a:lnTo>
                    <a:pt x="171221" y="285779"/>
                  </a:lnTo>
                  <a:lnTo>
                    <a:pt x="142999" y="319021"/>
                  </a:lnTo>
                  <a:lnTo>
                    <a:pt x="117040" y="353624"/>
                  </a:lnTo>
                  <a:lnTo>
                    <a:pt x="93432" y="389514"/>
                  </a:lnTo>
                  <a:lnTo>
                    <a:pt x="72266" y="426616"/>
                  </a:lnTo>
                  <a:lnTo>
                    <a:pt x="53632" y="464855"/>
                  </a:lnTo>
                  <a:lnTo>
                    <a:pt x="37618" y="504157"/>
                  </a:lnTo>
                  <a:lnTo>
                    <a:pt x="24314" y="544447"/>
                  </a:lnTo>
                  <a:lnTo>
                    <a:pt x="13811" y="585650"/>
                  </a:lnTo>
                  <a:lnTo>
                    <a:pt x="6198" y="627692"/>
                  </a:lnTo>
                  <a:lnTo>
                    <a:pt x="1564" y="670498"/>
                  </a:lnTo>
                  <a:lnTo>
                    <a:pt x="0" y="713994"/>
                  </a:lnTo>
                  <a:lnTo>
                    <a:pt x="1564" y="757489"/>
                  </a:lnTo>
                  <a:lnTo>
                    <a:pt x="6198" y="800295"/>
                  </a:lnTo>
                  <a:lnTo>
                    <a:pt x="13811" y="842337"/>
                  </a:lnTo>
                  <a:lnTo>
                    <a:pt x="24314" y="883540"/>
                  </a:lnTo>
                  <a:lnTo>
                    <a:pt x="37618" y="923830"/>
                  </a:lnTo>
                  <a:lnTo>
                    <a:pt x="53632" y="963132"/>
                  </a:lnTo>
                  <a:lnTo>
                    <a:pt x="72266" y="1001371"/>
                  </a:lnTo>
                  <a:lnTo>
                    <a:pt x="93432" y="1038473"/>
                  </a:lnTo>
                  <a:lnTo>
                    <a:pt x="117040" y="1074363"/>
                  </a:lnTo>
                  <a:lnTo>
                    <a:pt x="142999" y="1108966"/>
                  </a:lnTo>
                  <a:lnTo>
                    <a:pt x="171221" y="1142208"/>
                  </a:lnTo>
                  <a:lnTo>
                    <a:pt x="201615" y="1174014"/>
                  </a:lnTo>
                  <a:lnTo>
                    <a:pt x="234092" y="1204309"/>
                  </a:lnTo>
                  <a:lnTo>
                    <a:pt x="268562" y="1233018"/>
                  </a:lnTo>
                  <a:lnTo>
                    <a:pt x="304935" y="1260067"/>
                  </a:lnTo>
                  <a:lnTo>
                    <a:pt x="343123" y="1285382"/>
                  </a:lnTo>
                  <a:lnTo>
                    <a:pt x="383034" y="1308887"/>
                  </a:lnTo>
                  <a:lnTo>
                    <a:pt x="424580" y="1330508"/>
                  </a:lnTo>
                  <a:lnTo>
                    <a:pt x="467671" y="1350170"/>
                  </a:lnTo>
                  <a:lnTo>
                    <a:pt x="512217" y="1367799"/>
                  </a:lnTo>
                  <a:lnTo>
                    <a:pt x="558128" y="1383319"/>
                  </a:lnTo>
                  <a:lnTo>
                    <a:pt x="605315" y="1396657"/>
                  </a:lnTo>
                  <a:lnTo>
                    <a:pt x="653689" y="1407737"/>
                  </a:lnTo>
                  <a:lnTo>
                    <a:pt x="703158" y="1416484"/>
                  </a:lnTo>
                  <a:lnTo>
                    <a:pt x="753635" y="1422825"/>
                  </a:lnTo>
                  <a:lnTo>
                    <a:pt x="805029" y="1426684"/>
                  </a:lnTo>
                  <a:lnTo>
                    <a:pt x="857250" y="1427988"/>
                  </a:lnTo>
                  <a:lnTo>
                    <a:pt x="909472" y="1426684"/>
                  </a:lnTo>
                  <a:lnTo>
                    <a:pt x="960866" y="1422825"/>
                  </a:lnTo>
                  <a:lnTo>
                    <a:pt x="1011344" y="1416484"/>
                  </a:lnTo>
                  <a:lnTo>
                    <a:pt x="1060814" y="1407737"/>
                  </a:lnTo>
                  <a:lnTo>
                    <a:pt x="1109188" y="1396657"/>
                  </a:lnTo>
                  <a:lnTo>
                    <a:pt x="1156376" y="1383319"/>
                  </a:lnTo>
                  <a:lnTo>
                    <a:pt x="1202287" y="1367799"/>
                  </a:lnTo>
                  <a:lnTo>
                    <a:pt x="1246834" y="1350170"/>
                  </a:lnTo>
                  <a:lnTo>
                    <a:pt x="1289924" y="1330508"/>
                  </a:lnTo>
                  <a:lnTo>
                    <a:pt x="1331470" y="1308887"/>
                  </a:lnTo>
                  <a:lnTo>
                    <a:pt x="1371382" y="1285382"/>
                  </a:lnTo>
                  <a:lnTo>
                    <a:pt x="1409569" y="1260067"/>
                  </a:lnTo>
                  <a:lnTo>
                    <a:pt x="1445942" y="1233018"/>
                  </a:lnTo>
                  <a:lnTo>
                    <a:pt x="1480412" y="1204309"/>
                  </a:lnTo>
                  <a:lnTo>
                    <a:pt x="1512888" y="1174014"/>
                  </a:lnTo>
                  <a:lnTo>
                    <a:pt x="1543282" y="1142208"/>
                  </a:lnTo>
                  <a:lnTo>
                    <a:pt x="1571503" y="1108966"/>
                  </a:lnTo>
                  <a:lnTo>
                    <a:pt x="1597462" y="1074363"/>
                  </a:lnTo>
                  <a:lnTo>
                    <a:pt x="1621069" y="1038473"/>
                  </a:lnTo>
                  <a:lnTo>
                    <a:pt x="1642235" y="1001371"/>
                  </a:lnTo>
                  <a:lnTo>
                    <a:pt x="1660869" y="963132"/>
                  </a:lnTo>
                  <a:lnTo>
                    <a:pt x="1676882" y="923830"/>
                  </a:lnTo>
                  <a:lnTo>
                    <a:pt x="1690185" y="883540"/>
                  </a:lnTo>
                  <a:lnTo>
                    <a:pt x="1700688" y="842337"/>
                  </a:lnTo>
                  <a:lnTo>
                    <a:pt x="1708301" y="800295"/>
                  </a:lnTo>
                  <a:lnTo>
                    <a:pt x="1712935" y="757489"/>
                  </a:lnTo>
                  <a:lnTo>
                    <a:pt x="1714500" y="713994"/>
                  </a:lnTo>
                  <a:lnTo>
                    <a:pt x="1712935" y="670498"/>
                  </a:lnTo>
                  <a:lnTo>
                    <a:pt x="1708301" y="627692"/>
                  </a:lnTo>
                  <a:lnTo>
                    <a:pt x="1700688" y="585650"/>
                  </a:lnTo>
                  <a:lnTo>
                    <a:pt x="1690185" y="544447"/>
                  </a:lnTo>
                  <a:lnTo>
                    <a:pt x="1676882" y="504157"/>
                  </a:lnTo>
                  <a:lnTo>
                    <a:pt x="1660869" y="464855"/>
                  </a:lnTo>
                  <a:lnTo>
                    <a:pt x="1642235" y="426616"/>
                  </a:lnTo>
                  <a:lnTo>
                    <a:pt x="1621069" y="389514"/>
                  </a:lnTo>
                  <a:lnTo>
                    <a:pt x="1597462" y="353624"/>
                  </a:lnTo>
                  <a:lnTo>
                    <a:pt x="1571503" y="319021"/>
                  </a:lnTo>
                  <a:lnTo>
                    <a:pt x="1543282" y="285779"/>
                  </a:lnTo>
                  <a:lnTo>
                    <a:pt x="1512888" y="253973"/>
                  </a:lnTo>
                  <a:lnTo>
                    <a:pt x="1480412" y="223678"/>
                  </a:lnTo>
                  <a:lnTo>
                    <a:pt x="1445942" y="194969"/>
                  </a:lnTo>
                  <a:lnTo>
                    <a:pt x="1409569" y="167920"/>
                  </a:lnTo>
                  <a:lnTo>
                    <a:pt x="1371382" y="142605"/>
                  </a:lnTo>
                  <a:lnTo>
                    <a:pt x="1331470" y="119100"/>
                  </a:lnTo>
                  <a:lnTo>
                    <a:pt x="1289924" y="97479"/>
                  </a:lnTo>
                  <a:lnTo>
                    <a:pt x="1246834" y="77817"/>
                  </a:lnTo>
                  <a:lnTo>
                    <a:pt x="1202287" y="60188"/>
                  </a:lnTo>
                  <a:lnTo>
                    <a:pt x="1156376" y="44668"/>
                  </a:lnTo>
                  <a:lnTo>
                    <a:pt x="1109188" y="31330"/>
                  </a:lnTo>
                  <a:lnTo>
                    <a:pt x="1060814" y="20250"/>
                  </a:lnTo>
                  <a:lnTo>
                    <a:pt x="1011344" y="11503"/>
                  </a:lnTo>
                  <a:lnTo>
                    <a:pt x="960866" y="5162"/>
                  </a:lnTo>
                  <a:lnTo>
                    <a:pt x="909472" y="1303"/>
                  </a:lnTo>
                  <a:lnTo>
                    <a:pt x="857250" y="0"/>
                  </a:lnTo>
                  <a:close/>
                </a:path>
              </a:pathLst>
            </a:custGeom>
            <a:solidFill>
              <a:srgbClr val="525389"/>
            </a:solidFill>
          </p:spPr>
          <p:txBody>
            <a:bodyPr wrap="square" lIns="0" tIns="0" rIns="0" bIns="0" rtlCol="0"/>
            <a:lstStyle/>
            <a:p>
              <a:endParaRPr/>
            </a:p>
          </p:txBody>
        </p:sp>
        <p:sp>
          <p:nvSpPr>
            <p:cNvPr id="17" name="object 17"/>
            <p:cNvSpPr/>
            <p:nvPr/>
          </p:nvSpPr>
          <p:spPr>
            <a:xfrm>
              <a:off x="643890" y="1786889"/>
              <a:ext cx="1714500" cy="1428115"/>
            </a:xfrm>
            <a:custGeom>
              <a:avLst/>
              <a:gdLst/>
              <a:ahLst/>
              <a:cxnLst/>
              <a:rect l="l" t="t" r="r" b="b"/>
              <a:pathLst>
                <a:path w="1714500" h="1428114">
                  <a:moveTo>
                    <a:pt x="0" y="713994"/>
                  </a:moveTo>
                  <a:lnTo>
                    <a:pt x="1564" y="670498"/>
                  </a:lnTo>
                  <a:lnTo>
                    <a:pt x="6198" y="627692"/>
                  </a:lnTo>
                  <a:lnTo>
                    <a:pt x="13811" y="585650"/>
                  </a:lnTo>
                  <a:lnTo>
                    <a:pt x="24314" y="544447"/>
                  </a:lnTo>
                  <a:lnTo>
                    <a:pt x="37618" y="504157"/>
                  </a:lnTo>
                  <a:lnTo>
                    <a:pt x="53632" y="464855"/>
                  </a:lnTo>
                  <a:lnTo>
                    <a:pt x="72266" y="426616"/>
                  </a:lnTo>
                  <a:lnTo>
                    <a:pt x="93432" y="389514"/>
                  </a:lnTo>
                  <a:lnTo>
                    <a:pt x="117040" y="353624"/>
                  </a:lnTo>
                  <a:lnTo>
                    <a:pt x="142999" y="319021"/>
                  </a:lnTo>
                  <a:lnTo>
                    <a:pt x="171221" y="285779"/>
                  </a:lnTo>
                  <a:lnTo>
                    <a:pt x="201615" y="253973"/>
                  </a:lnTo>
                  <a:lnTo>
                    <a:pt x="234092" y="223678"/>
                  </a:lnTo>
                  <a:lnTo>
                    <a:pt x="268562" y="194969"/>
                  </a:lnTo>
                  <a:lnTo>
                    <a:pt x="304935" y="167920"/>
                  </a:lnTo>
                  <a:lnTo>
                    <a:pt x="343123" y="142605"/>
                  </a:lnTo>
                  <a:lnTo>
                    <a:pt x="383034" y="119100"/>
                  </a:lnTo>
                  <a:lnTo>
                    <a:pt x="424580" y="97479"/>
                  </a:lnTo>
                  <a:lnTo>
                    <a:pt x="467671" y="77817"/>
                  </a:lnTo>
                  <a:lnTo>
                    <a:pt x="512217" y="60188"/>
                  </a:lnTo>
                  <a:lnTo>
                    <a:pt x="558128" y="44668"/>
                  </a:lnTo>
                  <a:lnTo>
                    <a:pt x="605315" y="31330"/>
                  </a:lnTo>
                  <a:lnTo>
                    <a:pt x="653689" y="20250"/>
                  </a:lnTo>
                  <a:lnTo>
                    <a:pt x="703158" y="11503"/>
                  </a:lnTo>
                  <a:lnTo>
                    <a:pt x="753635" y="5162"/>
                  </a:lnTo>
                  <a:lnTo>
                    <a:pt x="805029" y="1303"/>
                  </a:lnTo>
                  <a:lnTo>
                    <a:pt x="857250" y="0"/>
                  </a:lnTo>
                  <a:lnTo>
                    <a:pt x="909472" y="1303"/>
                  </a:lnTo>
                  <a:lnTo>
                    <a:pt x="960866" y="5162"/>
                  </a:lnTo>
                  <a:lnTo>
                    <a:pt x="1011344" y="11503"/>
                  </a:lnTo>
                  <a:lnTo>
                    <a:pt x="1060814" y="20250"/>
                  </a:lnTo>
                  <a:lnTo>
                    <a:pt x="1109188" y="31330"/>
                  </a:lnTo>
                  <a:lnTo>
                    <a:pt x="1156376" y="44668"/>
                  </a:lnTo>
                  <a:lnTo>
                    <a:pt x="1202287" y="60188"/>
                  </a:lnTo>
                  <a:lnTo>
                    <a:pt x="1246834" y="77817"/>
                  </a:lnTo>
                  <a:lnTo>
                    <a:pt x="1289924" y="97479"/>
                  </a:lnTo>
                  <a:lnTo>
                    <a:pt x="1331470" y="119100"/>
                  </a:lnTo>
                  <a:lnTo>
                    <a:pt x="1371382" y="142605"/>
                  </a:lnTo>
                  <a:lnTo>
                    <a:pt x="1409569" y="167920"/>
                  </a:lnTo>
                  <a:lnTo>
                    <a:pt x="1445942" y="194969"/>
                  </a:lnTo>
                  <a:lnTo>
                    <a:pt x="1480412" y="223678"/>
                  </a:lnTo>
                  <a:lnTo>
                    <a:pt x="1512888" y="253973"/>
                  </a:lnTo>
                  <a:lnTo>
                    <a:pt x="1543282" y="285779"/>
                  </a:lnTo>
                  <a:lnTo>
                    <a:pt x="1571503" y="319021"/>
                  </a:lnTo>
                  <a:lnTo>
                    <a:pt x="1597462" y="353624"/>
                  </a:lnTo>
                  <a:lnTo>
                    <a:pt x="1621069" y="389514"/>
                  </a:lnTo>
                  <a:lnTo>
                    <a:pt x="1642235" y="426616"/>
                  </a:lnTo>
                  <a:lnTo>
                    <a:pt x="1660869" y="464855"/>
                  </a:lnTo>
                  <a:lnTo>
                    <a:pt x="1676882" y="504157"/>
                  </a:lnTo>
                  <a:lnTo>
                    <a:pt x="1690185" y="544447"/>
                  </a:lnTo>
                  <a:lnTo>
                    <a:pt x="1700688" y="585650"/>
                  </a:lnTo>
                  <a:lnTo>
                    <a:pt x="1708301" y="627692"/>
                  </a:lnTo>
                  <a:lnTo>
                    <a:pt x="1712935" y="670498"/>
                  </a:lnTo>
                  <a:lnTo>
                    <a:pt x="1714500" y="713994"/>
                  </a:lnTo>
                  <a:lnTo>
                    <a:pt x="1712935" y="757489"/>
                  </a:lnTo>
                  <a:lnTo>
                    <a:pt x="1708301" y="800295"/>
                  </a:lnTo>
                  <a:lnTo>
                    <a:pt x="1700688" y="842337"/>
                  </a:lnTo>
                  <a:lnTo>
                    <a:pt x="1690185" y="883540"/>
                  </a:lnTo>
                  <a:lnTo>
                    <a:pt x="1676882" y="923830"/>
                  </a:lnTo>
                  <a:lnTo>
                    <a:pt x="1660869" y="963132"/>
                  </a:lnTo>
                  <a:lnTo>
                    <a:pt x="1642235" y="1001371"/>
                  </a:lnTo>
                  <a:lnTo>
                    <a:pt x="1621069" y="1038473"/>
                  </a:lnTo>
                  <a:lnTo>
                    <a:pt x="1597462" y="1074363"/>
                  </a:lnTo>
                  <a:lnTo>
                    <a:pt x="1571503" y="1108966"/>
                  </a:lnTo>
                  <a:lnTo>
                    <a:pt x="1543282" y="1142208"/>
                  </a:lnTo>
                  <a:lnTo>
                    <a:pt x="1512888" y="1174014"/>
                  </a:lnTo>
                  <a:lnTo>
                    <a:pt x="1480412" y="1204309"/>
                  </a:lnTo>
                  <a:lnTo>
                    <a:pt x="1445942" y="1233018"/>
                  </a:lnTo>
                  <a:lnTo>
                    <a:pt x="1409569" y="1260067"/>
                  </a:lnTo>
                  <a:lnTo>
                    <a:pt x="1371382" y="1285382"/>
                  </a:lnTo>
                  <a:lnTo>
                    <a:pt x="1331470" y="1308887"/>
                  </a:lnTo>
                  <a:lnTo>
                    <a:pt x="1289924" y="1330508"/>
                  </a:lnTo>
                  <a:lnTo>
                    <a:pt x="1246834" y="1350170"/>
                  </a:lnTo>
                  <a:lnTo>
                    <a:pt x="1202287" y="1367799"/>
                  </a:lnTo>
                  <a:lnTo>
                    <a:pt x="1156376" y="1383319"/>
                  </a:lnTo>
                  <a:lnTo>
                    <a:pt x="1109188" y="1396657"/>
                  </a:lnTo>
                  <a:lnTo>
                    <a:pt x="1060814" y="1407737"/>
                  </a:lnTo>
                  <a:lnTo>
                    <a:pt x="1011344" y="1416484"/>
                  </a:lnTo>
                  <a:lnTo>
                    <a:pt x="960866" y="1422825"/>
                  </a:lnTo>
                  <a:lnTo>
                    <a:pt x="909472" y="1426684"/>
                  </a:lnTo>
                  <a:lnTo>
                    <a:pt x="857250" y="1427988"/>
                  </a:lnTo>
                  <a:lnTo>
                    <a:pt x="805029" y="1426684"/>
                  </a:lnTo>
                  <a:lnTo>
                    <a:pt x="753635" y="1422825"/>
                  </a:lnTo>
                  <a:lnTo>
                    <a:pt x="703158" y="1416484"/>
                  </a:lnTo>
                  <a:lnTo>
                    <a:pt x="653689" y="1407737"/>
                  </a:lnTo>
                  <a:lnTo>
                    <a:pt x="605315" y="1396657"/>
                  </a:lnTo>
                  <a:lnTo>
                    <a:pt x="558128" y="1383319"/>
                  </a:lnTo>
                  <a:lnTo>
                    <a:pt x="512217" y="1367799"/>
                  </a:lnTo>
                  <a:lnTo>
                    <a:pt x="467671" y="1350170"/>
                  </a:lnTo>
                  <a:lnTo>
                    <a:pt x="424580" y="1330508"/>
                  </a:lnTo>
                  <a:lnTo>
                    <a:pt x="383034" y="1308887"/>
                  </a:lnTo>
                  <a:lnTo>
                    <a:pt x="343123" y="1285382"/>
                  </a:lnTo>
                  <a:lnTo>
                    <a:pt x="304935" y="1260067"/>
                  </a:lnTo>
                  <a:lnTo>
                    <a:pt x="268562" y="1233018"/>
                  </a:lnTo>
                  <a:lnTo>
                    <a:pt x="234092" y="1204309"/>
                  </a:lnTo>
                  <a:lnTo>
                    <a:pt x="201615" y="1174014"/>
                  </a:lnTo>
                  <a:lnTo>
                    <a:pt x="171221" y="1142208"/>
                  </a:lnTo>
                  <a:lnTo>
                    <a:pt x="142999" y="1108966"/>
                  </a:lnTo>
                  <a:lnTo>
                    <a:pt x="117040" y="1074363"/>
                  </a:lnTo>
                  <a:lnTo>
                    <a:pt x="93432" y="1038473"/>
                  </a:lnTo>
                  <a:lnTo>
                    <a:pt x="72266" y="1001371"/>
                  </a:lnTo>
                  <a:lnTo>
                    <a:pt x="53632" y="963132"/>
                  </a:lnTo>
                  <a:lnTo>
                    <a:pt x="37618" y="923830"/>
                  </a:lnTo>
                  <a:lnTo>
                    <a:pt x="24314" y="883540"/>
                  </a:lnTo>
                  <a:lnTo>
                    <a:pt x="13811" y="842337"/>
                  </a:lnTo>
                  <a:lnTo>
                    <a:pt x="6198" y="800295"/>
                  </a:lnTo>
                  <a:lnTo>
                    <a:pt x="1564" y="757489"/>
                  </a:lnTo>
                  <a:lnTo>
                    <a:pt x="0" y="713994"/>
                  </a:lnTo>
                  <a:close/>
                </a:path>
              </a:pathLst>
            </a:custGeom>
            <a:ln w="19050">
              <a:solidFill>
                <a:srgbClr val="3A3A63"/>
              </a:solidFill>
            </a:ln>
          </p:spPr>
          <p:txBody>
            <a:bodyPr wrap="square" lIns="0" tIns="0" rIns="0" bIns="0" rtlCol="0"/>
            <a:lstStyle/>
            <a:p>
              <a:endParaRPr/>
            </a:p>
          </p:txBody>
        </p:sp>
      </p:grpSp>
      <p:sp>
        <p:nvSpPr>
          <p:cNvPr id="18" name="object 18"/>
          <p:cNvSpPr txBox="1"/>
          <p:nvPr/>
        </p:nvSpPr>
        <p:spPr>
          <a:xfrm>
            <a:off x="1046480" y="2343403"/>
            <a:ext cx="906144"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Georgia"/>
                <a:cs typeface="Georgia"/>
              </a:rPr>
              <a:t>Running</a:t>
            </a:r>
            <a:endParaRPr sz="1800">
              <a:latin typeface="Georgia"/>
              <a:cs typeface="Georgia"/>
            </a:endParaRPr>
          </a:p>
        </p:txBody>
      </p:sp>
      <p:grpSp>
        <p:nvGrpSpPr>
          <p:cNvPr id="19" name="object 19"/>
          <p:cNvGrpSpPr/>
          <p:nvPr/>
        </p:nvGrpSpPr>
        <p:grpSpPr>
          <a:xfrm>
            <a:off x="777620" y="4849748"/>
            <a:ext cx="2085975" cy="1162050"/>
            <a:chOff x="777620" y="4849748"/>
            <a:chExt cx="2085975" cy="1162050"/>
          </a:xfrm>
        </p:grpSpPr>
        <p:sp>
          <p:nvSpPr>
            <p:cNvPr id="20" name="object 20"/>
            <p:cNvSpPr/>
            <p:nvPr/>
          </p:nvSpPr>
          <p:spPr>
            <a:xfrm>
              <a:off x="787145" y="4859273"/>
              <a:ext cx="2066925" cy="1143000"/>
            </a:xfrm>
            <a:custGeom>
              <a:avLst/>
              <a:gdLst/>
              <a:ahLst/>
              <a:cxnLst/>
              <a:rect l="l" t="t" r="r" b="b"/>
              <a:pathLst>
                <a:path w="2066925" h="1143000">
                  <a:moveTo>
                    <a:pt x="1033272" y="0"/>
                  </a:moveTo>
                  <a:lnTo>
                    <a:pt x="972559" y="970"/>
                  </a:lnTo>
                  <a:lnTo>
                    <a:pt x="912770" y="3845"/>
                  </a:lnTo>
                  <a:lnTo>
                    <a:pt x="854002" y="8571"/>
                  </a:lnTo>
                  <a:lnTo>
                    <a:pt x="796351" y="15095"/>
                  </a:lnTo>
                  <a:lnTo>
                    <a:pt x="739915" y="23363"/>
                  </a:lnTo>
                  <a:lnTo>
                    <a:pt x="684791" y="33321"/>
                  </a:lnTo>
                  <a:lnTo>
                    <a:pt x="631075" y="44916"/>
                  </a:lnTo>
                  <a:lnTo>
                    <a:pt x="578864" y="58094"/>
                  </a:lnTo>
                  <a:lnTo>
                    <a:pt x="528255" y="72801"/>
                  </a:lnTo>
                  <a:lnTo>
                    <a:pt x="479346" y="88984"/>
                  </a:lnTo>
                  <a:lnTo>
                    <a:pt x="432232" y="106589"/>
                  </a:lnTo>
                  <a:lnTo>
                    <a:pt x="387012" y="125563"/>
                  </a:lnTo>
                  <a:lnTo>
                    <a:pt x="343781" y="145851"/>
                  </a:lnTo>
                  <a:lnTo>
                    <a:pt x="302637" y="167401"/>
                  </a:lnTo>
                  <a:lnTo>
                    <a:pt x="263677" y="190159"/>
                  </a:lnTo>
                  <a:lnTo>
                    <a:pt x="226997" y="214070"/>
                  </a:lnTo>
                  <a:lnTo>
                    <a:pt x="192695" y="239082"/>
                  </a:lnTo>
                  <a:lnTo>
                    <a:pt x="160867" y="265141"/>
                  </a:lnTo>
                  <a:lnTo>
                    <a:pt x="131611" y="292193"/>
                  </a:lnTo>
                  <a:lnTo>
                    <a:pt x="105022" y="320184"/>
                  </a:lnTo>
                  <a:lnTo>
                    <a:pt x="60238" y="378770"/>
                  </a:lnTo>
                  <a:lnTo>
                    <a:pt x="27289" y="440471"/>
                  </a:lnTo>
                  <a:lnTo>
                    <a:pt x="6951" y="504857"/>
                  </a:lnTo>
                  <a:lnTo>
                    <a:pt x="0" y="571500"/>
                  </a:lnTo>
                  <a:lnTo>
                    <a:pt x="1754" y="605080"/>
                  </a:lnTo>
                  <a:lnTo>
                    <a:pt x="15495" y="670654"/>
                  </a:lnTo>
                  <a:lnTo>
                    <a:pt x="42235" y="733755"/>
                  </a:lnTo>
                  <a:lnTo>
                    <a:pt x="81199" y="793954"/>
                  </a:lnTo>
                  <a:lnTo>
                    <a:pt x="131611" y="850823"/>
                  </a:lnTo>
                  <a:lnTo>
                    <a:pt x="160867" y="877875"/>
                  </a:lnTo>
                  <a:lnTo>
                    <a:pt x="192695" y="903933"/>
                  </a:lnTo>
                  <a:lnTo>
                    <a:pt x="226997" y="928945"/>
                  </a:lnTo>
                  <a:lnTo>
                    <a:pt x="263677" y="952855"/>
                  </a:lnTo>
                  <a:lnTo>
                    <a:pt x="302637" y="975612"/>
                  </a:lnTo>
                  <a:lnTo>
                    <a:pt x="343781" y="997161"/>
                  </a:lnTo>
                  <a:lnTo>
                    <a:pt x="387012" y="1017448"/>
                  </a:lnTo>
                  <a:lnTo>
                    <a:pt x="432232" y="1036421"/>
                  </a:lnTo>
                  <a:lnTo>
                    <a:pt x="479346" y="1054024"/>
                  </a:lnTo>
                  <a:lnTo>
                    <a:pt x="528255" y="1070206"/>
                  </a:lnTo>
                  <a:lnTo>
                    <a:pt x="578864" y="1084912"/>
                  </a:lnTo>
                  <a:lnTo>
                    <a:pt x="631075" y="1098089"/>
                  </a:lnTo>
                  <a:lnTo>
                    <a:pt x="684791" y="1109682"/>
                  </a:lnTo>
                  <a:lnTo>
                    <a:pt x="739915" y="1119639"/>
                  </a:lnTo>
                  <a:lnTo>
                    <a:pt x="796351" y="1127906"/>
                  </a:lnTo>
                  <a:lnTo>
                    <a:pt x="854002" y="1134429"/>
                  </a:lnTo>
                  <a:lnTo>
                    <a:pt x="912770" y="1139155"/>
                  </a:lnTo>
                  <a:lnTo>
                    <a:pt x="972559" y="1142029"/>
                  </a:lnTo>
                  <a:lnTo>
                    <a:pt x="1033272" y="1143000"/>
                  </a:lnTo>
                  <a:lnTo>
                    <a:pt x="1093979" y="1142029"/>
                  </a:lnTo>
                  <a:lnTo>
                    <a:pt x="1153764" y="1139155"/>
                  </a:lnTo>
                  <a:lnTo>
                    <a:pt x="1212528" y="1134429"/>
                  </a:lnTo>
                  <a:lnTo>
                    <a:pt x="1270176" y="1127906"/>
                  </a:lnTo>
                  <a:lnTo>
                    <a:pt x="1326609" y="1119639"/>
                  </a:lnTo>
                  <a:lnTo>
                    <a:pt x="1381732" y="1109682"/>
                  </a:lnTo>
                  <a:lnTo>
                    <a:pt x="1435447" y="1098089"/>
                  </a:lnTo>
                  <a:lnTo>
                    <a:pt x="1487657" y="1084912"/>
                  </a:lnTo>
                  <a:lnTo>
                    <a:pt x="1538265" y="1070206"/>
                  </a:lnTo>
                  <a:lnTo>
                    <a:pt x="1587175" y="1054024"/>
                  </a:lnTo>
                  <a:lnTo>
                    <a:pt x="1634288" y="1036421"/>
                  </a:lnTo>
                  <a:lnTo>
                    <a:pt x="1679510" y="1017448"/>
                  </a:lnTo>
                  <a:lnTo>
                    <a:pt x="1722741" y="997161"/>
                  </a:lnTo>
                  <a:lnTo>
                    <a:pt x="1763887" y="975612"/>
                  </a:lnTo>
                  <a:lnTo>
                    <a:pt x="1802848" y="952855"/>
                  </a:lnTo>
                  <a:lnTo>
                    <a:pt x="1839530" y="928945"/>
                  </a:lnTo>
                  <a:lnTo>
                    <a:pt x="1873834" y="903933"/>
                  </a:lnTo>
                  <a:lnTo>
                    <a:pt x="1905663" y="877875"/>
                  </a:lnTo>
                  <a:lnTo>
                    <a:pt x="1934922" y="850823"/>
                  </a:lnTo>
                  <a:lnTo>
                    <a:pt x="1961512" y="822832"/>
                  </a:lnTo>
                  <a:lnTo>
                    <a:pt x="2006300" y="764244"/>
                  </a:lnTo>
                  <a:lnTo>
                    <a:pt x="2039251" y="702540"/>
                  </a:lnTo>
                  <a:lnTo>
                    <a:pt x="2059591" y="638149"/>
                  </a:lnTo>
                  <a:lnTo>
                    <a:pt x="2066544" y="571500"/>
                  </a:lnTo>
                  <a:lnTo>
                    <a:pt x="2064789" y="537923"/>
                  </a:lnTo>
                  <a:lnTo>
                    <a:pt x="2051046" y="472355"/>
                  </a:lnTo>
                  <a:lnTo>
                    <a:pt x="2024304" y="409258"/>
                  </a:lnTo>
                  <a:lnTo>
                    <a:pt x="1985337" y="349061"/>
                  </a:lnTo>
                  <a:lnTo>
                    <a:pt x="1934922" y="292193"/>
                  </a:lnTo>
                  <a:lnTo>
                    <a:pt x="1905663" y="265141"/>
                  </a:lnTo>
                  <a:lnTo>
                    <a:pt x="1873834" y="239082"/>
                  </a:lnTo>
                  <a:lnTo>
                    <a:pt x="1839530" y="214070"/>
                  </a:lnTo>
                  <a:lnTo>
                    <a:pt x="1802848" y="190159"/>
                  </a:lnTo>
                  <a:lnTo>
                    <a:pt x="1763887" y="167401"/>
                  </a:lnTo>
                  <a:lnTo>
                    <a:pt x="1722741" y="145851"/>
                  </a:lnTo>
                  <a:lnTo>
                    <a:pt x="1679510" y="125563"/>
                  </a:lnTo>
                  <a:lnTo>
                    <a:pt x="1634288" y="106589"/>
                  </a:lnTo>
                  <a:lnTo>
                    <a:pt x="1587175" y="88984"/>
                  </a:lnTo>
                  <a:lnTo>
                    <a:pt x="1538265" y="72801"/>
                  </a:lnTo>
                  <a:lnTo>
                    <a:pt x="1487657" y="58094"/>
                  </a:lnTo>
                  <a:lnTo>
                    <a:pt x="1435447" y="44916"/>
                  </a:lnTo>
                  <a:lnTo>
                    <a:pt x="1381732" y="33321"/>
                  </a:lnTo>
                  <a:lnTo>
                    <a:pt x="1326609" y="23363"/>
                  </a:lnTo>
                  <a:lnTo>
                    <a:pt x="1270176" y="15095"/>
                  </a:lnTo>
                  <a:lnTo>
                    <a:pt x="1212528" y="8571"/>
                  </a:lnTo>
                  <a:lnTo>
                    <a:pt x="1153764" y="3845"/>
                  </a:lnTo>
                  <a:lnTo>
                    <a:pt x="1093979" y="970"/>
                  </a:lnTo>
                  <a:lnTo>
                    <a:pt x="1033272" y="0"/>
                  </a:lnTo>
                  <a:close/>
                </a:path>
              </a:pathLst>
            </a:custGeom>
            <a:solidFill>
              <a:srgbClr val="525389"/>
            </a:solidFill>
          </p:spPr>
          <p:txBody>
            <a:bodyPr wrap="square" lIns="0" tIns="0" rIns="0" bIns="0" rtlCol="0"/>
            <a:lstStyle/>
            <a:p>
              <a:endParaRPr/>
            </a:p>
          </p:txBody>
        </p:sp>
        <p:sp>
          <p:nvSpPr>
            <p:cNvPr id="21" name="object 21"/>
            <p:cNvSpPr/>
            <p:nvPr/>
          </p:nvSpPr>
          <p:spPr>
            <a:xfrm>
              <a:off x="787145" y="4859273"/>
              <a:ext cx="2066925" cy="1143000"/>
            </a:xfrm>
            <a:custGeom>
              <a:avLst/>
              <a:gdLst/>
              <a:ahLst/>
              <a:cxnLst/>
              <a:rect l="l" t="t" r="r" b="b"/>
              <a:pathLst>
                <a:path w="2066925" h="1143000">
                  <a:moveTo>
                    <a:pt x="0" y="571500"/>
                  </a:moveTo>
                  <a:lnTo>
                    <a:pt x="6951" y="504857"/>
                  </a:lnTo>
                  <a:lnTo>
                    <a:pt x="27289" y="440471"/>
                  </a:lnTo>
                  <a:lnTo>
                    <a:pt x="60238" y="378770"/>
                  </a:lnTo>
                  <a:lnTo>
                    <a:pt x="105022" y="320184"/>
                  </a:lnTo>
                  <a:lnTo>
                    <a:pt x="131611" y="292193"/>
                  </a:lnTo>
                  <a:lnTo>
                    <a:pt x="160867" y="265141"/>
                  </a:lnTo>
                  <a:lnTo>
                    <a:pt x="192695" y="239082"/>
                  </a:lnTo>
                  <a:lnTo>
                    <a:pt x="226997" y="214070"/>
                  </a:lnTo>
                  <a:lnTo>
                    <a:pt x="263677" y="190159"/>
                  </a:lnTo>
                  <a:lnTo>
                    <a:pt x="302637" y="167401"/>
                  </a:lnTo>
                  <a:lnTo>
                    <a:pt x="343781" y="145851"/>
                  </a:lnTo>
                  <a:lnTo>
                    <a:pt x="387012" y="125563"/>
                  </a:lnTo>
                  <a:lnTo>
                    <a:pt x="432232" y="106589"/>
                  </a:lnTo>
                  <a:lnTo>
                    <a:pt x="479346" y="88984"/>
                  </a:lnTo>
                  <a:lnTo>
                    <a:pt x="528255" y="72801"/>
                  </a:lnTo>
                  <a:lnTo>
                    <a:pt x="578864" y="58094"/>
                  </a:lnTo>
                  <a:lnTo>
                    <a:pt x="631075" y="44916"/>
                  </a:lnTo>
                  <a:lnTo>
                    <a:pt x="684791" y="33321"/>
                  </a:lnTo>
                  <a:lnTo>
                    <a:pt x="739915" y="23363"/>
                  </a:lnTo>
                  <a:lnTo>
                    <a:pt x="796351" y="15095"/>
                  </a:lnTo>
                  <a:lnTo>
                    <a:pt x="854002" y="8571"/>
                  </a:lnTo>
                  <a:lnTo>
                    <a:pt x="912770" y="3845"/>
                  </a:lnTo>
                  <a:lnTo>
                    <a:pt x="972559" y="970"/>
                  </a:lnTo>
                  <a:lnTo>
                    <a:pt x="1033272" y="0"/>
                  </a:lnTo>
                  <a:lnTo>
                    <a:pt x="1093979" y="970"/>
                  </a:lnTo>
                  <a:lnTo>
                    <a:pt x="1153764" y="3845"/>
                  </a:lnTo>
                  <a:lnTo>
                    <a:pt x="1212528" y="8571"/>
                  </a:lnTo>
                  <a:lnTo>
                    <a:pt x="1270176" y="15095"/>
                  </a:lnTo>
                  <a:lnTo>
                    <a:pt x="1326609" y="23363"/>
                  </a:lnTo>
                  <a:lnTo>
                    <a:pt x="1381732" y="33321"/>
                  </a:lnTo>
                  <a:lnTo>
                    <a:pt x="1435447" y="44916"/>
                  </a:lnTo>
                  <a:lnTo>
                    <a:pt x="1487657" y="58094"/>
                  </a:lnTo>
                  <a:lnTo>
                    <a:pt x="1538265" y="72801"/>
                  </a:lnTo>
                  <a:lnTo>
                    <a:pt x="1587175" y="88984"/>
                  </a:lnTo>
                  <a:lnTo>
                    <a:pt x="1634288" y="106589"/>
                  </a:lnTo>
                  <a:lnTo>
                    <a:pt x="1679510" y="125563"/>
                  </a:lnTo>
                  <a:lnTo>
                    <a:pt x="1722741" y="145851"/>
                  </a:lnTo>
                  <a:lnTo>
                    <a:pt x="1763887" y="167401"/>
                  </a:lnTo>
                  <a:lnTo>
                    <a:pt x="1802848" y="190159"/>
                  </a:lnTo>
                  <a:lnTo>
                    <a:pt x="1839530" y="214070"/>
                  </a:lnTo>
                  <a:lnTo>
                    <a:pt x="1873834" y="239082"/>
                  </a:lnTo>
                  <a:lnTo>
                    <a:pt x="1905663" y="265141"/>
                  </a:lnTo>
                  <a:lnTo>
                    <a:pt x="1934922" y="292193"/>
                  </a:lnTo>
                  <a:lnTo>
                    <a:pt x="1961512" y="320184"/>
                  </a:lnTo>
                  <a:lnTo>
                    <a:pt x="2006300" y="378770"/>
                  </a:lnTo>
                  <a:lnTo>
                    <a:pt x="2039251" y="440471"/>
                  </a:lnTo>
                  <a:lnTo>
                    <a:pt x="2059591" y="504857"/>
                  </a:lnTo>
                  <a:lnTo>
                    <a:pt x="2066544" y="571500"/>
                  </a:lnTo>
                  <a:lnTo>
                    <a:pt x="2064789" y="605080"/>
                  </a:lnTo>
                  <a:lnTo>
                    <a:pt x="2051046" y="670654"/>
                  </a:lnTo>
                  <a:lnTo>
                    <a:pt x="2024304" y="733755"/>
                  </a:lnTo>
                  <a:lnTo>
                    <a:pt x="1985337" y="793954"/>
                  </a:lnTo>
                  <a:lnTo>
                    <a:pt x="1934922" y="850823"/>
                  </a:lnTo>
                  <a:lnTo>
                    <a:pt x="1905663" y="877875"/>
                  </a:lnTo>
                  <a:lnTo>
                    <a:pt x="1873834" y="903933"/>
                  </a:lnTo>
                  <a:lnTo>
                    <a:pt x="1839530" y="928945"/>
                  </a:lnTo>
                  <a:lnTo>
                    <a:pt x="1802848" y="952855"/>
                  </a:lnTo>
                  <a:lnTo>
                    <a:pt x="1763887" y="975612"/>
                  </a:lnTo>
                  <a:lnTo>
                    <a:pt x="1722741" y="997161"/>
                  </a:lnTo>
                  <a:lnTo>
                    <a:pt x="1679510" y="1017448"/>
                  </a:lnTo>
                  <a:lnTo>
                    <a:pt x="1634288" y="1036421"/>
                  </a:lnTo>
                  <a:lnTo>
                    <a:pt x="1587175" y="1054024"/>
                  </a:lnTo>
                  <a:lnTo>
                    <a:pt x="1538265" y="1070206"/>
                  </a:lnTo>
                  <a:lnTo>
                    <a:pt x="1487657" y="1084912"/>
                  </a:lnTo>
                  <a:lnTo>
                    <a:pt x="1435447" y="1098089"/>
                  </a:lnTo>
                  <a:lnTo>
                    <a:pt x="1381732" y="1109682"/>
                  </a:lnTo>
                  <a:lnTo>
                    <a:pt x="1326609" y="1119639"/>
                  </a:lnTo>
                  <a:lnTo>
                    <a:pt x="1270176" y="1127906"/>
                  </a:lnTo>
                  <a:lnTo>
                    <a:pt x="1212528" y="1134429"/>
                  </a:lnTo>
                  <a:lnTo>
                    <a:pt x="1153764" y="1139155"/>
                  </a:lnTo>
                  <a:lnTo>
                    <a:pt x="1093979" y="1142029"/>
                  </a:lnTo>
                  <a:lnTo>
                    <a:pt x="1033272" y="1143000"/>
                  </a:lnTo>
                  <a:lnTo>
                    <a:pt x="972559" y="1142029"/>
                  </a:lnTo>
                  <a:lnTo>
                    <a:pt x="912770" y="1139155"/>
                  </a:lnTo>
                  <a:lnTo>
                    <a:pt x="854002" y="1134429"/>
                  </a:lnTo>
                  <a:lnTo>
                    <a:pt x="796351" y="1127906"/>
                  </a:lnTo>
                  <a:lnTo>
                    <a:pt x="739915" y="1119639"/>
                  </a:lnTo>
                  <a:lnTo>
                    <a:pt x="684791" y="1109682"/>
                  </a:lnTo>
                  <a:lnTo>
                    <a:pt x="631075" y="1098089"/>
                  </a:lnTo>
                  <a:lnTo>
                    <a:pt x="578864" y="1084912"/>
                  </a:lnTo>
                  <a:lnTo>
                    <a:pt x="528255" y="1070206"/>
                  </a:lnTo>
                  <a:lnTo>
                    <a:pt x="479346" y="1054024"/>
                  </a:lnTo>
                  <a:lnTo>
                    <a:pt x="432232" y="1036421"/>
                  </a:lnTo>
                  <a:lnTo>
                    <a:pt x="387012" y="1017448"/>
                  </a:lnTo>
                  <a:lnTo>
                    <a:pt x="343781" y="997161"/>
                  </a:lnTo>
                  <a:lnTo>
                    <a:pt x="302637" y="975612"/>
                  </a:lnTo>
                  <a:lnTo>
                    <a:pt x="263677" y="952855"/>
                  </a:lnTo>
                  <a:lnTo>
                    <a:pt x="226997" y="928945"/>
                  </a:lnTo>
                  <a:lnTo>
                    <a:pt x="192695" y="903933"/>
                  </a:lnTo>
                  <a:lnTo>
                    <a:pt x="160867" y="877875"/>
                  </a:lnTo>
                  <a:lnTo>
                    <a:pt x="131611" y="850823"/>
                  </a:lnTo>
                  <a:lnTo>
                    <a:pt x="105022" y="822832"/>
                  </a:lnTo>
                  <a:lnTo>
                    <a:pt x="60238" y="764244"/>
                  </a:lnTo>
                  <a:lnTo>
                    <a:pt x="27289" y="702540"/>
                  </a:lnTo>
                  <a:lnTo>
                    <a:pt x="6951" y="638149"/>
                  </a:lnTo>
                  <a:lnTo>
                    <a:pt x="0" y="571500"/>
                  </a:lnTo>
                  <a:close/>
                </a:path>
              </a:pathLst>
            </a:custGeom>
            <a:ln w="19050">
              <a:solidFill>
                <a:srgbClr val="3A3A63"/>
              </a:solidFill>
            </a:ln>
          </p:spPr>
          <p:txBody>
            <a:bodyPr wrap="square" lIns="0" tIns="0" rIns="0" bIns="0" rtlCol="0"/>
            <a:lstStyle/>
            <a:p>
              <a:endParaRPr/>
            </a:p>
          </p:txBody>
        </p:sp>
      </p:grpSp>
      <p:sp>
        <p:nvSpPr>
          <p:cNvPr id="22" name="object 22"/>
          <p:cNvSpPr txBox="1"/>
          <p:nvPr/>
        </p:nvSpPr>
        <p:spPr>
          <a:xfrm>
            <a:off x="1213510" y="5272481"/>
            <a:ext cx="121348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Georgia"/>
                <a:cs typeface="Georgia"/>
              </a:rPr>
              <a:t>Te</a:t>
            </a:r>
            <a:r>
              <a:rPr sz="1800" spc="-10" dirty="0">
                <a:solidFill>
                  <a:srgbClr val="FFFFFF"/>
                </a:solidFill>
                <a:latin typeface="Georgia"/>
                <a:cs typeface="Georgia"/>
              </a:rPr>
              <a:t>r</a:t>
            </a:r>
            <a:r>
              <a:rPr sz="1800" dirty="0">
                <a:solidFill>
                  <a:srgbClr val="FFFFFF"/>
                </a:solidFill>
                <a:latin typeface="Georgia"/>
                <a:cs typeface="Georgia"/>
              </a:rPr>
              <a:t>minat</a:t>
            </a:r>
            <a:r>
              <a:rPr sz="1800" spc="5" dirty="0">
                <a:solidFill>
                  <a:srgbClr val="FFFFFF"/>
                </a:solidFill>
                <a:latin typeface="Georgia"/>
                <a:cs typeface="Georgia"/>
              </a:rPr>
              <a:t>e</a:t>
            </a:r>
            <a:r>
              <a:rPr sz="1800" dirty="0">
                <a:solidFill>
                  <a:srgbClr val="FFFFFF"/>
                </a:solidFill>
                <a:latin typeface="Georgia"/>
                <a:cs typeface="Georgia"/>
              </a:rPr>
              <a:t>d</a:t>
            </a:r>
            <a:endParaRPr sz="1800">
              <a:latin typeface="Georgia"/>
              <a:cs typeface="Georgia"/>
            </a:endParaRPr>
          </a:p>
        </p:txBody>
      </p:sp>
      <p:sp>
        <p:nvSpPr>
          <p:cNvPr id="23" name="object 23"/>
          <p:cNvSpPr/>
          <p:nvPr/>
        </p:nvSpPr>
        <p:spPr>
          <a:xfrm>
            <a:off x="1448054" y="2450718"/>
            <a:ext cx="5413375" cy="3549650"/>
          </a:xfrm>
          <a:custGeom>
            <a:avLst/>
            <a:gdLst/>
            <a:ahLst/>
            <a:cxnLst/>
            <a:rect l="l" t="t" r="r" b="b"/>
            <a:pathLst>
              <a:path w="5413375" h="3549650">
                <a:moveTo>
                  <a:pt x="103378" y="2248027"/>
                </a:moveTo>
                <a:lnTo>
                  <a:pt x="102362" y="2244090"/>
                </a:lnTo>
                <a:lnTo>
                  <a:pt x="96266" y="2240534"/>
                </a:lnTo>
                <a:lnTo>
                  <a:pt x="92329" y="2241550"/>
                </a:lnTo>
                <a:lnTo>
                  <a:pt x="90678" y="2244598"/>
                </a:lnTo>
                <a:lnTo>
                  <a:pt x="57950" y="2300541"/>
                </a:lnTo>
                <a:lnTo>
                  <a:pt x="57912" y="2320798"/>
                </a:lnTo>
                <a:lnTo>
                  <a:pt x="57924" y="2300567"/>
                </a:lnTo>
                <a:lnTo>
                  <a:pt x="59563" y="764921"/>
                </a:lnTo>
                <a:lnTo>
                  <a:pt x="46863" y="764921"/>
                </a:lnTo>
                <a:lnTo>
                  <a:pt x="45288" y="2240534"/>
                </a:lnTo>
                <a:lnTo>
                  <a:pt x="45250" y="2300567"/>
                </a:lnTo>
                <a:lnTo>
                  <a:pt x="51574" y="2311438"/>
                </a:lnTo>
                <a:lnTo>
                  <a:pt x="45224" y="2300541"/>
                </a:lnTo>
                <a:lnTo>
                  <a:pt x="10922" y="2241550"/>
                </a:lnTo>
                <a:lnTo>
                  <a:pt x="6985" y="2240534"/>
                </a:lnTo>
                <a:lnTo>
                  <a:pt x="4064" y="2242312"/>
                </a:lnTo>
                <a:lnTo>
                  <a:pt x="1016" y="2243963"/>
                </a:lnTo>
                <a:lnTo>
                  <a:pt x="0" y="2247900"/>
                </a:lnTo>
                <a:lnTo>
                  <a:pt x="1714" y="2251075"/>
                </a:lnTo>
                <a:lnTo>
                  <a:pt x="51562" y="2336546"/>
                </a:lnTo>
                <a:lnTo>
                  <a:pt x="58915" y="2323973"/>
                </a:lnTo>
                <a:lnTo>
                  <a:pt x="103378" y="2248027"/>
                </a:lnTo>
                <a:close/>
              </a:path>
              <a:path w="5413375" h="3549650">
                <a:moveTo>
                  <a:pt x="2555240" y="1115326"/>
                </a:moveTo>
                <a:lnTo>
                  <a:pt x="945070" y="415328"/>
                </a:lnTo>
                <a:lnTo>
                  <a:pt x="1009396" y="407670"/>
                </a:lnTo>
                <a:lnTo>
                  <a:pt x="1012952" y="407289"/>
                </a:lnTo>
                <a:lnTo>
                  <a:pt x="1013917" y="406019"/>
                </a:lnTo>
                <a:lnTo>
                  <a:pt x="1015365" y="404114"/>
                </a:lnTo>
                <a:lnTo>
                  <a:pt x="1014603" y="397129"/>
                </a:lnTo>
                <a:lnTo>
                  <a:pt x="1011428" y="394716"/>
                </a:lnTo>
                <a:lnTo>
                  <a:pt x="909574" y="406781"/>
                </a:lnTo>
                <a:lnTo>
                  <a:pt x="968121" y="486664"/>
                </a:lnTo>
                <a:lnTo>
                  <a:pt x="970153" y="489585"/>
                </a:lnTo>
                <a:lnTo>
                  <a:pt x="974217" y="490093"/>
                </a:lnTo>
                <a:lnTo>
                  <a:pt x="979805" y="486029"/>
                </a:lnTo>
                <a:lnTo>
                  <a:pt x="980440" y="481965"/>
                </a:lnTo>
                <a:lnTo>
                  <a:pt x="978408" y="479171"/>
                </a:lnTo>
                <a:lnTo>
                  <a:pt x="940041" y="426910"/>
                </a:lnTo>
                <a:lnTo>
                  <a:pt x="2550160" y="1126998"/>
                </a:lnTo>
                <a:lnTo>
                  <a:pt x="2555240" y="1115326"/>
                </a:lnTo>
                <a:close/>
              </a:path>
              <a:path w="5413375" h="3549650">
                <a:moveTo>
                  <a:pt x="3140583" y="3460864"/>
                </a:moveTo>
                <a:lnTo>
                  <a:pt x="3139567" y="3456978"/>
                </a:lnTo>
                <a:lnTo>
                  <a:pt x="3133471" y="3453447"/>
                </a:lnTo>
                <a:lnTo>
                  <a:pt x="3129661" y="3454476"/>
                </a:lnTo>
                <a:lnTo>
                  <a:pt x="3095244" y="3513467"/>
                </a:lnTo>
                <a:lnTo>
                  <a:pt x="3095244" y="1906397"/>
                </a:lnTo>
                <a:lnTo>
                  <a:pt x="3082544" y="1906397"/>
                </a:lnTo>
                <a:lnTo>
                  <a:pt x="3082544" y="3513467"/>
                </a:lnTo>
                <a:lnTo>
                  <a:pt x="3048127" y="3454476"/>
                </a:lnTo>
                <a:lnTo>
                  <a:pt x="3044317" y="3453447"/>
                </a:lnTo>
                <a:lnTo>
                  <a:pt x="3038221" y="3456978"/>
                </a:lnTo>
                <a:lnTo>
                  <a:pt x="3037205" y="3460864"/>
                </a:lnTo>
                <a:lnTo>
                  <a:pt x="3088894" y="3549497"/>
                </a:lnTo>
                <a:lnTo>
                  <a:pt x="3096222" y="3536912"/>
                </a:lnTo>
                <a:lnTo>
                  <a:pt x="3140583" y="3460864"/>
                </a:lnTo>
                <a:close/>
              </a:path>
              <a:path w="5413375" h="3549650">
                <a:moveTo>
                  <a:pt x="5052949" y="51689"/>
                </a:moveTo>
                <a:lnTo>
                  <a:pt x="4964430" y="0"/>
                </a:lnTo>
                <a:lnTo>
                  <a:pt x="4960493" y="1016"/>
                </a:lnTo>
                <a:lnTo>
                  <a:pt x="4956937" y="7112"/>
                </a:lnTo>
                <a:lnTo>
                  <a:pt x="4957953" y="10922"/>
                </a:lnTo>
                <a:lnTo>
                  <a:pt x="5016766" y="45339"/>
                </a:lnTo>
                <a:lnTo>
                  <a:pt x="909574" y="43815"/>
                </a:lnTo>
                <a:lnTo>
                  <a:pt x="909574" y="56515"/>
                </a:lnTo>
                <a:lnTo>
                  <a:pt x="5016944" y="58039"/>
                </a:lnTo>
                <a:lnTo>
                  <a:pt x="4957953" y="92456"/>
                </a:lnTo>
                <a:lnTo>
                  <a:pt x="4956937" y="96393"/>
                </a:lnTo>
                <a:lnTo>
                  <a:pt x="4958715" y="99314"/>
                </a:lnTo>
                <a:lnTo>
                  <a:pt x="4960493" y="102362"/>
                </a:lnTo>
                <a:lnTo>
                  <a:pt x="4964303" y="103378"/>
                </a:lnTo>
                <a:lnTo>
                  <a:pt x="5042052" y="58039"/>
                </a:lnTo>
                <a:lnTo>
                  <a:pt x="5052949" y="51689"/>
                </a:lnTo>
                <a:close/>
              </a:path>
              <a:path w="5413375" h="3549650">
                <a:moveTo>
                  <a:pt x="5198491" y="412623"/>
                </a:moveTo>
                <a:lnTo>
                  <a:pt x="5193284" y="400939"/>
                </a:lnTo>
                <a:lnTo>
                  <a:pt x="3797427" y="1029081"/>
                </a:lnTo>
                <a:lnTo>
                  <a:pt x="3790061" y="1039380"/>
                </a:lnTo>
                <a:lnTo>
                  <a:pt x="3790873" y="1038225"/>
                </a:lnTo>
                <a:lnTo>
                  <a:pt x="3835019" y="976503"/>
                </a:lnTo>
                <a:lnTo>
                  <a:pt x="3830574" y="965581"/>
                </a:lnTo>
                <a:lnTo>
                  <a:pt x="3826637" y="966216"/>
                </a:lnTo>
                <a:lnTo>
                  <a:pt x="3824605" y="969010"/>
                </a:lnTo>
                <a:lnTo>
                  <a:pt x="3767074" y="1049782"/>
                </a:lnTo>
                <a:lnTo>
                  <a:pt x="3865626" y="1060196"/>
                </a:lnTo>
                <a:lnTo>
                  <a:pt x="3869055" y="1060450"/>
                </a:lnTo>
                <a:lnTo>
                  <a:pt x="3872230" y="1058037"/>
                </a:lnTo>
                <a:lnTo>
                  <a:pt x="3872992" y="1051052"/>
                </a:lnTo>
                <a:lnTo>
                  <a:pt x="3872484" y="1050417"/>
                </a:lnTo>
                <a:lnTo>
                  <a:pt x="3870452" y="1047877"/>
                </a:lnTo>
                <a:lnTo>
                  <a:pt x="3802735" y="1040714"/>
                </a:lnTo>
                <a:lnTo>
                  <a:pt x="5198491" y="412623"/>
                </a:lnTo>
                <a:close/>
              </a:path>
              <a:path w="5413375" h="3549650">
                <a:moveTo>
                  <a:pt x="5413248" y="2544572"/>
                </a:moveTo>
                <a:lnTo>
                  <a:pt x="3801681" y="1633651"/>
                </a:lnTo>
                <a:lnTo>
                  <a:pt x="3866261" y="1632712"/>
                </a:lnTo>
                <a:lnTo>
                  <a:pt x="3869817" y="1632712"/>
                </a:lnTo>
                <a:lnTo>
                  <a:pt x="3872611" y="1629791"/>
                </a:lnTo>
                <a:lnTo>
                  <a:pt x="3872484" y="1622806"/>
                </a:lnTo>
                <a:lnTo>
                  <a:pt x="3871722" y="1622044"/>
                </a:lnTo>
                <a:lnTo>
                  <a:pt x="3869690" y="1620012"/>
                </a:lnTo>
                <a:lnTo>
                  <a:pt x="3866134" y="1620012"/>
                </a:lnTo>
                <a:lnTo>
                  <a:pt x="3767074" y="1621409"/>
                </a:lnTo>
                <a:lnTo>
                  <a:pt x="3818763" y="1710055"/>
                </a:lnTo>
                <a:lnTo>
                  <a:pt x="3822700" y="1711071"/>
                </a:lnTo>
                <a:lnTo>
                  <a:pt x="3825748" y="1709293"/>
                </a:lnTo>
                <a:lnTo>
                  <a:pt x="3828669" y="1707515"/>
                </a:lnTo>
                <a:lnTo>
                  <a:pt x="3829685" y="1703578"/>
                </a:lnTo>
                <a:lnTo>
                  <a:pt x="3795242" y="1644650"/>
                </a:lnTo>
                <a:lnTo>
                  <a:pt x="5407025" y="2555621"/>
                </a:lnTo>
                <a:lnTo>
                  <a:pt x="5413248" y="2544572"/>
                </a:lnTo>
                <a:close/>
              </a:path>
            </a:pathLst>
          </a:custGeom>
          <a:solidFill>
            <a:srgbClr val="525389"/>
          </a:solidFill>
        </p:spPr>
        <p:txBody>
          <a:bodyPr wrap="square" lIns="0" tIns="0" rIns="0" bIns="0" rtlCol="0"/>
          <a:lstStyle/>
          <a:p>
            <a:endParaRPr/>
          </a:p>
        </p:txBody>
      </p:sp>
      <p:sp>
        <p:nvSpPr>
          <p:cNvPr id="24" name="object 24"/>
          <p:cNvSpPr txBox="1"/>
          <p:nvPr/>
        </p:nvSpPr>
        <p:spPr>
          <a:xfrm>
            <a:off x="3151123" y="2026158"/>
            <a:ext cx="240284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Georgia"/>
                <a:cs typeface="Georgia"/>
              </a:rPr>
              <a:t>Resources </a:t>
            </a:r>
            <a:r>
              <a:rPr sz="1800" dirty="0">
                <a:latin typeface="Georgia"/>
                <a:cs typeface="Georgia"/>
              </a:rPr>
              <a:t>not</a:t>
            </a:r>
            <a:r>
              <a:rPr sz="1800" spc="-30" dirty="0">
                <a:latin typeface="Georgia"/>
                <a:cs typeface="Georgia"/>
              </a:rPr>
              <a:t> </a:t>
            </a:r>
            <a:r>
              <a:rPr sz="1800" spc="-5" dirty="0">
                <a:latin typeface="Georgia"/>
                <a:cs typeface="Georgia"/>
              </a:rPr>
              <a:t>available</a:t>
            </a:r>
            <a:endParaRPr sz="1800">
              <a:latin typeface="Georgia"/>
              <a:cs typeface="Georgia"/>
            </a:endParaRPr>
          </a:p>
        </p:txBody>
      </p:sp>
      <p:sp>
        <p:nvSpPr>
          <p:cNvPr id="25" name="object 25"/>
          <p:cNvSpPr txBox="1"/>
          <p:nvPr/>
        </p:nvSpPr>
        <p:spPr>
          <a:xfrm>
            <a:off x="5651753" y="3383660"/>
            <a:ext cx="20097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Georgia"/>
                <a:cs typeface="Georgia"/>
              </a:rPr>
              <a:t>Resources</a:t>
            </a:r>
            <a:r>
              <a:rPr sz="1800" spc="-30" dirty="0">
                <a:latin typeface="Georgia"/>
                <a:cs typeface="Georgia"/>
              </a:rPr>
              <a:t> </a:t>
            </a:r>
            <a:r>
              <a:rPr sz="1800" spc="-5" dirty="0">
                <a:latin typeface="Georgia"/>
                <a:cs typeface="Georgia"/>
              </a:rPr>
              <a:t>available</a:t>
            </a:r>
            <a:endParaRPr sz="1800">
              <a:latin typeface="Georgia"/>
              <a:cs typeface="Georgia"/>
            </a:endParaRPr>
          </a:p>
        </p:txBody>
      </p:sp>
      <p:sp>
        <p:nvSpPr>
          <p:cNvPr id="26" name="object 26"/>
          <p:cNvSpPr txBox="1"/>
          <p:nvPr/>
        </p:nvSpPr>
        <p:spPr>
          <a:xfrm>
            <a:off x="4723003" y="5527344"/>
            <a:ext cx="126047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Georgia"/>
                <a:cs typeface="Georgia"/>
              </a:rPr>
              <a:t>Waiting</a:t>
            </a:r>
            <a:r>
              <a:rPr sz="1800" spc="-90" dirty="0">
                <a:latin typeface="Georgia"/>
                <a:cs typeface="Georgia"/>
              </a:rPr>
              <a:t> </a:t>
            </a:r>
            <a:r>
              <a:rPr sz="1800" spc="-5" dirty="0">
                <a:latin typeface="Georgia"/>
                <a:cs typeface="Georgia"/>
              </a:rPr>
              <a:t>line</a:t>
            </a:r>
            <a:endParaRPr sz="1800">
              <a:latin typeface="Georgia"/>
              <a:cs typeface="Georgia"/>
            </a:endParaRPr>
          </a:p>
        </p:txBody>
      </p:sp>
      <p:sp>
        <p:nvSpPr>
          <p:cNvPr id="27" name="object 27"/>
          <p:cNvSpPr/>
          <p:nvPr/>
        </p:nvSpPr>
        <p:spPr>
          <a:xfrm>
            <a:off x="1996820" y="3066669"/>
            <a:ext cx="1717675" cy="802005"/>
          </a:xfrm>
          <a:custGeom>
            <a:avLst/>
            <a:gdLst/>
            <a:ahLst/>
            <a:cxnLst/>
            <a:rect l="l" t="t" r="r" b="b"/>
            <a:pathLst>
              <a:path w="1717675" h="802004">
                <a:moveTo>
                  <a:pt x="1681863" y="782320"/>
                </a:moveTo>
                <a:lnTo>
                  <a:pt x="1617345" y="788669"/>
                </a:lnTo>
                <a:lnTo>
                  <a:pt x="1613789" y="788923"/>
                </a:lnTo>
                <a:lnTo>
                  <a:pt x="1611249" y="792098"/>
                </a:lnTo>
                <a:lnTo>
                  <a:pt x="1612011" y="799083"/>
                </a:lnTo>
                <a:lnTo>
                  <a:pt x="1615058" y="801623"/>
                </a:lnTo>
                <a:lnTo>
                  <a:pt x="1711980" y="792098"/>
                </a:lnTo>
                <a:lnTo>
                  <a:pt x="1703196" y="792098"/>
                </a:lnTo>
                <a:lnTo>
                  <a:pt x="1681863" y="782320"/>
                </a:lnTo>
                <a:close/>
              </a:path>
              <a:path w="1717675" h="802004">
                <a:moveTo>
                  <a:pt x="1694316" y="781095"/>
                </a:moveTo>
                <a:lnTo>
                  <a:pt x="1681863" y="782320"/>
                </a:lnTo>
                <a:lnTo>
                  <a:pt x="1703196" y="792098"/>
                </a:lnTo>
                <a:lnTo>
                  <a:pt x="1704169" y="789939"/>
                </a:lnTo>
                <a:lnTo>
                  <a:pt x="1700530" y="789939"/>
                </a:lnTo>
                <a:lnTo>
                  <a:pt x="1694316" y="781095"/>
                </a:lnTo>
                <a:close/>
              </a:path>
              <a:path w="1717675" h="802004">
                <a:moveTo>
                  <a:pt x="1654175" y="706881"/>
                </a:moveTo>
                <a:lnTo>
                  <a:pt x="1651381" y="708913"/>
                </a:lnTo>
                <a:lnTo>
                  <a:pt x="1648459" y="710945"/>
                </a:lnTo>
                <a:lnTo>
                  <a:pt x="1647825" y="714882"/>
                </a:lnTo>
                <a:lnTo>
                  <a:pt x="1649857" y="717803"/>
                </a:lnTo>
                <a:lnTo>
                  <a:pt x="1687054" y="770757"/>
                </a:lnTo>
                <a:lnTo>
                  <a:pt x="1708404" y="780541"/>
                </a:lnTo>
                <a:lnTo>
                  <a:pt x="1703196" y="792098"/>
                </a:lnTo>
                <a:lnTo>
                  <a:pt x="1711980" y="792098"/>
                </a:lnTo>
                <a:lnTo>
                  <a:pt x="1717167" y="791590"/>
                </a:lnTo>
                <a:lnTo>
                  <a:pt x="1660144" y="710437"/>
                </a:lnTo>
                <a:lnTo>
                  <a:pt x="1658112" y="707643"/>
                </a:lnTo>
                <a:lnTo>
                  <a:pt x="1654175" y="706881"/>
                </a:lnTo>
                <a:close/>
              </a:path>
              <a:path w="1717675" h="802004">
                <a:moveTo>
                  <a:pt x="1705102" y="780033"/>
                </a:moveTo>
                <a:lnTo>
                  <a:pt x="1694316" y="781095"/>
                </a:lnTo>
                <a:lnTo>
                  <a:pt x="1700530" y="789939"/>
                </a:lnTo>
                <a:lnTo>
                  <a:pt x="1705102" y="780033"/>
                </a:lnTo>
                <a:close/>
              </a:path>
              <a:path w="1717675" h="802004">
                <a:moveTo>
                  <a:pt x="1707295" y="780033"/>
                </a:moveTo>
                <a:lnTo>
                  <a:pt x="1705102" y="780033"/>
                </a:lnTo>
                <a:lnTo>
                  <a:pt x="1700530" y="789939"/>
                </a:lnTo>
                <a:lnTo>
                  <a:pt x="1704169" y="789939"/>
                </a:lnTo>
                <a:lnTo>
                  <a:pt x="1708404" y="780541"/>
                </a:lnTo>
                <a:lnTo>
                  <a:pt x="1707295" y="780033"/>
                </a:lnTo>
                <a:close/>
              </a:path>
              <a:path w="1717675" h="802004">
                <a:moveTo>
                  <a:pt x="5334" y="0"/>
                </a:moveTo>
                <a:lnTo>
                  <a:pt x="0" y="11429"/>
                </a:lnTo>
                <a:lnTo>
                  <a:pt x="1681863" y="782320"/>
                </a:lnTo>
                <a:lnTo>
                  <a:pt x="1694316" y="781095"/>
                </a:lnTo>
                <a:lnTo>
                  <a:pt x="1687054" y="770757"/>
                </a:lnTo>
                <a:lnTo>
                  <a:pt x="5334" y="0"/>
                </a:lnTo>
                <a:close/>
              </a:path>
              <a:path w="1717675" h="802004">
                <a:moveTo>
                  <a:pt x="1687054" y="770757"/>
                </a:moveTo>
                <a:lnTo>
                  <a:pt x="1694316" y="781095"/>
                </a:lnTo>
                <a:lnTo>
                  <a:pt x="1705102" y="780033"/>
                </a:lnTo>
                <a:lnTo>
                  <a:pt x="1707295" y="780033"/>
                </a:lnTo>
                <a:lnTo>
                  <a:pt x="1687054" y="770757"/>
                </a:lnTo>
                <a:close/>
              </a:path>
            </a:pathLst>
          </a:custGeom>
          <a:solidFill>
            <a:srgbClr val="525389"/>
          </a:solidFill>
        </p:spPr>
        <p:txBody>
          <a:bodyPr wrap="square" lIns="0" tIns="0" rIns="0" bIns="0" rtlCol="0"/>
          <a:lstStyle/>
          <a:p>
            <a:endParaRPr/>
          </a:p>
        </p:txBody>
      </p:sp>
      <p:sp>
        <p:nvSpPr>
          <p:cNvPr id="28" name="object 28"/>
          <p:cNvSpPr txBox="1"/>
          <p:nvPr/>
        </p:nvSpPr>
        <p:spPr>
          <a:xfrm>
            <a:off x="2007870" y="3455289"/>
            <a:ext cx="12928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Georgia"/>
                <a:cs typeface="Georgia"/>
              </a:rPr>
              <a:t>Interruption</a:t>
            </a:r>
            <a:endParaRPr sz="1800">
              <a:latin typeface="Georgia"/>
              <a:cs typeface="Georgia"/>
            </a:endParaRPr>
          </a:p>
        </p:txBody>
      </p:sp>
      <p:sp>
        <p:nvSpPr>
          <p:cNvPr id="30" name="object 30"/>
          <p:cNvSpPr txBox="1"/>
          <p:nvPr/>
        </p:nvSpPr>
        <p:spPr>
          <a:xfrm>
            <a:off x="8878823" y="6538139"/>
            <a:ext cx="212725" cy="285750"/>
          </a:xfrm>
          <a:prstGeom prst="rect">
            <a:avLst/>
          </a:prstGeom>
        </p:spPr>
        <p:txBody>
          <a:bodyPr vert="horz" wrap="square" lIns="0" tIns="0" rIns="0" bIns="0" rtlCol="0">
            <a:spAutoFit/>
          </a:bodyPr>
          <a:lstStyle/>
          <a:p>
            <a:pPr marL="38100">
              <a:lnSpc>
                <a:spcPts val="2110"/>
              </a:lnSpc>
            </a:pPr>
            <a:fld id="{81D60167-4931-47E6-BA6A-407CBD079E47}" type="slidenum">
              <a:rPr sz="1800" dirty="0">
                <a:latin typeface="Georgia"/>
                <a:cs typeface="Georgia"/>
              </a:rPr>
              <a:t>9</a:t>
            </a:fld>
            <a:endParaRPr sz="1800">
              <a:latin typeface="Georgia"/>
              <a:cs typeface="Georgia"/>
            </a:endParaRPr>
          </a:p>
        </p:txBody>
      </p:sp>
      <p:sp>
        <p:nvSpPr>
          <p:cNvPr id="29" name="object 29"/>
          <p:cNvSpPr txBox="1"/>
          <p:nvPr/>
        </p:nvSpPr>
        <p:spPr>
          <a:xfrm>
            <a:off x="2936875" y="2740228"/>
            <a:ext cx="196278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Georgia"/>
                <a:cs typeface="Georgia"/>
              </a:rPr>
              <a:t>Processor</a:t>
            </a:r>
            <a:r>
              <a:rPr sz="1800" spc="-60" dirty="0">
                <a:latin typeface="Georgia"/>
                <a:cs typeface="Georgia"/>
              </a:rPr>
              <a:t> </a:t>
            </a:r>
            <a:r>
              <a:rPr sz="1800" dirty="0">
                <a:latin typeface="Georgia"/>
                <a:cs typeface="Georgia"/>
              </a:rPr>
              <a:t>available</a:t>
            </a:r>
            <a:endParaRPr sz="1800">
              <a:latin typeface="Georgia"/>
              <a:cs typeface="Georg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2445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TotalTime>
  <Words>1222</Words>
  <Application>Microsoft Office PowerPoint</Application>
  <PresentationFormat>On-screen Show (4:3)</PresentationFormat>
  <Paragraphs>218</Paragraphs>
  <Slides>20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vt:lpstr>
      <vt:lpstr>Calibri</vt:lpstr>
      <vt:lpstr>Georgia</vt:lpstr>
      <vt:lpstr>Source Sans Pro</vt:lpstr>
      <vt:lpstr>Trebuchet MS</vt:lpstr>
      <vt:lpstr>urw-din</vt:lpstr>
      <vt:lpstr>Wingdings</vt:lpstr>
      <vt:lpstr>Office Theme</vt:lpstr>
      <vt:lpstr>CSI 3131 Operating systems</vt:lpstr>
      <vt:lpstr>Course objectives</vt:lpstr>
      <vt:lpstr>Plan</vt:lpstr>
      <vt:lpstr>Introduction</vt:lpstr>
      <vt:lpstr>Introduction</vt:lpstr>
      <vt:lpstr>Definition of operating systems</vt:lpstr>
      <vt:lpstr>Definition of OS</vt:lpstr>
      <vt:lpstr>Process management</vt:lpstr>
      <vt:lpstr>Process management</vt:lpstr>
      <vt:lpstr>PowerPoint Presentation</vt:lpstr>
      <vt:lpstr>Process management</vt:lpstr>
      <vt:lpstr>File management system</vt:lpstr>
      <vt:lpstr>File management system</vt:lpstr>
      <vt:lpstr>File management system</vt:lpstr>
      <vt:lpstr>Memory management</vt:lpstr>
      <vt:lpstr>Memory management</vt:lpstr>
      <vt:lpstr>Memory management: Virtual memory</vt:lpstr>
      <vt:lpstr>Memory management: Virtual memory</vt:lpstr>
      <vt:lpstr>Memory management</vt:lpstr>
      <vt:lpstr>Pagination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Ovva</dc:creator>
  <cp:lastModifiedBy>Faranak Vahid-Ansari</cp:lastModifiedBy>
  <cp:revision>7</cp:revision>
  <dcterms:created xsi:type="dcterms:W3CDTF">2022-05-03T19:51:22Z</dcterms:created>
  <dcterms:modified xsi:type="dcterms:W3CDTF">2022-06-20T04:19:21Z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2021-01-10T00:00:00Z</vt:filetime>
  </property>
  <property fmtid="{D5CDD505-2E9C-101B-9397-08002B2CF9AE}" pid="3" name="Creator">
    <vt:lpwstr>Microsoft® PowerPoint® for Microsoft 365</vt:lpwstr>
  </property>
  <property fmtid="{D5CDD505-2E9C-101B-9397-08002B2CF9AE}" pid="4" name="LastSaved">
    <vt:filetime>2022-05-03T00:00:00Z</vt:filetime>
  </property>
</Properties>
</file>