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EE53F-03D3-4545-96C4-37914028EDF1}" v="3" dt="2024-12-01T21:19:4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EF83-0302-4686-08C6-05F5C1017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6DED5-D245-B010-63A1-A0EBDE14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AA8F-FC91-588F-4BA9-9D7FD6E2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E1D1A-C4A3-76A8-CAD5-13795713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4547-B7E6-8AA3-1158-4C73E42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AAF1-2FA0-1917-106B-36706CD2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7433B-A8B6-9535-1BFF-82F09BD8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5F24-38DC-4818-ADBA-9CE6DC1D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BC95-36B1-5F7A-EB89-5BAEF3EC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0F94-F499-6EEC-7108-864E7478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5459-8781-6BE6-4E7F-4D4F82174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43DCD-093A-F7BE-0621-0EEB88E3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6B9B8-1CB2-D9A0-044B-DB0CE725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080E-8747-1404-B346-1A4C6410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CA34-2CA8-867E-56E4-84DD5BE8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E2C5-AD36-8E8D-754E-F5F7C375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1C7B-1E94-15F2-D908-F9463A04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A599B-F0D2-B2F3-E01E-66501A15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7361-CA83-56B7-1531-3DF20D4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0527-1D6C-8B2F-72E2-7CE4DF8D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DFAE-454E-8481-3E57-762803CC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0A5E-769B-E477-6434-338E86C8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38AF-EF71-29E9-52F6-93D6B72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AB00-CB10-C0C1-BAE5-6E83FE9D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0593-76A2-0783-E091-7A8B36BC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F161-2445-B657-C9B2-D3B4AE16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199F-D9FB-7FD3-301D-58EDD2575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6D61-3184-5AEB-9F8B-E62CDA57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647F-8BAD-4BC7-D12D-810C79C0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4F7F-70CF-5141-3ED0-86C3E31D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F050C-3760-3829-B59A-97FDEAAB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81C6-2B07-16EA-4B11-3D7C92B9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63378-355E-6185-E6E1-B0FB9A44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062BF-D4AF-8295-66CB-CA82521F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4F0C-6BDE-2F69-D2A2-E8D3F341A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57EFA-F75B-90AE-F722-23C2DA0EC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D3D25-274B-A693-4A0C-796D970F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BCF2E-C8C9-0F4E-23E2-58F8F5A5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74C9E-3668-6026-108F-0E0D3B6A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0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56DF-D875-712E-8220-7EA5C57C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C39C9-3F90-143F-7992-9458D2E7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12F1D-DD55-AA55-4285-E31DCC29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8F671-571E-FA7B-1952-D8E48116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41931-CECD-EE0E-A2B4-975DBC8E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866C6-F7C8-913F-95F4-FE7C3E89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D7A9F-B330-C677-888E-6C0948A1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E5C-FE33-B411-5AD9-16ECE3C8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1595-6AAD-8958-3A9D-4B2BEECC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14723-5CA3-FC8D-C844-6206A5658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F388-8420-3FF5-4A0A-D936F956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50303-0525-9FBD-86CF-88D23C9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C79F-98B0-0CB9-06E3-CA1458DC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2C55-76CF-7CBD-CD76-B9BFDF92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C3585-77BD-F582-67A4-A922BA648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9949-1A11-968F-A158-35C53BD39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787A-841C-C588-77AB-9A1AFF32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92D1B-FAC8-3EFB-2E79-5E42DACC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90ACC-1EC3-8E1B-E3BA-FAA99517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2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E9915-A70E-7202-4B4D-33127B99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2F5B-0CE3-B988-C207-3037806D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F494-D440-07FE-BED7-A9E4CABD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08F13-9597-4CA0-B3DD-169F17F242D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B6B6-0934-2B39-DEC1-9B9B5CCC5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61848-A16A-7B61-E656-14FD99DD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FB6BA-FE60-4B97-AEF5-A316E5337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80709-6579-8488-AAE4-5C1DCE5B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5" y="170329"/>
            <a:ext cx="10575610" cy="6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5833DB-6C05-C506-2FFD-A91A3EBA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3" y="263642"/>
            <a:ext cx="10938513" cy="63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9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EE668-3501-9706-B7A3-AFAC7D02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90" y="241856"/>
            <a:ext cx="10335619" cy="6374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9F41C-7DCA-72F5-87F1-372FF657DCE4}"/>
              </a:ext>
            </a:extLst>
          </p:cNvPr>
          <p:cNvSpPr txBox="1"/>
          <p:nvPr/>
        </p:nvSpPr>
        <p:spPr>
          <a:xfrm>
            <a:off x="7010400" y="57190"/>
            <a:ext cx="174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2020</a:t>
            </a:r>
          </a:p>
        </p:txBody>
      </p:sp>
    </p:spTree>
    <p:extLst>
      <p:ext uri="{BB962C8B-B14F-4D97-AF65-F5344CB8AC3E}">
        <p14:creationId xmlns:p14="http://schemas.microsoft.com/office/powerpoint/2010/main" val="10075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C8094-0EB8-3332-9EFE-210DF4C0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27" y="269995"/>
            <a:ext cx="10546145" cy="6504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C79C3-EEA7-742F-E9F8-8CFA3A832F6A}"/>
              </a:ext>
            </a:extLst>
          </p:cNvPr>
          <p:cNvSpPr txBox="1"/>
          <p:nvPr/>
        </p:nvSpPr>
        <p:spPr>
          <a:xfrm>
            <a:off x="7167716" y="157316"/>
            <a:ext cx="23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Excluding 2020</a:t>
            </a:r>
          </a:p>
        </p:txBody>
      </p:sp>
    </p:spTree>
    <p:extLst>
      <p:ext uri="{BB962C8B-B14F-4D97-AF65-F5344CB8AC3E}">
        <p14:creationId xmlns:p14="http://schemas.microsoft.com/office/powerpoint/2010/main" val="395521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BF907-80B0-E779-0D51-016A827D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90" y="0"/>
            <a:ext cx="150382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3597E-07CB-A78A-6A29-73C4F25E194E}"/>
              </a:ext>
            </a:extLst>
          </p:cNvPr>
          <p:cNvSpPr txBox="1"/>
          <p:nvPr/>
        </p:nvSpPr>
        <p:spPr>
          <a:xfrm>
            <a:off x="5975426" y="543751"/>
            <a:ext cx="211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2000-2016</a:t>
            </a:r>
          </a:p>
        </p:txBody>
      </p:sp>
    </p:spTree>
    <p:extLst>
      <p:ext uri="{BB962C8B-B14F-4D97-AF65-F5344CB8AC3E}">
        <p14:creationId xmlns:p14="http://schemas.microsoft.com/office/powerpoint/2010/main" val="345730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F530F-A6F8-3F37-BD3F-64807161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77" y="169411"/>
            <a:ext cx="10506245" cy="65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EC5F2-F109-7987-9130-CA605311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6" y="0"/>
            <a:ext cx="8588188" cy="68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445076FF2E549BFE3F8E66CB43799" ma:contentTypeVersion="8" ma:contentTypeDescription="Create a new document." ma:contentTypeScope="" ma:versionID="37f4ba951d073dc1b23bb429d7ae704c">
  <xsd:schema xmlns:xsd="http://www.w3.org/2001/XMLSchema" xmlns:xs="http://www.w3.org/2001/XMLSchema" xmlns:p="http://schemas.microsoft.com/office/2006/metadata/properties" xmlns:ns3="fc1d94d9-0345-420f-b33f-e16bbc3f2b79" xmlns:ns4="9cd90ca7-b30e-4ff3-bf98-28cccb5fb286" targetNamespace="http://schemas.microsoft.com/office/2006/metadata/properties" ma:root="true" ma:fieldsID="869a9429c94eae14581e7c9b92e46c5b" ns3:_="" ns4:_="">
    <xsd:import namespace="fc1d94d9-0345-420f-b33f-e16bbc3f2b79"/>
    <xsd:import namespace="9cd90ca7-b30e-4ff3-bf98-28cccb5fb2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d94d9-0345-420f-b33f-e16bbc3f2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90ca7-b30e-4ff3-bf98-28cccb5fb2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1d94d9-0345-420f-b33f-e16bbc3f2b79" xsi:nil="true"/>
  </documentManagement>
</p:properties>
</file>

<file path=customXml/itemProps1.xml><?xml version="1.0" encoding="utf-8"?>
<ds:datastoreItem xmlns:ds="http://schemas.openxmlformats.org/officeDocument/2006/customXml" ds:itemID="{4C8EB5B1-1E34-47E8-859D-7E0EF4EDC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63010D-EF48-42A7-86E7-4DE0E629C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d94d9-0345-420f-b33f-e16bbc3f2b79"/>
    <ds:schemaRef ds:uri="9cd90ca7-b30e-4ff3-bf98-28cccb5fb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C2317F-B8E5-443D-A2B8-720C05C56BC0}">
  <ds:schemaRefs>
    <ds:schemaRef ds:uri="http://purl.org/dc/elements/1.1/"/>
    <ds:schemaRef ds:uri="http://purl.org/dc/dcmitype/"/>
    <ds:schemaRef ds:uri="9cd90ca7-b30e-4ff3-bf98-28cccb5fb286"/>
    <ds:schemaRef ds:uri="fc1d94d9-0345-420f-b33f-e16bbc3f2b7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Kiara Zepeda (Student)</dc:creator>
  <cp:lastModifiedBy>Kiara Zepeda (Student)</cp:lastModifiedBy>
  <cp:revision>4</cp:revision>
  <dcterms:created xsi:type="dcterms:W3CDTF">2024-12-01T19:35:00Z</dcterms:created>
  <dcterms:modified xsi:type="dcterms:W3CDTF">2025-04-29T23:54:08Z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0x010100F40445076FF2E549BFE3F8E66CB43799</vt:lpwstr>
  </property>
</Properties>
</file>