
<file path=[Content_Types].xml><?xml version="1.0" encoding="utf-8"?>
<Types xmlns="http://schemas.openxmlformats.org/package/2006/content-types">
  <Default Extension="png" ContentType="image/png"/>
  <Default Extension="jfif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1" r:id="rId1"/>
  </p:sldMasterIdLst>
  <p:notesMasterIdLst>
    <p:notesMasterId r:id="rId25"/>
  </p:notesMasterIdLst>
  <p:sldIdLst>
    <p:sldId id="256" r:id="rId2"/>
    <p:sldId id="260" r:id="rId3"/>
    <p:sldId id="257" r:id="rId4"/>
    <p:sldId id="315" r:id="rId5"/>
    <p:sldId id="316" r:id="rId6"/>
    <p:sldId id="317" r:id="rId7"/>
    <p:sldId id="318" r:id="rId8"/>
    <p:sldId id="319" r:id="rId9"/>
    <p:sldId id="312" r:id="rId10"/>
    <p:sldId id="321" r:id="rId11"/>
    <p:sldId id="322" r:id="rId12"/>
    <p:sldId id="323" r:id="rId13"/>
    <p:sldId id="324" r:id="rId14"/>
    <p:sldId id="325" r:id="rId15"/>
    <p:sldId id="326" r:id="rId16"/>
    <p:sldId id="331" r:id="rId17"/>
    <p:sldId id="327" r:id="rId18"/>
    <p:sldId id="328" r:id="rId19"/>
    <p:sldId id="329" r:id="rId20"/>
    <p:sldId id="330" r:id="rId21"/>
    <p:sldId id="332" r:id="rId22"/>
    <p:sldId id="333" r:id="rId23"/>
    <p:sldId id="320" r:id="rId24"/>
  </p:sldIdLst>
  <p:sldSz cx="9144000" cy="5143500" type="screen16x9"/>
  <p:notesSz cx="6858000" cy="9144000"/>
  <p:embeddedFontLst>
    <p:embeddedFont>
      <p:font typeface="Roboto" panose="020B0604020202020204" charset="0"/>
      <p:regular r:id="rId26"/>
      <p:bold r:id="rId27"/>
      <p:italic r:id="rId28"/>
      <p:boldItalic r:id="rId29"/>
    </p:embeddedFont>
    <p:embeddedFont>
      <p:font typeface="Poppins SemiBold" panose="020B0604020202020204" charset="0"/>
      <p:regular r:id="rId30"/>
      <p:bold r:id="rId31"/>
      <p:italic r:id="rId32"/>
      <p:boldItalic r:id="rId33"/>
    </p:embeddedFont>
    <p:embeddedFont>
      <p:font typeface="Poppins" panose="020B0604020202020204" charset="0"/>
      <p:regular r:id="rId34"/>
      <p:bold r:id="rId35"/>
      <p:italic r:id="rId36"/>
      <p:boldItalic r:id="rId37"/>
    </p:embeddedFont>
    <p:embeddedFont>
      <p:font typeface="Poppins Medium" panose="020B060402020202020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56DA369-98F7-4EDB-9F45-4406E68090B1}">
  <a:tblStyle styleId="{056DA369-98F7-4EDB-9F45-4406E68090B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53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font" Target="fonts/font14.fntdata"/><Relationship Id="rId21" Type="http://schemas.openxmlformats.org/officeDocument/2006/relationships/slide" Target="slides/slide20.xml"/><Relationship Id="rId34" Type="http://schemas.openxmlformats.org/officeDocument/2006/relationships/font" Target="fonts/font9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font" Target="fonts/font12.fntdata"/><Relationship Id="rId40" Type="http://schemas.openxmlformats.org/officeDocument/2006/relationships/font" Target="fonts/font1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font" Target="fonts/font1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font" Target="fonts/font10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38" Type="http://schemas.openxmlformats.org/officeDocument/2006/relationships/font" Target="fonts/font13.fntdata"/><Relationship Id="rId20" Type="http://schemas.openxmlformats.org/officeDocument/2006/relationships/slide" Target="slides/slide19.xml"/><Relationship Id="rId41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1" name="Google Shape;1261;g2880bcb85c6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2" name="Google Shape;1262;g2880bcb85c6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25646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056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263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27256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50542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6463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6062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7655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1691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68556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g179c31db71e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1" name="Google Shape;1331;g179c31db71e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2426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7921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379608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191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931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43576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840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9482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4823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4" name="Google Shape;1284;g179c31db71e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5" name="Google Shape;1285;g179c31db71e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10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8295550" y="2437150"/>
            <a:ext cx="631500" cy="721150"/>
            <a:chOff x="6533825" y="4313425"/>
            <a:chExt cx="631500" cy="721150"/>
          </a:xfrm>
        </p:grpSpPr>
        <p:sp>
          <p:nvSpPr>
            <p:cNvPr id="10" name="Google Shape;10;p2"/>
            <p:cNvSpPr/>
            <p:nvPr/>
          </p:nvSpPr>
          <p:spPr>
            <a:xfrm>
              <a:off x="6965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965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965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965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965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21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821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821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821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821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7109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109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109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109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109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677450" y="49783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677450" y="4811900"/>
              <a:ext cx="56250" cy="56275"/>
            </a:xfrm>
            <a:custGeom>
              <a:avLst/>
              <a:gdLst/>
              <a:ahLst/>
              <a:cxnLst/>
              <a:rect l="l" t="t" r="r" b="b"/>
              <a:pathLst>
                <a:path w="2250" h="2251" extrusionOk="0">
                  <a:moveTo>
                    <a:pt x="1125" y="1"/>
                  </a:moveTo>
                  <a:cubicBezTo>
                    <a:pt x="517" y="1"/>
                    <a:pt x="0" y="518"/>
                    <a:pt x="0" y="1126"/>
                  </a:cubicBezTo>
                  <a:cubicBezTo>
                    <a:pt x="0" y="1764"/>
                    <a:pt x="517" y="2250"/>
                    <a:pt x="1125" y="2250"/>
                  </a:cubicBezTo>
                  <a:cubicBezTo>
                    <a:pt x="1733" y="2250"/>
                    <a:pt x="2249" y="1764"/>
                    <a:pt x="2249" y="1126"/>
                  </a:cubicBezTo>
                  <a:cubicBezTo>
                    <a:pt x="224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677450" y="46462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677450" y="44798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677450" y="4313425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33825" y="49783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33825" y="4811900"/>
              <a:ext cx="55500" cy="56275"/>
            </a:xfrm>
            <a:custGeom>
              <a:avLst/>
              <a:gdLst/>
              <a:ahLst/>
              <a:cxnLst/>
              <a:rect l="l" t="t" r="r" b="b"/>
              <a:pathLst>
                <a:path w="2220" h="2251" extrusionOk="0">
                  <a:moveTo>
                    <a:pt x="1125" y="1"/>
                  </a:moveTo>
                  <a:cubicBezTo>
                    <a:pt x="487" y="1"/>
                    <a:pt x="0" y="518"/>
                    <a:pt x="0" y="1126"/>
                  </a:cubicBezTo>
                  <a:cubicBezTo>
                    <a:pt x="0" y="1764"/>
                    <a:pt x="487" y="2250"/>
                    <a:pt x="1125" y="2250"/>
                  </a:cubicBezTo>
                  <a:cubicBezTo>
                    <a:pt x="1733" y="2250"/>
                    <a:pt x="2219" y="1764"/>
                    <a:pt x="2219" y="1126"/>
                  </a:cubicBezTo>
                  <a:cubicBezTo>
                    <a:pt x="2219" y="518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33825" y="46462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533825" y="44798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533825" y="4313425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36" name="Google Shape;36;p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2"/>
          <p:cNvGrpSpPr/>
          <p:nvPr/>
        </p:nvGrpSpPr>
        <p:grpSpPr>
          <a:xfrm flipH="1">
            <a:off x="2244842" y="4599425"/>
            <a:ext cx="4489475" cy="193775"/>
            <a:chOff x="1784500" y="1867350"/>
            <a:chExt cx="4489475" cy="193775"/>
          </a:xfrm>
        </p:grpSpPr>
        <p:sp>
          <p:nvSpPr>
            <p:cNvPr id="49" name="Google Shape;49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" name="Google Shape;52;p2"/>
          <p:cNvGrpSpPr/>
          <p:nvPr/>
        </p:nvGrpSpPr>
        <p:grpSpPr>
          <a:xfrm>
            <a:off x="2328517" y="345725"/>
            <a:ext cx="4489475" cy="193775"/>
            <a:chOff x="1784500" y="1867350"/>
            <a:chExt cx="4489475" cy="193775"/>
          </a:xfrm>
        </p:grpSpPr>
        <p:sp>
          <p:nvSpPr>
            <p:cNvPr id="53" name="Google Shape;53;p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6" name="Google Shape;56;p2"/>
          <p:cNvSpPr txBox="1">
            <a:spLocks noGrp="1"/>
          </p:cNvSpPr>
          <p:nvPr>
            <p:ph type="ctrTitle"/>
          </p:nvPr>
        </p:nvSpPr>
        <p:spPr>
          <a:xfrm>
            <a:off x="1986225" y="1251900"/>
            <a:ext cx="5174100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2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7" name="Google Shape;57;p2"/>
          <p:cNvSpPr txBox="1">
            <a:spLocks noGrp="1"/>
          </p:cNvSpPr>
          <p:nvPr>
            <p:ph type="subTitle" idx="1"/>
          </p:nvPr>
        </p:nvSpPr>
        <p:spPr>
          <a:xfrm>
            <a:off x="1986214" y="3423425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3"/>
          <p:cNvGrpSpPr/>
          <p:nvPr/>
        </p:nvGrpSpPr>
        <p:grpSpPr>
          <a:xfrm>
            <a:off x="3941292" y="345725"/>
            <a:ext cx="4489475" cy="193775"/>
            <a:chOff x="1784500" y="1867350"/>
            <a:chExt cx="4489475" cy="193775"/>
          </a:xfrm>
        </p:grpSpPr>
        <p:sp>
          <p:nvSpPr>
            <p:cNvPr id="60" name="Google Shape;60;p3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3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" name="Google Shape;63;p3"/>
          <p:cNvGrpSpPr/>
          <p:nvPr/>
        </p:nvGrpSpPr>
        <p:grpSpPr>
          <a:xfrm rot="10800000">
            <a:off x="-1421297" y="-502690"/>
            <a:ext cx="3382300" cy="1993950"/>
            <a:chOff x="1317925" y="2802775"/>
            <a:chExt cx="3382300" cy="1993950"/>
          </a:xfrm>
        </p:grpSpPr>
        <p:sp>
          <p:nvSpPr>
            <p:cNvPr id="64" name="Google Shape;64;p3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>
            <a:off x="5640400" y="4566944"/>
            <a:ext cx="2790375" cy="64975"/>
            <a:chOff x="5954300" y="4334988"/>
            <a:chExt cx="2790375" cy="64975"/>
          </a:xfrm>
        </p:grpSpPr>
        <p:sp>
          <p:nvSpPr>
            <p:cNvPr id="77" name="Google Shape;77;p3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3830600" y="2368950"/>
            <a:ext cx="4599600" cy="8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8" name="Google Shape;98;p3"/>
          <p:cNvSpPr txBox="1">
            <a:spLocks noGrp="1"/>
          </p:cNvSpPr>
          <p:nvPr>
            <p:ph type="title" idx="2" hasCustomPrompt="1"/>
          </p:nvPr>
        </p:nvSpPr>
        <p:spPr>
          <a:xfrm>
            <a:off x="6554875" y="971663"/>
            <a:ext cx="18759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9000">
                <a:solidFill>
                  <a:schemeClr val="dk2"/>
                </a:solidFill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9" name="Google Shape;99;p3"/>
          <p:cNvSpPr txBox="1">
            <a:spLocks noGrp="1"/>
          </p:cNvSpPr>
          <p:nvPr>
            <p:ph type="subTitle" idx="1"/>
          </p:nvPr>
        </p:nvSpPr>
        <p:spPr>
          <a:xfrm>
            <a:off x="3830600" y="3219025"/>
            <a:ext cx="4599600" cy="49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6"/>
          <p:cNvGrpSpPr/>
          <p:nvPr/>
        </p:nvGrpSpPr>
        <p:grpSpPr>
          <a:xfrm>
            <a:off x="8295561" y="0"/>
            <a:ext cx="1734954" cy="1734954"/>
            <a:chOff x="6340050" y="754850"/>
            <a:chExt cx="1595800" cy="1595800"/>
          </a:xfrm>
        </p:grpSpPr>
        <p:sp>
          <p:nvSpPr>
            <p:cNvPr id="179" name="Google Shape;179;p6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" name="Google Shape;182;p6"/>
          <p:cNvGrpSpPr/>
          <p:nvPr/>
        </p:nvGrpSpPr>
        <p:grpSpPr>
          <a:xfrm rot="5400000">
            <a:off x="-330326" y="711337"/>
            <a:ext cx="1351125" cy="232319"/>
            <a:chOff x="5486725" y="543869"/>
            <a:chExt cx="1351125" cy="232319"/>
          </a:xfrm>
        </p:grpSpPr>
        <p:sp>
          <p:nvSpPr>
            <p:cNvPr id="183" name="Google Shape;183;p6"/>
            <p:cNvSpPr/>
            <p:nvPr/>
          </p:nvSpPr>
          <p:spPr>
            <a:xfrm>
              <a:off x="6637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5918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5918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637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94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5774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5774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494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82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062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062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782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>
              <a:off x="6349975" y="7112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6"/>
            <p:cNvSpPr/>
            <p:nvPr/>
          </p:nvSpPr>
          <p:spPr>
            <a:xfrm>
              <a:off x="5630350" y="71993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30350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6349975" y="543869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6206350" y="7112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486725" y="71993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486725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6206350" y="543869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3" name="Google Shape;203;p6"/>
          <p:cNvSpPr txBox="1">
            <a:spLocks noGrp="1"/>
          </p:cNvSpPr>
          <p:nvPr>
            <p:ph type="title"/>
          </p:nvPr>
        </p:nvSpPr>
        <p:spPr>
          <a:xfrm>
            <a:off x="872100" y="539500"/>
            <a:ext cx="73998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4" name="Google Shape;1194;p41"/>
          <p:cNvGrpSpPr/>
          <p:nvPr/>
        </p:nvGrpSpPr>
        <p:grpSpPr>
          <a:xfrm>
            <a:off x="8430750" y="1225934"/>
            <a:ext cx="2691676" cy="2691631"/>
            <a:chOff x="5165750" y="-1146341"/>
            <a:chExt cx="2691676" cy="2691631"/>
          </a:xfrm>
        </p:grpSpPr>
        <p:sp>
          <p:nvSpPr>
            <p:cNvPr id="1195" name="Google Shape;1195;p41"/>
            <p:cNvSpPr/>
            <p:nvPr/>
          </p:nvSpPr>
          <p:spPr>
            <a:xfrm>
              <a:off x="5923974" y="-388117"/>
              <a:ext cx="1175229" cy="1175184"/>
            </a:xfrm>
            <a:custGeom>
              <a:avLst/>
              <a:gdLst/>
              <a:ahLst/>
              <a:cxnLst/>
              <a:rect l="l" t="t" r="r" b="b"/>
              <a:pathLst>
                <a:path w="25959" h="25958" fill="none" extrusionOk="0">
                  <a:moveTo>
                    <a:pt x="25958" y="12979"/>
                  </a:moveTo>
                  <a:cubicBezTo>
                    <a:pt x="25958" y="20152"/>
                    <a:pt x="20153" y="25958"/>
                    <a:pt x="12979" y="25958"/>
                  </a:cubicBezTo>
                  <a:cubicBezTo>
                    <a:pt x="5806" y="25958"/>
                    <a:pt x="1" y="20152"/>
                    <a:pt x="1" y="12979"/>
                  </a:cubicBezTo>
                  <a:cubicBezTo>
                    <a:pt x="1" y="5806"/>
                    <a:pt x="5806" y="0"/>
                    <a:pt x="12979" y="0"/>
                  </a:cubicBezTo>
                  <a:cubicBezTo>
                    <a:pt x="20153" y="0"/>
                    <a:pt x="25958" y="5806"/>
                    <a:pt x="25958" y="12979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1"/>
            <p:cNvSpPr/>
            <p:nvPr/>
          </p:nvSpPr>
          <p:spPr>
            <a:xfrm>
              <a:off x="5840039" y="-472098"/>
              <a:ext cx="1343099" cy="1343145"/>
            </a:xfrm>
            <a:custGeom>
              <a:avLst/>
              <a:gdLst/>
              <a:ahLst/>
              <a:cxnLst/>
              <a:rect l="l" t="t" r="r" b="b"/>
              <a:pathLst>
                <a:path w="29667" h="29668" fill="none" extrusionOk="0">
                  <a:moveTo>
                    <a:pt x="29667" y="14834"/>
                  </a:moveTo>
                  <a:cubicBezTo>
                    <a:pt x="29667" y="23041"/>
                    <a:pt x="23040" y="29667"/>
                    <a:pt x="14833" y="29667"/>
                  </a:cubicBezTo>
                  <a:cubicBezTo>
                    <a:pt x="6627" y="29667"/>
                    <a:pt x="0" y="23041"/>
                    <a:pt x="0" y="14834"/>
                  </a:cubicBezTo>
                  <a:cubicBezTo>
                    <a:pt x="0" y="6627"/>
                    <a:pt x="6627" y="1"/>
                    <a:pt x="14833" y="1"/>
                  </a:cubicBezTo>
                  <a:cubicBezTo>
                    <a:pt x="23040" y="1"/>
                    <a:pt x="29667" y="6627"/>
                    <a:pt x="29667" y="14834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1"/>
            <p:cNvSpPr/>
            <p:nvPr/>
          </p:nvSpPr>
          <p:spPr>
            <a:xfrm>
              <a:off x="5165750" y="-1146341"/>
              <a:ext cx="2691676" cy="2691631"/>
            </a:xfrm>
            <a:custGeom>
              <a:avLst/>
              <a:gdLst/>
              <a:ahLst/>
              <a:cxnLst/>
              <a:rect l="l" t="t" r="r" b="b"/>
              <a:pathLst>
                <a:path w="59455" h="59454" fill="none" extrusionOk="0">
                  <a:moveTo>
                    <a:pt x="59454" y="29727"/>
                  </a:moveTo>
                  <a:cubicBezTo>
                    <a:pt x="59454" y="46141"/>
                    <a:pt x="46141" y="59454"/>
                    <a:pt x="29727" y="59454"/>
                  </a:cubicBezTo>
                  <a:cubicBezTo>
                    <a:pt x="13314" y="59454"/>
                    <a:pt x="0" y="46141"/>
                    <a:pt x="0" y="29727"/>
                  </a:cubicBezTo>
                  <a:cubicBezTo>
                    <a:pt x="0" y="13313"/>
                    <a:pt x="13314" y="0"/>
                    <a:pt x="29727" y="0"/>
                  </a:cubicBezTo>
                  <a:cubicBezTo>
                    <a:pt x="46141" y="0"/>
                    <a:pt x="59454" y="13313"/>
                    <a:pt x="59454" y="2972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1"/>
            <p:cNvSpPr/>
            <p:nvPr/>
          </p:nvSpPr>
          <p:spPr>
            <a:xfrm>
              <a:off x="5286854" y="-1025282"/>
              <a:ext cx="2449469" cy="2449514"/>
            </a:xfrm>
            <a:custGeom>
              <a:avLst/>
              <a:gdLst/>
              <a:ahLst/>
              <a:cxnLst/>
              <a:rect l="l" t="t" r="r" b="b"/>
              <a:pathLst>
                <a:path w="54105" h="54106" fill="none" extrusionOk="0">
                  <a:moveTo>
                    <a:pt x="54105" y="27053"/>
                  </a:moveTo>
                  <a:cubicBezTo>
                    <a:pt x="54105" y="41977"/>
                    <a:pt x="41977" y="54105"/>
                    <a:pt x="27052" y="54105"/>
                  </a:cubicBezTo>
                  <a:cubicBezTo>
                    <a:pt x="12128" y="54105"/>
                    <a:pt x="0" y="41977"/>
                    <a:pt x="0" y="27053"/>
                  </a:cubicBezTo>
                  <a:cubicBezTo>
                    <a:pt x="0" y="12129"/>
                    <a:pt x="12128" y="1"/>
                    <a:pt x="27052" y="1"/>
                  </a:cubicBezTo>
                  <a:cubicBezTo>
                    <a:pt x="41977" y="1"/>
                    <a:pt x="54105" y="12129"/>
                    <a:pt x="54105" y="27053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1"/>
            <p:cNvSpPr/>
            <p:nvPr/>
          </p:nvSpPr>
          <p:spPr>
            <a:xfrm>
              <a:off x="5406555" y="-905537"/>
              <a:ext cx="2210068" cy="2210022"/>
            </a:xfrm>
            <a:custGeom>
              <a:avLst/>
              <a:gdLst/>
              <a:ahLst/>
              <a:cxnLst/>
              <a:rect l="l" t="t" r="r" b="b"/>
              <a:pathLst>
                <a:path w="48817" h="48816" fill="none" extrusionOk="0">
                  <a:moveTo>
                    <a:pt x="48816" y="24408"/>
                  </a:moveTo>
                  <a:cubicBezTo>
                    <a:pt x="48816" y="37873"/>
                    <a:pt x="37904" y="48816"/>
                    <a:pt x="24408" y="48816"/>
                  </a:cubicBezTo>
                  <a:cubicBezTo>
                    <a:pt x="10943" y="48816"/>
                    <a:pt x="1" y="37873"/>
                    <a:pt x="1" y="24408"/>
                  </a:cubicBezTo>
                  <a:cubicBezTo>
                    <a:pt x="1" y="10943"/>
                    <a:pt x="10943" y="0"/>
                    <a:pt x="24408" y="0"/>
                  </a:cubicBezTo>
                  <a:cubicBezTo>
                    <a:pt x="37904" y="0"/>
                    <a:pt x="48816" y="10943"/>
                    <a:pt x="48816" y="24408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1"/>
            <p:cNvSpPr/>
            <p:nvPr/>
          </p:nvSpPr>
          <p:spPr>
            <a:xfrm>
              <a:off x="5523539" y="-788598"/>
              <a:ext cx="1976099" cy="1976145"/>
            </a:xfrm>
            <a:custGeom>
              <a:avLst/>
              <a:gdLst/>
              <a:ahLst/>
              <a:cxnLst/>
              <a:rect l="l" t="t" r="r" b="b"/>
              <a:pathLst>
                <a:path w="43649" h="43650" fill="none" extrusionOk="0">
                  <a:moveTo>
                    <a:pt x="43649" y="21825"/>
                  </a:moveTo>
                  <a:cubicBezTo>
                    <a:pt x="43649" y="33892"/>
                    <a:pt x="33892" y="43649"/>
                    <a:pt x="21824" y="43649"/>
                  </a:cubicBezTo>
                  <a:cubicBezTo>
                    <a:pt x="9757" y="43649"/>
                    <a:pt x="0" y="33892"/>
                    <a:pt x="0" y="21825"/>
                  </a:cubicBezTo>
                  <a:cubicBezTo>
                    <a:pt x="0" y="9758"/>
                    <a:pt x="9757" y="1"/>
                    <a:pt x="21824" y="1"/>
                  </a:cubicBezTo>
                  <a:cubicBezTo>
                    <a:pt x="33892" y="1"/>
                    <a:pt x="43649" y="9758"/>
                    <a:pt x="43649" y="21825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1"/>
            <p:cNvSpPr/>
            <p:nvPr/>
          </p:nvSpPr>
          <p:spPr>
            <a:xfrm>
              <a:off x="5635000" y="-677092"/>
              <a:ext cx="1753178" cy="1753132"/>
            </a:xfrm>
            <a:custGeom>
              <a:avLst/>
              <a:gdLst/>
              <a:ahLst/>
              <a:cxnLst/>
              <a:rect l="l" t="t" r="r" b="b"/>
              <a:pathLst>
                <a:path w="38725" h="38724" fill="none" extrusionOk="0">
                  <a:moveTo>
                    <a:pt x="38725" y="19362"/>
                  </a:moveTo>
                  <a:cubicBezTo>
                    <a:pt x="38725" y="30061"/>
                    <a:pt x="30062" y="38724"/>
                    <a:pt x="19362" y="38724"/>
                  </a:cubicBezTo>
                  <a:cubicBezTo>
                    <a:pt x="8663" y="38724"/>
                    <a:pt x="0" y="30061"/>
                    <a:pt x="0" y="19362"/>
                  </a:cubicBezTo>
                  <a:cubicBezTo>
                    <a:pt x="0" y="8663"/>
                    <a:pt x="8663" y="0"/>
                    <a:pt x="19362" y="0"/>
                  </a:cubicBezTo>
                  <a:cubicBezTo>
                    <a:pt x="30062" y="0"/>
                    <a:pt x="38725" y="8663"/>
                    <a:pt x="38725" y="1936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1"/>
            <p:cNvSpPr/>
            <p:nvPr/>
          </p:nvSpPr>
          <p:spPr>
            <a:xfrm>
              <a:off x="5742341" y="-569796"/>
              <a:ext cx="1538495" cy="1538541"/>
            </a:xfrm>
            <a:custGeom>
              <a:avLst/>
              <a:gdLst/>
              <a:ahLst/>
              <a:cxnLst/>
              <a:rect l="l" t="t" r="r" b="b"/>
              <a:pathLst>
                <a:path w="33983" h="33984" fill="none" extrusionOk="0">
                  <a:moveTo>
                    <a:pt x="33983" y="16992"/>
                  </a:moveTo>
                  <a:cubicBezTo>
                    <a:pt x="33983" y="26384"/>
                    <a:pt x="26384" y="33983"/>
                    <a:pt x="16991" y="33983"/>
                  </a:cubicBezTo>
                  <a:cubicBezTo>
                    <a:pt x="7599" y="33983"/>
                    <a:pt x="0" y="26384"/>
                    <a:pt x="0" y="16992"/>
                  </a:cubicBezTo>
                  <a:cubicBezTo>
                    <a:pt x="0" y="7600"/>
                    <a:pt x="7599" y="1"/>
                    <a:pt x="16991" y="1"/>
                  </a:cubicBezTo>
                  <a:cubicBezTo>
                    <a:pt x="26384" y="1"/>
                    <a:pt x="33983" y="7600"/>
                    <a:pt x="33983" y="16992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1"/>
            <p:cNvSpPr/>
            <p:nvPr/>
          </p:nvSpPr>
          <p:spPr>
            <a:xfrm>
              <a:off x="5842801" y="-387936"/>
              <a:ext cx="1337576" cy="1174821"/>
            </a:xfrm>
            <a:custGeom>
              <a:avLst/>
              <a:gdLst/>
              <a:ahLst/>
              <a:cxnLst/>
              <a:rect l="l" t="t" r="r" b="b"/>
              <a:pathLst>
                <a:path w="29545" h="25950" extrusionOk="0">
                  <a:moveTo>
                    <a:pt x="14779" y="2030"/>
                  </a:moveTo>
                  <a:cubicBezTo>
                    <a:pt x="19620" y="2030"/>
                    <a:pt x="24049" y="5279"/>
                    <a:pt x="25350" y="10179"/>
                  </a:cubicBezTo>
                  <a:cubicBezTo>
                    <a:pt x="26900" y="16015"/>
                    <a:pt x="23405" y="22002"/>
                    <a:pt x="17569" y="23553"/>
                  </a:cubicBezTo>
                  <a:cubicBezTo>
                    <a:pt x="16632" y="23801"/>
                    <a:pt x="15691" y="23920"/>
                    <a:pt x="14766" y="23920"/>
                  </a:cubicBezTo>
                  <a:cubicBezTo>
                    <a:pt x="9925" y="23920"/>
                    <a:pt x="5496" y="20671"/>
                    <a:pt x="4195" y="15771"/>
                  </a:cubicBezTo>
                  <a:cubicBezTo>
                    <a:pt x="2645" y="9935"/>
                    <a:pt x="6140" y="3948"/>
                    <a:pt x="11976" y="2397"/>
                  </a:cubicBezTo>
                  <a:cubicBezTo>
                    <a:pt x="12913" y="2149"/>
                    <a:pt x="13854" y="2030"/>
                    <a:pt x="14779" y="2030"/>
                  </a:cubicBezTo>
                  <a:close/>
                  <a:moveTo>
                    <a:pt x="14795" y="0"/>
                  </a:moveTo>
                  <a:cubicBezTo>
                    <a:pt x="10589" y="0"/>
                    <a:pt x="6465" y="2041"/>
                    <a:pt x="3952" y="5802"/>
                  </a:cubicBezTo>
                  <a:cubicBezTo>
                    <a:pt x="0" y="11790"/>
                    <a:pt x="1642" y="19814"/>
                    <a:pt x="7599" y="23796"/>
                  </a:cubicBezTo>
                  <a:cubicBezTo>
                    <a:pt x="9807" y="25253"/>
                    <a:pt x="12297" y="25950"/>
                    <a:pt x="14758" y="25950"/>
                  </a:cubicBezTo>
                  <a:cubicBezTo>
                    <a:pt x="18970" y="25950"/>
                    <a:pt x="23099" y="23909"/>
                    <a:pt x="25593" y="20148"/>
                  </a:cubicBezTo>
                  <a:cubicBezTo>
                    <a:pt x="29545" y="14160"/>
                    <a:pt x="27903" y="6136"/>
                    <a:pt x="21946" y="2154"/>
                  </a:cubicBezTo>
                  <a:cubicBezTo>
                    <a:pt x="19738" y="697"/>
                    <a:pt x="17252" y="0"/>
                    <a:pt x="14795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04" name="Google Shape;1204;p41"/>
          <p:cNvGrpSpPr/>
          <p:nvPr/>
        </p:nvGrpSpPr>
        <p:grpSpPr>
          <a:xfrm>
            <a:off x="713225" y="4828856"/>
            <a:ext cx="2790375" cy="64975"/>
            <a:chOff x="5954300" y="4334988"/>
            <a:chExt cx="2790375" cy="64975"/>
          </a:xfrm>
        </p:grpSpPr>
        <p:sp>
          <p:nvSpPr>
            <p:cNvPr id="1205" name="Google Shape;1205;p41"/>
            <p:cNvSpPr/>
            <p:nvPr/>
          </p:nvSpPr>
          <p:spPr>
            <a:xfrm>
              <a:off x="8544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1"/>
            <p:cNvSpPr/>
            <p:nvPr/>
          </p:nvSpPr>
          <p:spPr>
            <a:xfrm>
              <a:off x="7825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1"/>
            <p:cNvSpPr/>
            <p:nvPr/>
          </p:nvSpPr>
          <p:spPr>
            <a:xfrm>
              <a:off x="6385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1"/>
            <p:cNvSpPr/>
            <p:nvPr/>
          </p:nvSpPr>
          <p:spPr>
            <a:xfrm>
              <a:off x="7105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1"/>
            <p:cNvSpPr/>
            <p:nvPr/>
          </p:nvSpPr>
          <p:spPr>
            <a:xfrm>
              <a:off x="8401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1"/>
            <p:cNvSpPr/>
            <p:nvPr/>
          </p:nvSpPr>
          <p:spPr>
            <a:xfrm>
              <a:off x="7681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1"/>
            <p:cNvSpPr/>
            <p:nvPr/>
          </p:nvSpPr>
          <p:spPr>
            <a:xfrm>
              <a:off x="6242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1"/>
            <p:cNvSpPr/>
            <p:nvPr/>
          </p:nvSpPr>
          <p:spPr>
            <a:xfrm>
              <a:off x="6961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3" name="Google Shape;1213;p41"/>
            <p:cNvSpPr/>
            <p:nvPr/>
          </p:nvSpPr>
          <p:spPr>
            <a:xfrm>
              <a:off x="8689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41"/>
            <p:cNvSpPr/>
            <p:nvPr/>
          </p:nvSpPr>
          <p:spPr>
            <a:xfrm>
              <a:off x="7969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41"/>
            <p:cNvSpPr/>
            <p:nvPr/>
          </p:nvSpPr>
          <p:spPr>
            <a:xfrm>
              <a:off x="6530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41"/>
            <p:cNvSpPr/>
            <p:nvPr/>
          </p:nvSpPr>
          <p:spPr>
            <a:xfrm>
              <a:off x="7249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41"/>
            <p:cNvSpPr/>
            <p:nvPr/>
          </p:nvSpPr>
          <p:spPr>
            <a:xfrm>
              <a:off x="8256800" y="4334988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41"/>
            <p:cNvSpPr/>
            <p:nvPr/>
          </p:nvSpPr>
          <p:spPr>
            <a:xfrm>
              <a:off x="7537175" y="4343713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1"/>
                  </a:moveTo>
                  <a:cubicBezTo>
                    <a:pt x="517" y="1"/>
                    <a:pt x="0" y="487"/>
                    <a:pt x="0" y="1125"/>
                  </a:cubicBezTo>
                  <a:cubicBezTo>
                    <a:pt x="0" y="1733"/>
                    <a:pt x="517" y="2250"/>
                    <a:pt x="1125" y="2250"/>
                  </a:cubicBezTo>
                  <a:cubicBezTo>
                    <a:pt x="1733" y="2250"/>
                    <a:pt x="2249" y="1733"/>
                    <a:pt x="2249" y="1125"/>
                  </a:cubicBezTo>
                  <a:cubicBezTo>
                    <a:pt x="224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41"/>
            <p:cNvSpPr/>
            <p:nvPr/>
          </p:nvSpPr>
          <p:spPr>
            <a:xfrm>
              <a:off x="6097925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33"/>
                    <a:pt x="517" y="2249"/>
                    <a:pt x="1125" y="2249"/>
                  </a:cubicBezTo>
                  <a:cubicBezTo>
                    <a:pt x="1733" y="2249"/>
                    <a:pt x="2249" y="173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41"/>
            <p:cNvSpPr/>
            <p:nvPr/>
          </p:nvSpPr>
          <p:spPr>
            <a:xfrm>
              <a:off x="6817550" y="4339350"/>
              <a:ext cx="56250" cy="56250"/>
            </a:xfrm>
            <a:custGeom>
              <a:avLst/>
              <a:gdLst/>
              <a:ahLst/>
              <a:cxnLst/>
              <a:rect l="l" t="t" r="r" b="b"/>
              <a:pathLst>
                <a:path w="2250" h="2250" extrusionOk="0">
                  <a:moveTo>
                    <a:pt x="1125" y="0"/>
                  </a:moveTo>
                  <a:cubicBezTo>
                    <a:pt x="517" y="0"/>
                    <a:pt x="0" y="517"/>
                    <a:pt x="0" y="1125"/>
                  </a:cubicBezTo>
                  <a:cubicBezTo>
                    <a:pt x="0" y="1763"/>
                    <a:pt x="517" y="2250"/>
                    <a:pt x="1125" y="2250"/>
                  </a:cubicBezTo>
                  <a:cubicBezTo>
                    <a:pt x="1733" y="2250"/>
                    <a:pt x="2249" y="1763"/>
                    <a:pt x="2249" y="1125"/>
                  </a:cubicBezTo>
                  <a:cubicBezTo>
                    <a:pt x="224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41"/>
            <p:cNvSpPr/>
            <p:nvPr/>
          </p:nvSpPr>
          <p:spPr>
            <a:xfrm>
              <a:off x="8113175" y="4334988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41"/>
            <p:cNvSpPr/>
            <p:nvPr/>
          </p:nvSpPr>
          <p:spPr>
            <a:xfrm>
              <a:off x="7393550" y="4343713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1"/>
                  </a:moveTo>
                  <a:cubicBezTo>
                    <a:pt x="487" y="1"/>
                    <a:pt x="0" y="487"/>
                    <a:pt x="0" y="1125"/>
                  </a:cubicBezTo>
                  <a:cubicBezTo>
                    <a:pt x="0" y="1733"/>
                    <a:pt x="487" y="2250"/>
                    <a:pt x="1125" y="2250"/>
                  </a:cubicBezTo>
                  <a:cubicBezTo>
                    <a:pt x="1733" y="2250"/>
                    <a:pt x="2219" y="1733"/>
                    <a:pt x="2219" y="1125"/>
                  </a:cubicBezTo>
                  <a:cubicBezTo>
                    <a:pt x="2219" y="487"/>
                    <a:pt x="1733" y="1"/>
                    <a:pt x="1125" y="1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41"/>
            <p:cNvSpPr/>
            <p:nvPr/>
          </p:nvSpPr>
          <p:spPr>
            <a:xfrm>
              <a:off x="5954300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33"/>
                    <a:pt x="487" y="2249"/>
                    <a:pt x="1125" y="2249"/>
                  </a:cubicBezTo>
                  <a:cubicBezTo>
                    <a:pt x="1733" y="2249"/>
                    <a:pt x="2219" y="173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41"/>
            <p:cNvSpPr/>
            <p:nvPr/>
          </p:nvSpPr>
          <p:spPr>
            <a:xfrm>
              <a:off x="6673925" y="4339350"/>
              <a:ext cx="55500" cy="56250"/>
            </a:xfrm>
            <a:custGeom>
              <a:avLst/>
              <a:gdLst/>
              <a:ahLst/>
              <a:cxnLst/>
              <a:rect l="l" t="t" r="r" b="b"/>
              <a:pathLst>
                <a:path w="2220" h="2250" extrusionOk="0">
                  <a:moveTo>
                    <a:pt x="1125" y="0"/>
                  </a:moveTo>
                  <a:cubicBezTo>
                    <a:pt x="487" y="0"/>
                    <a:pt x="0" y="517"/>
                    <a:pt x="0" y="1125"/>
                  </a:cubicBezTo>
                  <a:cubicBezTo>
                    <a:pt x="0" y="1763"/>
                    <a:pt x="487" y="2250"/>
                    <a:pt x="1125" y="2250"/>
                  </a:cubicBezTo>
                  <a:cubicBezTo>
                    <a:pt x="1733" y="2250"/>
                    <a:pt x="2219" y="1763"/>
                    <a:pt x="2219" y="1125"/>
                  </a:cubicBezTo>
                  <a:cubicBezTo>
                    <a:pt x="2219" y="517"/>
                    <a:pt x="1733" y="0"/>
                    <a:pt x="1125" y="0"/>
                  </a:cubicBezTo>
                  <a:close/>
                </a:path>
              </a:pathLst>
            </a:custGeom>
            <a:solidFill>
              <a:srgbClr val="2332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5" name="Google Shape;1225;p41"/>
          <p:cNvGrpSpPr/>
          <p:nvPr/>
        </p:nvGrpSpPr>
        <p:grpSpPr>
          <a:xfrm>
            <a:off x="-319052" y="-320208"/>
            <a:ext cx="1604419" cy="1604360"/>
            <a:chOff x="-74975" y="157600"/>
            <a:chExt cx="1604419" cy="1604360"/>
          </a:xfrm>
        </p:grpSpPr>
        <p:sp>
          <p:nvSpPr>
            <p:cNvPr id="1226" name="Google Shape;1226;p41"/>
            <p:cNvSpPr/>
            <p:nvPr/>
          </p:nvSpPr>
          <p:spPr>
            <a:xfrm>
              <a:off x="399627" y="632159"/>
              <a:ext cx="1129817" cy="1129801"/>
            </a:xfrm>
            <a:custGeom>
              <a:avLst/>
              <a:gdLst/>
              <a:ahLst/>
              <a:cxnLst/>
              <a:rect l="l" t="t" r="r" b="b"/>
              <a:pathLst>
                <a:path w="70306" h="70305" extrusionOk="0">
                  <a:moveTo>
                    <a:pt x="0" y="0"/>
                  </a:moveTo>
                  <a:lnTo>
                    <a:pt x="0" y="70305"/>
                  </a:lnTo>
                  <a:lnTo>
                    <a:pt x="70305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solidFill>
              <a:srgbClr val="3686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41"/>
            <p:cNvSpPr/>
            <p:nvPr/>
          </p:nvSpPr>
          <p:spPr>
            <a:xfrm>
              <a:off x="213025" y="44557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41"/>
            <p:cNvSpPr/>
            <p:nvPr/>
          </p:nvSpPr>
          <p:spPr>
            <a:xfrm>
              <a:off x="155275" y="387825"/>
              <a:ext cx="758400" cy="758400"/>
            </a:xfrm>
            <a:custGeom>
              <a:avLst/>
              <a:gdLst/>
              <a:ahLst/>
              <a:cxnLst/>
              <a:rect l="l" t="t" r="r" b="b"/>
              <a:pathLst>
                <a:path w="30336" h="30336" fill="none" extrusionOk="0">
                  <a:moveTo>
                    <a:pt x="1" y="30336"/>
                  </a:moveTo>
                  <a:lnTo>
                    <a:pt x="30336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41"/>
            <p:cNvSpPr/>
            <p:nvPr/>
          </p:nvSpPr>
          <p:spPr>
            <a:xfrm>
              <a:off x="98300" y="330850"/>
              <a:ext cx="757625" cy="757625"/>
            </a:xfrm>
            <a:custGeom>
              <a:avLst/>
              <a:gdLst/>
              <a:ahLst/>
              <a:cxnLst/>
              <a:rect l="l" t="t" r="r" b="b"/>
              <a:pathLst>
                <a:path w="30305" h="30305" fill="none" extrusionOk="0">
                  <a:moveTo>
                    <a:pt x="0" y="30305"/>
                  </a:moveTo>
                  <a:lnTo>
                    <a:pt x="3030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41"/>
            <p:cNvSpPr/>
            <p:nvPr/>
          </p:nvSpPr>
          <p:spPr>
            <a:xfrm>
              <a:off x="40550" y="2731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41"/>
            <p:cNvSpPr/>
            <p:nvPr/>
          </p:nvSpPr>
          <p:spPr>
            <a:xfrm>
              <a:off x="-17200" y="215350"/>
              <a:ext cx="758375" cy="758375"/>
            </a:xfrm>
            <a:custGeom>
              <a:avLst/>
              <a:gdLst/>
              <a:ahLst/>
              <a:cxnLst/>
              <a:rect l="l" t="t" r="r" b="b"/>
              <a:pathLst>
                <a:path w="30335" h="30335" fill="none" extrusionOk="0">
                  <a:moveTo>
                    <a:pt x="0" y="30335"/>
                  </a:moveTo>
                  <a:lnTo>
                    <a:pt x="30335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41"/>
            <p:cNvSpPr/>
            <p:nvPr/>
          </p:nvSpPr>
          <p:spPr>
            <a:xfrm>
              <a:off x="-74975" y="157600"/>
              <a:ext cx="758400" cy="758375"/>
            </a:xfrm>
            <a:custGeom>
              <a:avLst/>
              <a:gdLst/>
              <a:ahLst/>
              <a:cxnLst/>
              <a:rect l="l" t="t" r="r" b="b"/>
              <a:pathLst>
                <a:path w="30336" h="30335" fill="none" extrusionOk="0">
                  <a:moveTo>
                    <a:pt x="1" y="30335"/>
                  </a:moveTo>
                  <a:lnTo>
                    <a:pt x="30336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41"/>
            <p:cNvSpPr/>
            <p:nvPr/>
          </p:nvSpPr>
          <p:spPr>
            <a:xfrm>
              <a:off x="238125" y="470675"/>
              <a:ext cx="824500" cy="824500"/>
            </a:xfrm>
            <a:custGeom>
              <a:avLst/>
              <a:gdLst/>
              <a:ahLst/>
              <a:cxnLst/>
              <a:rect l="l" t="t" r="r" b="b"/>
              <a:pathLst>
                <a:path w="32980" h="32980" fill="none" extrusionOk="0">
                  <a:moveTo>
                    <a:pt x="0" y="0"/>
                  </a:moveTo>
                  <a:lnTo>
                    <a:pt x="0" y="32979"/>
                  </a:lnTo>
                  <a:lnTo>
                    <a:pt x="32979" y="0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6" name="Google Shape;1236;p42"/>
          <p:cNvGrpSpPr/>
          <p:nvPr/>
        </p:nvGrpSpPr>
        <p:grpSpPr>
          <a:xfrm>
            <a:off x="7271250" y="3754850"/>
            <a:ext cx="3382300" cy="1993950"/>
            <a:chOff x="1317925" y="2802775"/>
            <a:chExt cx="3382300" cy="1993950"/>
          </a:xfrm>
        </p:grpSpPr>
        <p:sp>
          <p:nvSpPr>
            <p:cNvPr id="1237" name="Google Shape;1237;p42"/>
            <p:cNvSpPr/>
            <p:nvPr/>
          </p:nvSpPr>
          <p:spPr>
            <a:xfrm>
              <a:off x="131792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1444050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1569450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1695575" y="2802775"/>
              <a:ext cx="1999325" cy="1993950"/>
            </a:xfrm>
            <a:custGeom>
              <a:avLst/>
              <a:gdLst/>
              <a:ahLst/>
              <a:cxnLst/>
              <a:rect l="l" t="t" r="r" b="b"/>
              <a:pathLst>
                <a:path w="79973" h="79758" fill="none" extrusionOk="0">
                  <a:moveTo>
                    <a:pt x="7997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18209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19463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20725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1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21978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2323250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2449400" y="2802775"/>
              <a:ext cx="1999300" cy="1993950"/>
            </a:xfrm>
            <a:custGeom>
              <a:avLst/>
              <a:gdLst/>
              <a:ahLst/>
              <a:cxnLst/>
              <a:rect l="l" t="t" r="r" b="b"/>
              <a:pathLst>
                <a:path w="79972" h="79758" fill="none" extrusionOk="0">
                  <a:moveTo>
                    <a:pt x="7997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2574775" y="2802775"/>
              <a:ext cx="2000075" cy="1993950"/>
            </a:xfrm>
            <a:custGeom>
              <a:avLst/>
              <a:gdLst/>
              <a:ahLst/>
              <a:cxnLst/>
              <a:rect l="l" t="t" r="r" b="b"/>
              <a:pathLst>
                <a:path w="80003" h="79758" fill="none" extrusionOk="0">
                  <a:moveTo>
                    <a:pt x="80002" y="0"/>
                  </a:moveTo>
                  <a:lnTo>
                    <a:pt x="1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2700175" y="2802775"/>
              <a:ext cx="2000050" cy="1993950"/>
            </a:xfrm>
            <a:custGeom>
              <a:avLst/>
              <a:gdLst/>
              <a:ahLst/>
              <a:cxnLst/>
              <a:rect l="l" t="t" r="r" b="b"/>
              <a:pathLst>
                <a:path w="80002" h="79758" fill="none" extrusionOk="0">
                  <a:moveTo>
                    <a:pt x="80002" y="0"/>
                  </a:moveTo>
                  <a:lnTo>
                    <a:pt x="0" y="79758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9" name="Google Shape;1249;p42"/>
          <p:cNvGrpSpPr/>
          <p:nvPr/>
        </p:nvGrpSpPr>
        <p:grpSpPr>
          <a:xfrm flipH="1">
            <a:off x="2244842" y="345725"/>
            <a:ext cx="4489475" cy="193775"/>
            <a:chOff x="1784500" y="1867350"/>
            <a:chExt cx="4489475" cy="193775"/>
          </a:xfrm>
        </p:grpSpPr>
        <p:sp>
          <p:nvSpPr>
            <p:cNvPr id="1250" name="Google Shape;1250;p42"/>
            <p:cNvSpPr/>
            <p:nvPr/>
          </p:nvSpPr>
          <p:spPr>
            <a:xfrm>
              <a:off x="1784500" y="1963850"/>
              <a:ext cx="3982625" cy="25"/>
            </a:xfrm>
            <a:custGeom>
              <a:avLst/>
              <a:gdLst/>
              <a:ahLst/>
              <a:cxnLst/>
              <a:rect l="l" t="t" r="r" b="b"/>
              <a:pathLst>
                <a:path w="159305" h="1" fill="none" extrusionOk="0">
                  <a:moveTo>
                    <a:pt x="0" y="0"/>
                  </a:moveTo>
                  <a:lnTo>
                    <a:pt x="159304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4679675" y="2061100"/>
              <a:ext cx="1594300" cy="25"/>
            </a:xfrm>
            <a:custGeom>
              <a:avLst/>
              <a:gdLst/>
              <a:ahLst/>
              <a:cxnLst/>
              <a:rect l="l" t="t" r="r" b="b"/>
              <a:pathLst>
                <a:path w="63772" h="1" fill="none" extrusionOk="0">
                  <a:moveTo>
                    <a:pt x="1" y="1"/>
                  </a:moveTo>
                  <a:lnTo>
                    <a:pt x="63771" y="1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3817200" y="1867350"/>
              <a:ext cx="2104925" cy="25"/>
            </a:xfrm>
            <a:custGeom>
              <a:avLst/>
              <a:gdLst/>
              <a:ahLst/>
              <a:cxnLst/>
              <a:rect l="l" t="t" r="r" b="b"/>
              <a:pathLst>
                <a:path w="84197" h="1" fill="none" extrusionOk="0">
                  <a:moveTo>
                    <a:pt x="1" y="0"/>
                  </a:moveTo>
                  <a:lnTo>
                    <a:pt x="84197" y="0"/>
                  </a:lnTo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53" name="Google Shape;1253;p42"/>
          <p:cNvSpPr/>
          <p:nvPr/>
        </p:nvSpPr>
        <p:spPr>
          <a:xfrm>
            <a:off x="4" y="4649350"/>
            <a:ext cx="3447249" cy="494158"/>
          </a:xfrm>
          <a:custGeom>
            <a:avLst/>
            <a:gdLst/>
            <a:ahLst/>
            <a:cxnLst/>
            <a:rect l="l" t="t" r="r" b="b"/>
            <a:pathLst>
              <a:path w="108149" h="15503" extrusionOk="0">
                <a:moveTo>
                  <a:pt x="0" y="0"/>
                </a:moveTo>
                <a:lnTo>
                  <a:pt x="0" y="15502"/>
                </a:lnTo>
                <a:lnTo>
                  <a:pt x="108148" y="15502"/>
                </a:lnTo>
                <a:cubicBezTo>
                  <a:pt x="108148" y="6931"/>
                  <a:pt x="101218" y="0"/>
                  <a:pt x="9264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 SemiBold"/>
              <a:buNone/>
              <a:defRPr sz="3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308450"/>
            <a:ext cx="7717500" cy="3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87" r:id="rId5"/>
    <p:sldLayoutId id="2147483688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F0000"/>
          </p15:clr>
        </p15:guide>
        <p15:guide id="2" pos="2880">
          <p15:clr>
            <a:srgbClr val="FF0000"/>
          </p15:clr>
        </p15:guide>
        <p15:guide id="3" pos="449">
          <p15:clr>
            <a:srgbClr val="FF0000"/>
          </p15:clr>
        </p15:guide>
        <p15:guide id="4" pos="5311">
          <p15:clr>
            <a:srgbClr val="FF0000"/>
          </p15:clr>
        </p15:guide>
        <p15:guide id="5" orient="horz" pos="340">
          <p15:clr>
            <a:srgbClr val="FF0000"/>
          </p15:clr>
        </p15:guide>
        <p15:guide id="6" orient="horz" pos="2897">
          <p15:clr>
            <a:srgbClr val="FF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f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p46"/>
          <p:cNvSpPr txBox="1">
            <a:spLocks noGrp="1"/>
          </p:cNvSpPr>
          <p:nvPr>
            <p:ph type="ctrTitle"/>
          </p:nvPr>
        </p:nvSpPr>
        <p:spPr>
          <a:xfrm>
            <a:off x="171170" y="1543448"/>
            <a:ext cx="8691374" cy="21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3200" b="1" dirty="0" smtClean="0"/>
              <a:t>Data Structures and Algorithms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sz="2800" dirty="0">
              <a:solidFill>
                <a:schemeClr val="bg1"/>
              </a:solidFill>
            </a:endParaRPr>
          </a:p>
        </p:txBody>
      </p:sp>
      <p:sp>
        <p:nvSpPr>
          <p:cNvPr id="1265" name="Google Shape;1265;p46"/>
          <p:cNvSpPr txBox="1">
            <a:spLocks noGrp="1"/>
          </p:cNvSpPr>
          <p:nvPr>
            <p:ph type="subTitle" idx="1"/>
          </p:nvPr>
        </p:nvSpPr>
        <p:spPr>
          <a:xfrm>
            <a:off x="1929807" y="3407558"/>
            <a:ext cx="5174100" cy="46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Dr. Farshid Mehrdoust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Kiarash Dadpour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University of Guilan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66" name="Google Shape;1266;p46"/>
          <p:cNvGrpSpPr/>
          <p:nvPr/>
        </p:nvGrpSpPr>
        <p:grpSpPr>
          <a:xfrm>
            <a:off x="-401238" y="-505328"/>
            <a:ext cx="1895833" cy="1895866"/>
            <a:chOff x="3835450" y="-252000"/>
            <a:chExt cx="1445325" cy="1445350"/>
          </a:xfrm>
        </p:grpSpPr>
        <p:sp>
          <p:nvSpPr>
            <p:cNvPr id="1267" name="Google Shape;1267;p46"/>
            <p:cNvSpPr/>
            <p:nvPr/>
          </p:nvSpPr>
          <p:spPr>
            <a:xfrm>
              <a:off x="3835450" y="-252000"/>
              <a:ext cx="1445325" cy="1445350"/>
            </a:xfrm>
            <a:custGeom>
              <a:avLst/>
              <a:gdLst/>
              <a:ahLst/>
              <a:cxnLst/>
              <a:rect l="l" t="t" r="r" b="b"/>
              <a:pathLst>
                <a:path w="57813" h="57814" fill="none" extrusionOk="0">
                  <a:moveTo>
                    <a:pt x="43375" y="14439"/>
                  </a:moveTo>
                  <a:lnTo>
                    <a:pt x="28907" y="1"/>
                  </a:lnTo>
                  <a:lnTo>
                    <a:pt x="14438" y="14439"/>
                  </a:lnTo>
                  <a:lnTo>
                    <a:pt x="0" y="28907"/>
                  </a:lnTo>
                  <a:lnTo>
                    <a:pt x="14438" y="43375"/>
                  </a:lnTo>
                  <a:lnTo>
                    <a:pt x="28907" y="57813"/>
                  </a:lnTo>
                  <a:lnTo>
                    <a:pt x="43375" y="43375"/>
                  </a:lnTo>
                  <a:lnTo>
                    <a:pt x="57813" y="2890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6"/>
            <p:cNvSpPr/>
            <p:nvPr/>
          </p:nvSpPr>
          <p:spPr>
            <a:xfrm>
              <a:off x="3972225" y="-115200"/>
              <a:ext cx="1171775" cy="1171750"/>
            </a:xfrm>
            <a:custGeom>
              <a:avLst/>
              <a:gdLst/>
              <a:ahLst/>
              <a:cxnLst/>
              <a:rect l="l" t="t" r="r" b="b"/>
              <a:pathLst>
                <a:path w="46871" h="46870" fill="none" extrusionOk="0">
                  <a:moveTo>
                    <a:pt x="46871" y="23435"/>
                  </a:moveTo>
                  <a:lnTo>
                    <a:pt x="35138" y="11733"/>
                  </a:lnTo>
                  <a:lnTo>
                    <a:pt x="23436" y="0"/>
                  </a:lnTo>
                  <a:lnTo>
                    <a:pt x="11733" y="11733"/>
                  </a:lnTo>
                  <a:lnTo>
                    <a:pt x="0" y="23435"/>
                  </a:lnTo>
                  <a:lnTo>
                    <a:pt x="11733" y="35137"/>
                  </a:lnTo>
                  <a:lnTo>
                    <a:pt x="23436" y="46870"/>
                  </a:lnTo>
                  <a:lnTo>
                    <a:pt x="35138" y="35137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6"/>
            <p:cNvSpPr/>
            <p:nvPr/>
          </p:nvSpPr>
          <p:spPr>
            <a:xfrm>
              <a:off x="4109775" y="22325"/>
              <a:ext cx="896700" cy="896700"/>
            </a:xfrm>
            <a:custGeom>
              <a:avLst/>
              <a:gdLst/>
              <a:ahLst/>
              <a:cxnLst/>
              <a:rect l="l" t="t" r="r" b="b"/>
              <a:pathLst>
                <a:path w="35868" h="35868" fill="none" extrusionOk="0">
                  <a:moveTo>
                    <a:pt x="35867" y="17934"/>
                  </a:moveTo>
                  <a:lnTo>
                    <a:pt x="26900" y="8967"/>
                  </a:lnTo>
                  <a:lnTo>
                    <a:pt x="17934" y="1"/>
                  </a:lnTo>
                  <a:lnTo>
                    <a:pt x="8967" y="8967"/>
                  </a:lnTo>
                  <a:lnTo>
                    <a:pt x="0" y="17934"/>
                  </a:lnTo>
                  <a:lnTo>
                    <a:pt x="8967" y="26901"/>
                  </a:lnTo>
                  <a:lnTo>
                    <a:pt x="17934" y="35867"/>
                  </a:lnTo>
                  <a:lnTo>
                    <a:pt x="26900" y="2690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6"/>
            <p:cNvSpPr/>
            <p:nvPr/>
          </p:nvSpPr>
          <p:spPr>
            <a:xfrm>
              <a:off x="4247300" y="159875"/>
              <a:ext cx="621625" cy="621600"/>
            </a:xfrm>
            <a:custGeom>
              <a:avLst/>
              <a:gdLst/>
              <a:ahLst/>
              <a:cxnLst/>
              <a:rect l="l" t="t" r="r" b="b"/>
              <a:pathLst>
                <a:path w="24865" h="24864" fill="none" extrusionOk="0">
                  <a:moveTo>
                    <a:pt x="24864" y="12432"/>
                  </a:moveTo>
                  <a:lnTo>
                    <a:pt x="18664" y="6201"/>
                  </a:lnTo>
                  <a:lnTo>
                    <a:pt x="12433" y="0"/>
                  </a:lnTo>
                  <a:lnTo>
                    <a:pt x="6201" y="6201"/>
                  </a:lnTo>
                  <a:lnTo>
                    <a:pt x="1" y="12432"/>
                  </a:lnTo>
                  <a:lnTo>
                    <a:pt x="6201" y="18663"/>
                  </a:lnTo>
                  <a:lnTo>
                    <a:pt x="12433" y="24864"/>
                  </a:lnTo>
                  <a:lnTo>
                    <a:pt x="18664" y="18663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6"/>
            <p:cNvSpPr/>
            <p:nvPr/>
          </p:nvSpPr>
          <p:spPr>
            <a:xfrm>
              <a:off x="4384075" y="296650"/>
              <a:ext cx="348075" cy="348050"/>
            </a:xfrm>
            <a:custGeom>
              <a:avLst/>
              <a:gdLst/>
              <a:ahLst/>
              <a:cxnLst/>
              <a:rect l="l" t="t" r="r" b="b"/>
              <a:pathLst>
                <a:path w="13923" h="13922" fill="none" extrusionOk="0">
                  <a:moveTo>
                    <a:pt x="10427" y="3496"/>
                  </a:moveTo>
                  <a:lnTo>
                    <a:pt x="6962" y="0"/>
                  </a:lnTo>
                  <a:lnTo>
                    <a:pt x="3496" y="3496"/>
                  </a:lnTo>
                  <a:lnTo>
                    <a:pt x="1" y="6961"/>
                  </a:lnTo>
                  <a:lnTo>
                    <a:pt x="3496" y="10426"/>
                  </a:lnTo>
                  <a:lnTo>
                    <a:pt x="6962" y="13922"/>
                  </a:lnTo>
                  <a:lnTo>
                    <a:pt x="10427" y="10426"/>
                  </a:lnTo>
                  <a:lnTo>
                    <a:pt x="13922" y="6961"/>
                  </a:ln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2" name="Google Shape;1272;p46"/>
          <p:cNvGrpSpPr/>
          <p:nvPr/>
        </p:nvGrpSpPr>
        <p:grpSpPr>
          <a:xfrm>
            <a:off x="7626957" y="-966877"/>
            <a:ext cx="2471175" cy="2747975"/>
            <a:chOff x="7398357" y="-662077"/>
            <a:chExt cx="2471175" cy="2747975"/>
          </a:xfrm>
        </p:grpSpPr>
        <p:sp>
          <p:nvSpPr>
            <p:cNvPr id="1273" name="Google Shape;1273;p46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46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46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46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46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8" name="Google Shape;1278;p46"/>
          <p:cNvGrpSpPr/>
          <p:nvPr/>
        </p:nvGrpSpPr>
        <p:grpSpPr>
          <a:xfrm>
            <a:off x="-1466486" y="2736279"/>
            <a:ext cx="2791286" cy="2599651"/>
            <a:chOff x="-1466486" y="2736279"/>
            <a:chExt cx="2791286" cy="2599651"/>
          </a:xfrm>
        </p:grpSpPr>
        <p:sp>
          <p:nvSpPr>
            <p:cNvPr id="1279" name="Google Shape;1279;p46"/>
            <p:cNvSpPr/>
            <p:nvPr/>
          </p:nvSpPr>
          <p:spPr>
            <a:xfrm>
              <a:off x="-1466486" y="2736279"/>
              <a:ext cx="2599651" cy="2599651"/>
            </a:xfrm>
            <a:custGeom>
              <a:avLst/>
              <a:gdLst/>
              <a:ahLst/>
              <a:cxnLst/>
              <a:rect l="l" t="t" r="r" b="b"/>
              <a:pathLst>
                <a:path w="62282" h="62282" extrusionOk="0">
                  <a:moveTo>
                    <a:pt x="31126" y="5259"/>
                  </a:moveTo>
                  <a:cubicBezTo>
                    <a:pt x="45412" y="5259"/>
                    <a:pt x="57023" y="16840"/>
                    <a:pt x="57023" y="31126"/>
                  </a:cubicBezTo>
                  <a:cubicBezTo>
                    <a:pt x="57023" y="45442"/>
                    <a:pt x="45412" y="57023"/>
                    <a:pt x="31126" y="57023"/>
                  </a:cubicBezTo>
                  <a:cubicBezTo>
                    <a:pt x="16840" y="57023"/>
                    <a:pt x="5259" y="45442"/>
                    <a:pt x="5259" y="31126"/>
                  </a:cubicBezTo>
                  <a:cubicBezTo>
                    <a:pt x="5259" y="16840"/>
                    <a:pt x="16840" y="5259"/>
                    <a:pt x="31126" y="5259"/>
                  </a:cubicBezTo>
                  <a:close/>
                  <a:moveTo>
                    <a:pt x="31126" y="1"/>
                  </a:moveTo>
                  <a:cubicBezTo>
                    <a:pt x="13922" y="1"/>
                    <a:pt x="1" y="13952"/>
                    <a:pt x="1" y="31126"/>
                  </a:cubicBezTo>
                  <a:cubicBezTo>
                    <a:pt x="1" y="48330"/>
                    <a:pt x="13922" y="62281"/>
                    <a:pt x="31126" y="62281"/>
                  </a:cubicBezTo>
                  <a:cubicBezTo>
                    <a:pt x="48330" y="62281"/>
                    <a:pt x="62281" y="48330"/>
                    <a:pt x="62281" y="31126"/>
                  </a:cubicBezTo>
                  <a:cubicBezTo>
                    <a:pt x="62281" y="13952"/>
                    <a:pt x="48330" y="1"/>
                    <a:pt x="3112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80" name="Google Shape;1280;p46"/>
            <p:cNvGrpSpPr/>
            <p:nvPr/>
          </p:nvGrpSpPr>
          <p:grpSpPr>
            <a:xfrm>
              <a:off x="713226" y="3730956"/>
              <a:ext cx="611574" cy="610281"/>
              <a:chOff x="4496550" y="2819475"/>
              <a:chExt cx="366300" cy="365525"/>
            </a:xfrm>
          </p:grpSpPr>
          <p:sp>
            <p:nvSpPr>
              <p:cNvPr id="1281" name="Google Shape;1281;p46"/>
              <p:cNvSpPr/>
              <p:nvPr/>
            </p:nvSpPr>
            <p:spPr>
              <a:xfrm>
                <a:off x="4596100" y="2919025"/>
                <a:ext cx="167200" cy="166450"/>
              </a:xfrm>
              <a:custGeom>
                <a:avLst/>
                <a:gdLst/>
                <a:ahLst/>
                <a:cxnLst/>
                <a:rect l="l" t="t" r="r" b="b"/>
                <a:pathLst>
                  <a:path w="6688" h="6658" extrusionOk="0">
                    <a:moveTo>
                      <a:pt x="3344" y="1"/>
                    </a:moveTo>
                    <a:cubicBezTo>
                      <a:pt x="1520" y="1"/>
                      <a:pt x="0" y="1490"/>
                      <a:pt x="0" y="3314"/>
                    </a:cubicBezTo>
                    <a:cubicBezTo>
                      <a:pt x="0" y="5168"/>
                      <a:pt x="1520" y="6657"/>
                      <a:pt x="3344" y="6657"/>
                    </a:cubicBezTo>
                    <a:cubicBezTo>
                      <a:pt x="5198" y="6657"/>
                      <a:pt x="6687" y="5168"/>
                      <a:pt x="6687" y="3314"/>
                    </a:cubicBezTo>
                    <a:cubicBezTo>
                      <a:pt x="6687" y="1490"/>
                      <a:pt x="5198" y="1"/>
                      <a:pt x="3344" y="1"/>
                    </a:cubicBezTo>
                    <a:close/>
                  </a:path>
                </a:pathLst>
              </a:custGeom>
              <a:solidFill>
                <a:srgbClr val="23325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2" name="Google Shape;1282;p46"/>
              <p:cNvSpPr/>
              <p:nvPr/>
            </p:nvSpPr>
            <p:spPr>
              <a:xfrm>
                <a:off x="4496550" y="2819475"/>
                <a:ext cx="366300" cy="365525"/>
              </a:xfrm>
              <a:custGeom>
                <a:avLst/>
                <a:gdLst/>
                <a:ahLst/>
                <a:cxnLst/>
                <a:rect l="l" t="t" r="r" b="b"/>
                <a:pathLst>
                  <a:path w="14652" h="14621" fill="none" extrusionOk="0">
                    <a:moveTo>
                      <a:pt x="14651" y="7296"/>
                    </a:moveTo>
                    <a:cubicBezTo>
                      <a:pt x="14651" y="11338"/>
                      <a:pt x="11369" y="14621"/>
                      <a:pt x="7326" y="14621"/>
                    </a:cubicBezTo>
                    <a:cubicBezTo>
                      <a:pt x="3283" y="14621"/>
                      <a:pt x="1" y="11338"/>
                      <a:pt x="1" y="7296"/>
                    </a:cubicBezTo>
                    <a:cubicBezTo>
                      <a:pt x="1" y="3283"/>
                      <a:pt x="3283" y="1"/>
                      <a:pt x="7326" y="1"/>
                    </a:cubicBezTo>
                    <a:cubicBezTo>
                      <a:pt x="11369" y="1"/>
                      <a:pt x="14651" y="3283"/>
                      <a:pt x="14651" y="7296"/>
                    </a:cubicBezTo>
                    <a:close/>
                  </a:path>
                </a:pathLst>
              </a:custGeom>
              <a:noFill/>
              <a:ln w="9875" cap="flat" cmpd="sng">
                <a:solidFill>
                  <a:srgbClr val="233251"/>
                </a:solidFill>
                <a:prstDash val="solid"/>
                <a:miter lim="30395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Bubble Sort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2896" y="795556"/>
            <a:ext cx="2868665" cy="384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14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Bubble Sort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3180" y="1657222"/>
            <a:ext cx="5477639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98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Insertion Sort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311" y="1698137"/>
            <a:ext cx="6688530" cy="177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207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Insertion Sort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2601" y="1365504"/>
            <a:ext cx="5375817" cy="2486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390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Selection Sort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090" y="767177"/>
            <a:ext cx="3799381" cy="437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9510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Selection Sort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153" y="1402996"/>
            <a:ext cx="5376977" cy="228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70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Solving the </a:t>
            </a:r>
            <a:r>
              <a:rPr lang="en-US" sz="1800" b="1" dirty="0" smtClean="0">
                <a:solidFill>
                  <a:schemeClr val="bg1"/>
                </a:solidFill>
              </a:rPr>
              <a:t>Recurrence </a:t>
            </a:r>
            <a:r>
              <a:rPr lang="en-US" sz="1800" b="1" dirty="0">
                <a:solidFill>
                  <a:schemeClr val="bg1"/>
                </a:solidFill>
              </a:rPr>
              <a:t>E</a:t>
            </a:r>
            <a:r>
              <a:rPr lang="en-US" sz="1800" b="1" dirty="0" smtClean="0">
                <a:solidFill>
                  <a:schemeClr val="bg1"/>
                </a:solidFill>
              </a:rPr>
              <a:t>quations 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7903" y="1240409"/>
            <a:ext cx="1929378" cy="492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795" y="1291378"/>
            <a:ext cx="598773" cy="1953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893" y="1291378"/>
            <a:ext cx="449068" cy="1593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/>
          <a:srcRect l="492768" r="-492768" b="8651"/>
          <a:stretch/>
        </p:blipFill>
        <p:spPr>
          <a:xfrm>
            <a:off x="3656701" y="1240409"/>
            <a:ext cx="489683" cy="48679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1236457"/>
            <a:ext cx="831876" cy="49074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672" y="1343400"/>
            <a:ext cx="509682" cy="23752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/>
          <a:srcRect l="-1" r="-9676" b="26645"/>
          <a:stretch/>
        </p:blipFill>
        <p:spPr>
          <a:xfrm>
            <a:off x="1488450" y="1255165"/>
            <a:ext cx="177790" cy="375515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240" y="2510975"/>
            <a:ext cx="1929378" cy="492717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7699" y="2565832"/>
            <a:ext cx="598773" cy="19538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2797" y="2565832"/>
            <a:ext cx="449068" cy="15934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8"/>
          <a:srcRect l="-1" r="-9676" b="26645"/>
          <a:stretch/>
        </p:blipFill>
        <p:spPr>
          <a:xfrm>
            <a:off x="1470354" y="2529619"/>
            <a:ext cx="177790" cy="375515"/>
          </a:xfrm>
          <a:prstGeom prst="rect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" y="2511963"/>
            <a:ext cx="831876" cy="490743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8700" y="2595544"/>
            <a:ext cx="509682" cy="237522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8"/>
          <a:srcRect l="-1" r="-9676" b="26645"/>
          <a:stretch/>
        </p:blipFill>
        <p:spPr>
          <a:xfrm>
            <a:off x="1508529" y="2506037"/>
            <a:ext cx="177790" cy="375515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4494" y="2734675"/>
            <a:ext cx="1072121" cy="268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917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Merge Sort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9199" y="795556"/>
            <a:ext cx="3802123" cy="3864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656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Merge Sort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63245"/>
          <a:stretch/>
        </p:blipFill>
        <p:spPr>
          <a:xfrm>
            <a:off x="868912" y="1929328"/>
            <a:ext cx="3351537" cy="149435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3628" y="1410681"/>
            <a:ext cx="3194136" cy="2531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767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Quick Sort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718" y="795556"/>
            <a:ext cx="5291328" cy="377952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241570" y="1328924"/>
            <a:ext cx="140457" cy="18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23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3" name="Google Shape;1333;p50"/>
          <p:cNvGrpSpPr/>
          <p:nvPr/>
        </p:nvGrpSpPr>
        <p:grpSpPr>
          <a:xfrm>
            <a:off x="-502268" y="1143004"/>
            <a:ext cx="2471175" cy="2747975"/>
            <a:chOff x="7398357" y="-662077"/>
            <a:chExt cx="2471175" cy="2747975"/>
          </a:xfrm>
        </p:grpSpPr>
        <p:sp>
          <p:nvSpPr>
            <p:cNvPr id="1334" name="Google Shape;1334;p50"/>
            <p:cNvSpPr/>
            <p:nvPr/>
          </p:nvSpPr>
          <p:spPr>
            <a:xfrm rot="-5400000">
              <a:off x="7370982" y="-634702"/>
              <a:ext cx="2525925" cy="2471175"/>
            </a:xfrm>
            <a:custGeom>
              <a:avLst/>
              <a:gdLst/>
              <a:ahLst/>
              <a:cxnLst/>
              <a:rect l="l" t="t" r="r" b="b"/>
              <a:pathLst>
                <a:path w="101037" h="98847" extrusionOk="0">
                  <a:moveTo>
                    <a:pt x="12296" y="1"/>
                  </a:moveTo>
                  <a:cubicBezTo>
                    <a:pt x="9431" y="1"/>
                    <a:pt x="6566" y="1095"/>
                    <a:pt x="4378" y="3283"/>
                  </a:cubicBezTo>
                  <a:cubicBezTo>
                    <a:pt x="1" y="7660"/>
                    <a:pt x="1" y="14773"/>
                    <a:pt x="4378" y="19150"/>
                  </a:cubicBezTo>
                  <a:lnTo>
                    <a:pt x="80823" y="95564"/>
                  </a:lnTo>
                  <a:cubicBezTo>
                    <a:pt x="83011" y="97753"/>
                    <a:pt x="85876" y="98847"/>
                    <a:pt x="88741" y="98847"/>
                  </a:cubicBezTo>
                  <a:cubicBezTo>
                    <a:pt x="91606" y="98847"/>
                    <a:pt x="94471" y="97753"/>
                    <a:pt x="96659" y="95564"/>
                  </a:cubicBezTo>
                  <a:cubicBezTo>
                    <a:pt x="101036" y="91187"/>
                    <a:pt x="101036" y="84105"/>
                    <a:pt x="96659" y="79728"/>
                  </a:cubicBezTo>
                  <a:lnTo>
                    <a:pt x="20214" y="3283"/>
                  </a:lnTo>
                  <a:cubicBezTo>
                    <a:pt x="18025" y="1095"/>
                    <a:pt x="15161" y="1"/>
                    <a:pt x="12296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50"/>
            <p:cNvSpPr/>
            <p:nvPr/>
          </p:nvSpPr>
          <p:spPr>
            <a:xfrm rot="-5400000">
              <a:off x="7569882" y="-202877"/>
              <a:ext cx="1193050" cy="1192300"/>
            </a:xfrm>
            <a:custGeom>
              <a:avLst/>
              <a:gdLst/>
              <a:ahLst/>
              <a:cxnLst/>
              <a:rect l="l" t="t" r="r" b="b"/>
              <a:pathLst>
                <a:path w="47722" h="47692" fill="none" extrusionOk="0">
                  <a:moveTo>
                    <a:pt x="44591" y="44591"/>
                  </a:moveTo>
                  <a:lnTo>
                    <a:pt x="44591" y="44591"/>
                  </a:lnTo>
                  <a:cubicBezTo>
                    <a:pt x="47722" y="41491"/>
                    <a:pt x="47722" y="36445"/>
                    <a:pt x="44591" y="33345"/>
                  </a:cubicBezTo>
                  <a:lnTo>
                    <a:pt x="14348" y="3101"/>
                  </a:lnTo>
                  <a:cubicBezTo>
                    <a:pt x="11247" y="1"/>
                    <a:pt x="6201" y="1"/>
                    <a:pt x="3101" y="3101"/>
                  </a:cubicBezTo>
                  <a:lnTo>
                    <a:pt x="3101" y="3101"/>
                  </a:lnTo>
                  <a:cubicBezTo>
                    <a:pt x="1" y="6201"/>
                    <a:pt x="1" y="11217"/>
                    <a:pt x="3101" y="14347"/>
                  </a:cubicBezTo>
                  <a:lnTo>
                    <a:pt x="33375" y="44591"/>
                  </a:lnTo>
                  <a:cubicBezTo>
                    <a:pt x="36476" y="47691"/>
                    <a:pt x="41491" y="47691"/>
                    <a:pt x="44591" y="44591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50"/>
            <p:cNvSpPr/>
            <p:nvPr/>
          </p:nvSpPr>
          <p:spPr>
            <a:xfrm rot="-5400000">
              <a:off x="7937707" y="408023"/>
              <a:ext cx="1677875" cy="1677875"/>
            </a:xfrm>
            <a:custGeom>
              <a:avLst/>
              <a:gdLst/>
              <a:ahLst/>
              <a:cxnLst/>
              <a:rect l="l" t="t" r="r" b="b"/>
              <a:pathLst>
                <a:path w="67115" h="67115" fill="none" extrusionOk="0">
                  <a:moveTo>
                    <a:pt x="64318" y="64287"/>
                  </a:moveTo>
                  <a:lnTo>
                    <a:pt x="64318" y="64287"/>
                  </a:lnTo>
                  <a:cubicBezTo>
                    <a:pt x="67114" y="61491"/>
                    <a:pt x="67114" y="56962"/>
                    <a:pt x="64318" y="54166"/>
                  </a:cubicBezTo>
                  <a:lnTo>
                    <a:pt x="12949" y="2797"/>
                  </a:lnTo>
                  <a:cubicBezTo>
                    <a:pt x="10153" y="1"/>
                    <a:pt x="5624" y="1"/>
                    <a:pt x="2797" y="2797"/>
                  </a:cubicBezTo>
                  <a:lnTo>
                    <a:pt x="2797" y="2797"/>
                  </a:lnTo>
                  <a:cubicBezTo>
                    <a:pt x="1" y="5593"/>
                    <a:pt x="1" y="10122"/>
                    <a:pt x="2797" y="12919"/>
                  </a:cubicBezTo>
                  <a:lnTo>
                    <a:pt x="54166" y="64287"/>
                  </a:lnTo>
                  <a:cubicBezTo>
                    <a:pt x="56993" y="67114"/>
                    <a:pt x="61522" y="67114"/>
                    <a:pt x="64318" y="64287"/>
                  </a:cubicBezTo>
                  <a:close/>
                </a:path>
              </a:pathLst>
            </a:custGeom>
            <a:noFill/>
            <a:ln w="9875" cap="flat" cmpd="sng">
              <a:solidFill>
                <a:schemeClr val="dk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50"/>
            <p:cNvSpPr/>
            <p:nvPr/>
          </p:nvSpPr>
          <p:spPr>
            <a:xfrm rot="-5400000">
              <a:off x="8047894" y="289485"/>
              <a:ext cx="1309325" cy="1274350"/>
            </a:xfrm>
            <a:custGeom>
              <a:avLst/>
              <a:gdLst/>
              <a:ahLst/>
              <a:cxnLst/>
              <a:rect l="l" t="t" r="r" b="b"/>
              <a:pathLst>
                <a:path w="52373" h="50974" extrusionOk="0">
                  <a:moveTo>
                    <a:pt x="7884" y="0"/>
                  </a:moveTo>
                  <a:cubicBezTo>
                    <a:pt x="6049" y="0"/>
                    <a:pt x="4210" y="699"/>
                    <a:pt x="2797" y="2097"/>
                  </a:cubicBezTo>
                  <a:cubicBezTo>
                    <a:pt x="0" y="4894"/>
                    <a:pt x="0" y="9453"/>
                    <a:pt x="2797" y="12250"/>
                  </a:cubicBezTo>
                  <a:lnTo>
                    <a:pt x="39424" y="48876"/>
                  </a:lnTo>
                  <a:cubicBezTo>
                    <a:pt x="40822" y="50274"/>
                    <a:pt x="42661" y="50973"/>
                    <a:pt x="44500" y="50973"/>
                  </a:cubicBezTo>
                  <a:cubicBezTo>
                    <a:pt x="46339" y="50973"/>
                    <a:pt x="48178" y="50274"/>
                    <a:pt x="49576" y="48876"/>
                  </a:cubicBezTo>
                  <a:cubicBezTo>
                    <a:pt x="52372" y="46049"/>
                    <a:pt x="52372" y="41520"/>
                    <a:pt x="49576" y="38724"/>
                  </a:cubicBezTo>
                  <a:lnTo>
                    <a:pt x="12949" y="2097"/>
                  </a:lnTo>
                  <a:cubicBezTo>
                    <a:pt x="11551" y="699"/>
                    <a:pt x="9719" y="0"/>
                    <a:pt x="78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50"/>
            <p:cNvSpPr/>
            <p:nvPr/>
          </p:nvSpPr>
          <p:spPr>
            <a:xfrm rot="-5400000">
              <a:off x="7513119" y="-490540"/>
              <a:ext cx="1827575" cy="1809500"/>
            </a:xfrm>
            <a:custGeom>
              <a:avLst/>
              <a:gdLst/>
              <a:ahLst/>
              <a:cxnLst/>
              <a:rect l="l" t="t" r="r" b="b"/>
              <a:pathLst>
                <a:path w="73103" h="72380" extrusionOk="0">
                  <a:moveTo>
                    <a:pt x="4089" y="0"/>
                  </a:moveTo>
                  <a:cubicBezTo>
                    <a:pt x="3139" y="0"/>
                    <a:pt x="2189" y="358"/>
                    <a:pt x="1460" y="1072"/>
                  </a:cubicBezTo>
                  <a:cubicBezTo>
                    <a:pt x="1" y="2531"/>
                    <a:pt x="1" y="4871"/>
                    <a:pt x="1460" y="6330"/>
                  </a:cubicBezTo>
                  <a:lnTo>
                    <a:pt x="66415" y="71286"/>
                  </a:lnTo>
                  <a:cubicBezTo>
                    <a:pt x="67130" y="72015"/>
                    <a:pt x="68080" y="72380"/>
                    <a:pt x="69033" y="72380"/>
                  </a:cubicBezTo>
                  <a:cubicBezTo>
                    <a:pt x="69987" y="72380"/>
                    <a:pt x="70944" y="72015"/>
                    <a:pt x="71674" y="71286"/>
                  </a:cubicBezTo>
                  <a:cubicBezTo>
                    <a:pt x="73103" y="69827"/>
                    <a:pt x="73103" y="67486"/>
                    <a:pt x="71674" y="66027"/>
                  </a:cubicBezTo>
                  <a:lnTo>
                    <a:pt x="6718" y="1072"/>
                  </a:lnTo>
                  <a:cubicBezTo>
                    <a:pt x="5989" y="358"/>
                    <a:pt x="5039" y="0"/>
                    <a:pt x="40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Google Shape;1339;p50"/>
          <p:cNvSpPr/>
          <p:nvPr/>
        </p:nvSpPr>
        <p:spPr>
          <a:xfrm>
            <a:off x="3830600" y="4061525"/>
            <a:ext cx="4599600" cy="107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40" name="Google Shape;1340;p50"/>
          <p:cNvSpPr txBox="1">
            <a:spLocks noGrp="1"/>
          </p:cNvSpPr>
          <p:nvPr>
            <p:ph type="title"/>
          </p:nvPr>
        </p:nvSpPr>
        <p:spPr>
          <a:xfrm>
            <a:off x="2130507" y="2368950"/>
            <a:ext cx="6299693" cy="85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dirty="0">
                <a:solidFill>
                  <a:schemeClr val="bg1"/>
                </a:solidFill>
              </a:rPr>
              <a:t>Algorithm Analysis</a:t>
            </a:r>
            <a:endParaRPr dirty="0">
              <a:solidFill>
                <a:schemeClr val="accent5"/>
              </a:solidFill>
            </a:endParaRPr>
          </a:p>
        </p:txBody>
      </p:sp>
      <p:sp>
        <p:nvSpPr>
          <p:cNvPr id="1341" name="Google Shape;1341;p50"/>
          <p:cNvSpPr txBox="1">
            <a:spLocks noGrp="1"/>
          </p:cNvSpPr>
          <p:nvPr>
            <p:ph type="title" idx="2"/>
          </p:nvPr>
        </p:nvSpPr>
        <p:spPr>
          <a:xfrm>
            <a:off x="6554875" y="971663"/>
            <a:ext cx="1875900" cy="11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1343" name="Google Shape;1343;p50"/>
          <p:cNvGrpSpPr/>
          <p:nvPr/>
        </p:nvGrpSpPr>
        <p:grpSpPr>
          <a:xfrm>
            <a:off x="1101424" y="3731950"/>
            <a:ext cx="1734954" cy="1734954"/>
            <a:chOff x="6340050" y="754850"/>
            <a:chExt cx="1595800" cy="1595800"/>
          </a:xfrm>
        </p:grpSpPr>
        <p:sp>
          <p:nvSpPr>
            <p:cNvPr id="1344" name="Google Shape;1344;p50"/>
            <p:cNvSpPr/>
            <p:nvPr/>
          </p:nvSpPr>
          <p:spPr>
            <a:xfrm>
              <a:off x="6517100" y="931925"/>
              <a:ext cx="1240925" cy="1241675"/>
            </a:xfrm>
            <a:custGeom>
              <a:avLst/>
              <a:gdLst/>
              <a:ahLst/>
              <a:cxnLst/>
              <a:rect l="l" t="t" r="r" b="b"/>
              <a:pathLst>
                <a:path w="49637" h="49667" extrusionOk="0">
                  <a:moveTo>
                    <a:pt x="24834" y="16870"/>
                  </a:moveTo>
                  <a:cubicBezTo>
                    <a:pt x="29211" y="16870"/>
                    <a:pt x="32798" y="20426"/>
                    <a:pt x="32798" y="24833"/>
                  </a:cubicBezTo>
                  <a:cubicBezTo>
                    <a:pt x="32798" y="29241"/>
                    <a:pt x="29211" y="32797"/>
                    <a:pt x="24834" y="32797"/>
                  </a:cubicBezTo>
                  <a:cubicBezTo>
                    <a:pt x="20427" y="32797"/>
                    <a:pt x="16840" y="29241"/>
                    <a:pt x="16840" y="24833"/>
                  </a:cubicBezTo>
                  <a:cubicBezTo>
                    <a:pt x="16840" y="20426"/>
                    <a:pt x="20427" y="16870"/>
                    <a:pt x="24834" y="16870"/>
                  </a:cubicBezTo>
                  <a:close/>
                  <a:moveTo>
                    <a:pt x="24834" y="0"/>
                  </a:moveTo>
                  <a:cubicBezTo>
                    <a:pt x="11095" y="0"/>
                    <a:pt x="1" y="11125"/>
                    <a:pt x="1" y="24833"/>
                  </a:cubicBezTo>
                  <a:cubicBezTo>
                    <a:pt x="1" y="38542"/>
                    <a:pt x="11126" y="49666"/>
                    <a:pt x="24834" y="49666"/>
                  </a:cubicBezTo>
                  <a:cubicBezTo>
                    <a:pt x="38542" y="49666"/>
                    <a:pt x="49637" y="38542"/>
                    <a:pt x="49637" y="24833"/>
                  </a:cubicBezTo>
                  <a:cubicBezTo>
                    <a:pt x="49637" y="11125"/>
                    <a:pt x="38542" y="0"/>
                    <a:pt x="248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6340050" y="754850"/>
              <a:ext cx="1595800" cy="1595800"/>
            </a:xfrm>
            <a:custGeom>
              <a:avLst/>
              <a:gdLst/>
              <a:ahLst/>
              <a:cxnLst/>
              <a:rect l="l" t="t" r="r" b="b"/>
              <a:pathLst>
                <a:path w="63832" h="63832" fill="none" extrusionOk="0">
                  <a:moveTo>
                    <a:pt x="31916" y="1"/>
                  </a:moveTo>
                  <a:cubicBezTo>
                    <a:pt x="14286" y="1"/>
                    <a:pt x="0" y="14287"/>
                    <a:pt x="0" y="31916"/>
                  </a:cubicBezTo>
                  <a:cubicBezTo>
                    <a:pt x="0" y="49546"/>
                    <a:pt x="14286" y="63832"/>
                    <a:pt x="31916" y="63832"/>
                  </a:cubicBezTo>
                  <a:cubicBezTo>
                    <a:pt x="49515" y="63832"/>
                    <a:pt x="63831" y="49546"/>
                    <a:pt x="63831" y="31916"/>
                  </a:cubicBezTo>
                  <a:cubicBezTo>
                    <a:pt x="63831" y="14287"/>
                    <a:pt x="49515" y="1"/>
                    <a:pt x="31916" y="1"/>
                  </a:cubicBezTo>
                  <a:close/>
                </a:path>
              </a:pathLst>
            </a:custGeom>
            <a:noFill/>
            <a:ln w="9875" cap="flat" cmpd="sng">
              <a:solidFill>
                <a:srgbClr val="233251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6781550" y="1196350"/>
              <a:ext cx="712050" cy="712050"/>
            </a:xfrm>
            <a:custGeom>
              <a:avLst/>
              <a:gdLst/>
              <a:ahLst/>
              <a:cxnLst/>
              <a:rect l="l" t="t" r="r" b="b"/>
              <a:pathLst>
                <a:path w="28482" h="28482" extrusionOk="0">
                  <a:moveTo>
                    <a:pt x="14256" y="9667"/>
                  </a:moveTo>
                  <a:cubicBezTo>
                    <a:pt x="16779" y="9667"/>
                    <a:pt x="18815" y="11733"/>
                    <a:pt x="18815" y="14256"/>
                  </a:cubicBezTo>
                  <a:cubicBezTo>
                    <a:pt x="18815" y="16779"/>
                    <a:pt x="16779" y="18816"/>
                    <a:pt x="14256" y="18816"/>
                  </a:cubicBezTo>
                  <a:cubicBezTo>
                    <a:pt x="11703" y="18816"/>
                    <a:pt x="9666" y="16779"/>
                    <a:pt x="9666" y="14256"/>
                  </a:cubicBezTo>
                  <a:cubicBezTo>
                    <a:pt x="9666" y="11733"/>
                    <a:pt x="11703" y="9667"/>
                    <a:pt x="14256" y="9667"/>
                  </a:cubicBezTo>
                  <a:close/>
                  <a:moveTo>
                    <a:pt x="14256" y="1"/>
                  </a:moveTo>
                  <a:cubicBezTo>
                    <a:pt x="6384" y="1"/>
                    <a:pt x="0" y="6384"/>
                    <a:pt x="0" y="14256"/>
                  </a:cubicBezTo>
                  <a:cubicBezTo>
                    <a:pt x="0" y="22129"/>
                    <a:pt x="6384" y="28481"/>
                    <a:pt x="14256" y="28481"/>
                  </a:cubicBezTo>
                  <a:cubicBezTo>
                    <a:pt x="22098" y="28481"/>
                    <a:pt x="28481" y="22129"/>
                    <a:pt x="28481" y="14256"/>
                  </a:cubicBezTo>
                  <a:cubicBezTo>
                    <a:pt x="28481" y="6384"/>
                    <a:pt x="22098" y="1"/>
                    <a:pt x="142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Quick Sort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109" y="1202267"/>
            <a:ext cx="5349831" cy="3283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012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Hanoi Tower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350" y="963721"/>
            <a:ext cx="5188907" cy="3891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415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Hanoi Tower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0707" y="1691882"/>
            <a:ext cx="5077534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79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09756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4759" y="426224"/>
            <a:ext cx="3815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The </a:t>
            </a:r>
            <a:r>
              <a:rPr lang="en-US" sz="1800" b="1" dirty="0" smtClean="0">
                <a:solidFill>
                  <a:schemeClr val="bg1"/>
                </a:solidFill>
              </a:rPr>
              <a:t>Complexity </a:t>
            </a:r>
            <a:r>
              <a:rPr lang="en-US" sz="1800" b="1" dirty="0">
                <a:solidFill>
                  <a:schemeClr val="bg1"/>
                </a:solidFill>
              </a:rPr>
              <a:t>of an </a:t>
            </a:r>
            <a:r>
              <a:rPr lang="en-US" sz="1800" b="1" dirty="0" smtClean="0">
                <a:solidFill>
                  <a:schemeClr val="bg1"/>
                </a:solidFill>
              </a:rPr>
              <a:t>Algorithm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98779" y="1612363"/>
            <a:ext cx="72730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The complexity of an algorithm refers to the measure of the computational resources it requires, primarily time and space, as a function of input </a:t>
            </a:r>
            <a:r>
              <a:rPr lang="en-US" sz="1800" dirty="0" smtClean="0"/>
              <a:t>size n. 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598779" y="2704126"/>
            <a:ext cx="685338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Time complexity quantifies the number of basic operations performed, while space complexity measures the amount of memory utilized.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598779" y="3795890"/>
            <a:ext cx="68220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/>
              <a:t>Understanding complexity helps in comparing different algorithms and choosing the most efficient one for a given problem.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4759" y="426224"/>
            <a:ext cx="3815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The Big-O Notation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094" y="1558588"/>
            <a:ext cx="7273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O-notation characterizes an upper bound on the asymptotic behavior of a function.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094" y="2465464"/>
            <a:ext cx="6853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other words, it says that a function grows no faster than a certain rate, based on the highest-order term.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2469" y="3173350"/>
            <a:ext cx="2534747" cy="1699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15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4759" y="426224"/>
            <a:ext cx="3815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The </a:t>
            </a:r>
            <a:r>
              <a:rPr lang="el-GR" sz="1800" b="1" dirty="0" smtClean="0">
                <a:solidFill>
                  <a:schemeClr val="bg1"/>
                </a:solidFill>
              </a:rPr>
              <a:t>Ω</a:t>
            </a:r>
            <a:r>
              <a:rPr lang="en-US" sz="1800" b="1" dirty="0" smtClean="0">
                <a:solidFill>
                  <a:schemeClr val="bg1"/>
                </a:solidFill>
              </a:rPr>
              <a:t> Notation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094" y="1558588"/>
            <a:ext cx="7273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>
                <a:solidFill>
                  <a:srgbClr val="002060"/>
                </a:solidFill>
              </a:rPr>
              <a:t>Ω</a:t>
            </a:r>
            <a:r>
              <a:rPr lang="en-US" sz="2000" dirty="0" smtClean="0"/>
              <a:t>-notation </a:t>
            </a:r>
            <a:r>
              <a:rPr lang="en-US" sz="2000" dirty="0"/>
              <a:t>characterizes a lower bound on the asymptotic behavior of a function.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094" y="2465464"/>
            <a:ext cx="6853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In other words, it says that a function grows at least as fast as a certain rate, based on the highest-order </a:t>
            </a:r>
            <a:r>
              <a:rPr lang="en-US" sz="2000" dirty="0" smtClean="0"/>
              <a:t>term.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09" y="3167254"/>
            <a:ext cx="2682187" cy="165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3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4759" y="426224"/>
            <a:ext cx="38158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The </a:t>
            </a:r>
            <a:r>
              <a:rPr lang="el-GR" sz="1800" dirty="0" smtClean="0">
                <a:solidFill>
                  <a:schemeClr val="bg1"/>
                </a:solidFill>
              </a:rPr>
              <a:t>θ</a:t>
            </a:r>
            <a:r>
              <a:rPr lang="en-US" sz="1800" b="1" dirty="0" smtClean="0">
                <a:solidFill>
                  <a:schemeClr val="bg1"/>
                </a:solidFill>
              </a:rPr>
              <a:t> Notation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094" y="1558588"/>
            <a:ext cx="727300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sz="2000" dirty="0" smtClean="0">
                <a:solidFill>
                  <a:srgbClr val="002060"/>
                </a:solidFill>
              </a:rPr>
              <a:t>θ</a:t>
            </a:r>
            <a:r>
              <a:rPr lang="en-US" sz="2000" dirty="0" smtClean="0"/>
              <a:t>-notation </a:t>
            </a:r>
            <a:r>
              <a:rPr lang="en-US" sz="2000" dirty="0"/>
              <a:t>characterizes a tight bound on the asymptotic behavior of a function.</a:t>
            </a:r>
          </a:p>
        </p:txBody>
      </p:sp>
      <p:sp>
        <p:nvSpPr>
          <p:cNvPr id="5" name="Rectangle 4"/>
          <p:cNvSpPr/>
          <p:nvPr/>
        </p:nvSpPr>
        <p:spPr>
          <a:xfrm>
            <a:off x="630094" y="2465464"/>
            <a:ext cx="685338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It says that a function grows precisely at a certain rate, based on the highest-order </a:t>
            </a:r>
            <a:r>
              <a:rPr lang="en-US" sz="2000" dirty="0" smtClean="0"/>
              <a:t>term. </a:t>
            </a:r>
            <a:endParaRPr lang="en-US" sz="20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457" y="3173350"/>
            <a:ext cx="2512896" cy="176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905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Asymptotic </a:t>
            </a:r>
            <a:r>
              <a:rPr lang="en-US" sz="1800" b="1" dirty="0" smtClean="0">
                <a:solidFill>
                  <a:schemeClr val="bg1"/>
                </a:solidFill>
              </a:rPr>
              <a:t>Notation</a:t>
            </a:r>
            <a:r>
              <a:rPr lang="en-US" sz="1800" b="1" dirty="0">
                <a:solidFill>
                  <a:schemeClr val="bg1"/>
                </a:solidFill>
              </a:rPr>
              <a:t>: </a:t>
            </a:r>
            <a:r>
              <a:rPr lang="en-US" sz="1800" b="1" dirty="0" smtClean="0">
                <a:solidFill>
                  <a:schemeClr val="bg1"/>
                </a:solidFill>
              </a:rPr>
              <a:t>Formal </a:t>
            </a:r>
            <a:r>
              <a:rPr lang="en-US" sz="1800" b="1" dirty="0">
                <a:solidFill>
                  <a:schemeClr val="bg1"/>
                </a:solidFill>
              </a:rPr>
              <a:t>D</a:t>
            </a:r>
            <a:r>
              <a:rPr lang="en-US" sz="1800" b="1" dirty="0" smtClean="0">
                <a:solidFill>
                  <a:schemeClr val="bg1"/>
                </a:solidFill>
              </a:rPr>
              <a:t>efinitions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305" y="1295542"/>
            <a:ext cx="72730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 smtClean="0"/>
              <a:t>O-notation: </a:t>
            </a:r>
            <a:endParaRPr lang="en-US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758" y="1789600"/>
            <a:ext cx="6931006" cy="6233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88723" y="2580362"/>
            <a:ext cx="28684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1800" dirty="0">
                <a:solidFill>
                  <a:srgbClr val="002060"/>
                </a:solidFill>
              </a:rPr>
              <a:t>Ω</a:t>
            </a:r>
            <a:r>
              <a:rPr lang="en-US" sz="1800" dirty="0" smtClean="0"/>
              <a:t>-notation: </a:t>
            </a:r>
            <a:endParaRPr lang="en-US" sz="1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758" y="3108976"/>
            <a:ext cx="6931006" cy="58427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11305" y="3852536"/>
            <a:ext cx="12747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z="1800" dirty="0"/>
              <a:t>θ</a:t>
            </a:r>
            <a:r>
              <a:rPr lang="en-US" sz="1800" dirty="0"/>
              <a:t>-notation 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58" y="4278325"/>
            <a:ext cx="6931006" cy="62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007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bg1"/>
                </a:solidFill>
              </a:rPr>
              <a:t>Asymptotic </a:t>
            </a:r>
            <a:r>
              <a:rPr lang="en-US" sz="1800" b="1" dirty="0" smtClean="0">
                <a:solidFill>
                  <a:schemeClr val="bg1"/>
                </a:solidFill>
              </a:rPr>
              <a:t>Notation</a:t>
            </a:r>
            <a:r>
              <a:rPr lang="en-US" sz="1800" b="1" dirty="0">
                <a:solidFill>
                  <a:schemeClr val="bg1"/>
                </a:solidFill>
              </a:rPr>
              <a:t>: </a:t>
            </a:r>
            <a:r>
              <a:rPr lang="en-US" sz="1800" b="1" dirty="0" smtClean="0">
                <a:solidFill>
                  <a:schemeClr val="bg1"/>
                </a:solidFill>
              </a:rPr>
              <a:t>Formal </a:t>
            </a:r>
            <a:r>
              <a:rPr lang="en-US" sz="1800" b="1" dirty="0">
                <a:solidFill>
                  <a:schemeClr val="bg1"/>
                </a:solidFill>
              </a:rPr>
              <a:t>D</a:t>
            </a:r>
            <a:r>
              <a:rPr lang="en-US" sz="1800" b="1" dirty="0" smtClean="0">
                <a:solidFill>
                  <a:schemeClr val="bg1"/>
                </a:solidFill>
              </a:rPr>
              <a:t>efinitions</a:t>
            </a:r>
            <a:endParaRPr lang="en-US" sz="1800" b="1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771" y="1584960"/>
            <a:ext cx="7680742" cy="28212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18" y="4104491"/>
            <a:ext cx="7072078" cy="21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799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26"/>
          <a:stretch/>
        </p:blipFill>
        <p:spPr>
          <a:xfrm>
            <a:off x="1788087" y="1309344"/>
            <a:ext cx="5149161" cy="3275476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674758" y="426224"/>
            <a:ext cx="463627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b="1" dirty="0" smtClean="0">
                <a:solidFill>
                  <a:schemeClr val="bg1"/>
                </a:solidFill>
              </a:rPr>
              <a:t>Different Time Complexities</a:t>
            </a:r>
            <a:endParaRPr lang="en-US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768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opology - Master of Science in Mathematics by Slidesgo">
  <a:themeElements>
    <a:clrScheme name="Simple Light">
      <a:dk1>
        <a:srgbClr val="233251"/>
      </a:dk1>
      <a:lt1>
        <a:srgbClr val="34579E"/>
      </a:lt1>
      <a:dk2>
        <a:srgbClr val="36867D"/>
      </a:dk2>
      <a:lt2>
        <a:srgbClr val="70A19C"/>
      </a:lt2>
      <a:accent1>
        <a:srgbClr val="F1F1F1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3325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252</Words>
  <Application>Microsoft Office PowerPoint</Application>
  <PresentationFormat>On-screen Show (16:9)</PresentationFormat>
  <Paragraphs>39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Roboto</vt:lpstr>
      <vt:lpstr>Arial</vt:lpstr>
      <vt:lpstr>Poppins SemiBold</vt:lpstr>
      <vt:lpstr>Poppins</vt:lpstr>
      <vt:lpstr>Poppins Medium</vt:lpstr>
      <vt:lpstr>Topology - Master of Science in Mathematics by Slidesgo</vt:lpstr>
      <vt:lpstr>Data Structures and Algorithms  </vt:lpstr>
      <vt:lpstr>Algorithm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Topology - Master of Science in Mathematics</dc:title>
  <dc:creator>kiarash</dc:creator>
  <cp:lastModifiedBy>RePack by Diakov</cp:lastModifiedBy>
  <cp:revision>25</cp:revision>
  <dcterms:modified xsi:type="dcterms:W3CDTF">2025-03-04T18:46:27Z</dcterms:modified>
</cp:coreProperties>
</file>