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váth Hunor" initials="HH" lastIdx="1" clrIdx="0">
    <p:extLst>
      <p:ext uri="{19B8F6BF-5375-455C-9EA6-DF929625EA0E}">
        <p15:presenceInfo xmlns:p15="http://schemas.microsoft.com/office/powerpoint/2012/main" userId="S-1-5-21-2797601870-141662262-1846352674-2605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7483D-11AB-454B-A0FD-488198423C73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7C257-C78B-4BA1-886D-6806C4AF98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432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7B2F67-795E-4406-AFFB-3896A27E3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00D929B-AD83-421D-AAF6-F692F34D1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A14526-12B1-4E9C-AC16-C80C047F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CEC9-7A39-49B7-ACAA-0E0032AF388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51C10E-0EDC-4659-8C6A-71AAD6E0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7C7C02-7B67-447E-9C91-8F1D894B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EBCD-837A-4F0D-ABED-99396AC8A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641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148DF6-8C9A-4F99-93A0-9D3701D0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D94DE31-C74F-4CBD-95B7-DDC5E5D99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CCCB12-17D6-4E73-B690-D2B736CB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CEC9-7A39-49B7-ACAA-0E0032AF388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F9F12-2F4E-4C13-9763-BFB426A3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804A11-2620-4F92-ADE0-42E0D6EB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EBCD-837A-4F0D-ABED-99396AC8A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8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203C394-722B-43F0-9019-C48DE8BB1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7AB5C34-849C-483D-948B-1D3D7105A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4A27BE-0960-461D-BBF9-63D5959F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CEC9-7A39-49B7-ACAA-0E0032AF388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4C710F-7A96-4E9C-A3B4-C4B353EA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66B755-B612-4112-8E5A-A2202BCA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EBCD-837A-4F0D-ABED-99396AC8A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887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65AC52-8315-4FE8-9BD3-1731A9D1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612761-D21C-4B03-9220-7157B523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797A90-466B-4C5C-A786-0A13C215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CEC9-7A39-49B7-ACAA-0E0032AF388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AF2DFA-6009-40B9-97C9-91CCB443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B08E82-CFE9-41F0-8DC0-3FA2B4DD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EBCD-837A-4F0D-ABED-99396AC8A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523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CD69B6-B268-40C6-BF67-C08C67A5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5CCFD32-2FCA-43FD-A402-E3C1DFAA1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BE79C5-1BFD-4EB0-8F4F-24B97CAE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CEC9-7A39-49B7-ACAA-0E0032AF388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A537265-09F1-4B58-B2DB-158FECE7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DD7C39-0968-4511-9ECB-47C47CE9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EBCD-837A-4F0D-ABED-99396AC8A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822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92B3DA-83E7-487F-84C7-3FA85DA1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FD6C1D-2584-4D11-A12E-9A5F997C3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F90E173-E6DC-434F-93C4-38B13206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BEBA8E2-4C72-4289-9612-AFFD4BDA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CEC9-7A39-49B7-ACAA-0E0032AF388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DB7F5C6-485F-4AB6-90F7-0FE5A082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46D9036-B3ED-40D6-B487-AC2278A5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EBCD-837A-4F0D-ABED-99396AC8A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599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A42602-079A-472A-A040-878F3E67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9B202C-9423-45F9-87C4-0D0C6FE4A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EEAD06-8E0C-42E5-983C-8E8B59111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3CDF066-83FE-42BB-A91F-3C6CDB616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ED7868D-799C-45F2-A538-F94E3604E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A6B42A9-E258-425F-9CAC-F67EAF7C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CEC9-7A39-49B7-ACAA-0E0032AF388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6B0BD56-6202-4EAD-858D-D49BEF92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0BAAA7C-0E6E-496E-B5CE-43E48652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EBCD-837A-4F0D-ABED-99396AC8A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762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BA0B2D-303F-42C5-B9AB-D1DCBF21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E8B495D-34F2-46B7-BA40-A5B4D786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CEC9-7A39-49B7-ACAA-0E0032AF388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D398BCF-6F02-4AE4-9429-1934A10E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F05714C-6BA6-4838-AC24-B69A82BB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EBCD-837A-4F0D-ABED-99396AC8A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876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6397A8A-A947-4520-9C4D-8744AE5E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CEC9-7A39-49B7-ACAA-0E0032AF388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67660D3-B476-457B-A15C-DA9D76E8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8C16169-DBA6-467B-A69D-A4978E9B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EBCD-837A-4F0D-ABED-99396AC8A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14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E67C15-2CD6-412D-8653-ECFD3075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2F2296-0FA3-459D-81DF-556F5F9D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943CC5C-FE3C-4277-AC18-57D0D318E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D828BF3-AA4F-45A1-85AA-9F2908C4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CEC9-7A39-49B7-ACAA-0E0032AF388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4ACC7C3-E539-41F9-923C-2134197B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ADA1325-507C-4B1C-92AE-2BC50861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EBCD-837A-4F0D-ABED-99396AC8A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517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5EB8E3-B7D2-4E72-B650-D1DF3D63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9554D76-35F5-4310-A42E-1AB7ACEF7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1ADFB3E-9BDD-4438-8A58-2094761C1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A8CAAC9-314B-4ED4-BD88-C528CDD7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CEC9-7A39-49B7-ACAA-0E0032AF388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6389B-3C22-4449-99A6-87940109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29C4DB0-8057-42B0-A55E-EFF1ECE0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EBCD-837A-4F0D-ABED-99396AC8A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174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100000">
              <a:schemeClr val="bg2">
                <a:lumMod val="2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DCF52A9-E639-45BD-ACB2-9FDE9115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6306E6-3B14-4A84-9A76-0B078D5C6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201B0F-E10C-4D07-98C0-D1EADEB42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2CEC9-7A39-49B7-ACAA-0E0032AF388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401BD57-EAF4-48AD-8D1E-2E54B8776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BCF4339-8F2C-4F66-A113-31E3703D7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EBCD-837A-4F0D-ABED-99396AC8A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449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f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963679-8612-4846-81FB-6AA707A85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PC, Telefon Hardverek</a:t>
            </a:r>
          </a:p>
        </p:txBody>
      </p:sp>
    </p:spTree>
    <p:extLst>
      <p:ext uri="{BB962C8B-B14F-4D97-AF65-F5344CB8AC3E}">
        <p14:creationId xmlns:p14="http://schemas.microsoft.com/office/powerpoint/2010/main" val="1810060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D35DB6-5221-42BE-B613-8816D720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Lenovo Ideapad 330</a:t>
            </a:r>
            <a:br>
              <a:rPr lang="hu-HU" b="1" dirty="0"/>
            </a:b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E093F88-0733-41EB-B149-D5634129A8B2}"/>
              </a:ext>
            </a:extLst>
          </p:cNvPr>
          <p:cNvSpPr txBox="1"/>
          <p:nvPr/>
        </p:nvSpPr>
        <p:spPr>
          <a:xfrm>
            <a:off x="0" y="1027906"/>
            <a:ext cx="5390148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Processzor                                             </a:t>
            </a:r>
          </a:p>
          <a:p>
            <a:r>
              <a:rPr lang="hu-HU" dirty="0"/>
              <a:t>	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Processzor típusa: Intel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i3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Processzor órajel: 2.4 GHz</a:t>
            </a:r>
          </a:p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Memória</a:t>
            </a:r>
          </a:p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dirty="0"/>
              <a:t>Memória mérete: 4 GB</a:t>
            </a:r>
          </a:p>
          <a:p>
            <a:r>
              <a:rPr lang="hu-HU" dirty="0"/>
              <a:t>	Memória típusa: DDR4</a:t>
            </a:r>
          </a:p>
          <a:p>
            <a:r>
              <a:rPr lang="hu-HU" dirty="0"/>
              <a:t>	Memória maximális sebessége: 2133 MHz</a:t>
            </a:r>
          </a:p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Kijelző</a:t>
            </a: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Kijelző mérete:15.6„</a:t>
            </a: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Kijelző felbontása:1366 x 768</a:t>
            </a: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Videokártya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modell:Radeon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530</a:t>
            </a: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rafikus memória mérete:2 GB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  <a:p>
            <a:endParaRPr lang="hu-H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419E5A5-E9AB-4E5A-B042-E78F20EF7A86}"/>
              </a:ext>
            </a:extLst>
          </p:cNvPr>
          <p:cNvSpPr txBox="1"/>
          <p:nvPr/>
        </p:nvSpPr>
        <p:spPr>
          <a:xfrm>
            <a:off x="6096000" y="1027906"/>
            <a:ext cx="55465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Háttértár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Háttértár típusa:HDD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Háttértár kapacitása:1000GB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Merevlemez fordulatszáma:5400 rpm</a:t>
            </a:r>
          </a:p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További tulajdonságok</a:t>
            </a: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Akkumulátor cellaszáma:2</a:t>
            </a: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3.2 Gen 1 csatlakozók száma:2</a:t>
            </a: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Type-C Gen 1 csatlakozók száma:1</a:t>
            </a:r>
          </a:p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21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EB2179-8562-428C-815F-719B435E1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5642"/>
            <a:ext cx="9144000" cy="974558"/>
          </a:xfrm>
        </p:spPr>
        <p:txBody>
          <a:bodyPr>
            <a:normAutofit/>
          </a:bodyPr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Fontosabb alkalmazások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29158F5-F414-466B-B0A3-CD20589A62AE}"/>
              </a:ext>
            </a:extLst>
          </p:cNvPr>
          <p:cNvSpPr txBox="1"/>
          <p:nvPr/>
        </p:nvSpPr>
        <p:spPr>
          <a:xfrm>
            <a:off x="0" y="1600200"/>
            <a:ext cx="2490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</a:t>
            </a:r>
          </a:p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</a:p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 Studio</a:t>
            </a:r>
          </a:p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Steam</a:t>
            </a:r>
          </a:p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 Games</a:t>
            </a:r>
          </a:p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3074" name="Picture 2" descr="Steam – Alkalmazások a Google Playen">
            <a:extLst>
              <a:ext uri="{FF2B5EF4-FFF2-40B4-BE49-F238E27FC236}">
                <a16:creationId xmlns:a16="http://schemas.microsoft.com/office/drawing/2014/main" id="{97C630B4-9710-4E5F-9B8A-11BDC6116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1791954"/>
            <a:ext cx="1244015" cy="124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pic Games – Wikipédia">
            <a:extLst>
              <a:ext uri="{FF2B5EF4-FFF2-40B4-BE49-F238E27FC236}">
                <a16:creationId xmlns:a16="http://schemas.microsoft.com/office/drawing/2014/main" id="{84970801-03C3-4599-BB50-1619BE11D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534" y="1786372"/>
            <a:ext cx="1244015" cy="125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rosoft Office – Wikipédia">
            <a:extLst>
              <a:ext uri="{FF2B5EF4-FFF2-40B4-BE49-F238E27FC236}">
                <a16:creationId xmlns:a16="http://schemas.microsoft.com/office/drawing/2014/main" id="{DF5716A1-8822-4DAA-B590-4D0ECC1A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127459"/>
            <a:ext cx="1244015" cy="124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-Line FL Studio Producer Edition – Thomann Magyarország">
            <a:extLst>
              <a:ext uri="{FF2B5EF4-FFF2-40B4-BE49-F238E27FC236}">
                <a16:creationId xmlns:a16="http://schemas.microsoft.com/office/drawing/2014/main" id="{CB1E8914-D273-4959-AFDF-4A815FF8D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534" y="3127459"/>
            <a:ext cx="1244015" cy="124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File:Open Broadcaster Software Logo.png - Wikimedia Commons">
            <a:extLst>
              <a:ext uri="{FF2B5EF4-FFF2-40B4-BE49-F238E27FC236}">
                <a16:creationId xmlns:a16="http://schemas.microsoft.com/office/drawing/2014/main" id="{752611B6-AE2E-4E76-B01B-B3F8E47FA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30" y="3116296"/>
            <a:ext cx="1395546" cy="125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Microsoft MAR Windows 10 Professional el?telepítés">
            <a:extLst>
              <a:ext uri="{FF2B5EF4-FFF2-40B4-BE49-F238E27FC236}">
                <a16:creationId xmlns:a16="http://schemas.microsoft.com/office/drawing/2014/main" id="{87DDA6A7-62FC-4E21-BBE7-B865FFAD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30" y="1792785"/>
            <a:ext cx="1395546" cy="124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823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F2762EDA-E5E0-4503-8A74-0F7075E1E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17" y="598070"/>
            <a:ext cx="3391652" cy="194135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94B05A2-DA5E-4506-8E14-7ACC0660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768" y="598070"/>
            <a:ext cx="8089231" cy="19413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84E3EB3-25A7-426B-8242-AF4350970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16" y="2539420"/>
            <a:ext cx="11480884" cy="431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48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22C115-9964-4C20-919D-09FD1900F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632"/>
            <a:ext cx="9144000" cy="1753149"/>
          </a:xfrm>
        </p:spPr>
        <p:txBody>
          <a:bodyPr>
            <a:normAutofit/>
          </a:bodyPr>
          <a:lstStyle/>
          <a:p>
            <a:r>
              <a:rPr lang="hu-HU" b="1" dirty="0"/>
              <a:t>Samsung Galaxy A22 </a:t>
            </a:r>
            <a:br>
              <a:rPr lang="hu-HU" b="1" dirty="0"/>
            </a:b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CBD72B2-9829-4116-B739-F159F382BB40}"/>
              </a:ext>
            </a:extLst>
          </p:cNvPr>
          <p:cNvSpPr txBox="1"/>
          <p:nvPr/>
        </p:nvSpPr>
        <p:spPr>
          <a:xfrm>
            <a:off x="-84222" y="1993781"/>
            <a:ext cx="51615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Műszaki jellemzők</a:t>
            </a:r>
          </a:p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Processzor típusa:GPU: Mali-G57 MC2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Processzormagok száma:8 magos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Processzor sebessége:2.2 GHz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RAM :4 GB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Belső memória mérete:128 GB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Memóriakártya típusa:microSD</a:t>
            </a:r>
          </a:p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Szoftver</a:t>
            </a:r>
          </a:p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 rendszer:</a:t>
            </a:r>
            <a:r>
              <a:rPr lang="hu-HU" dirty="0"/>
              <a:t>Android</a:t>
            </a:r>
          </a:p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Antutu teszt: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249 720 pontok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/>
              <a:t>	</a:t>
            </a:r>
          </a:p>
          <a:p>
            <a:endParaRPr lang="hu-H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5525E4B-8CDF-47F3-BC2F-1EE36D18EAEF}"/>
              </a:ext>
            </a:extLst>
          </p:cNvPr>
          <p:cNvSpPr txBox="1"/>
          <p:nvPr/>
        </p:nvSpPr>
        <p:spPr>
          <a:xfrm>
            <a:off x="5077326" y="1993781"/>
            <a:ext cx="516154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Kijelző</a:t>
            </a:r>
          </a:p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dirty="0"/>
              <a:t>Kijelző mérete:6.6„</a:t>
            </a:r>
          </a:p>
          <a:p>
            <a:r>
              <a:rPr lang="hu-HU" dirty="0"/>
              <a:t>	Kijelző felbontása:2400 x 1080 pixel</a:t>
            </a:r>
          </a:p>
          <a:p>
            <a:r>
              <a:rPr lang="hu-HU" dirty="0"/>
              <a:t>	Képfrissítési frekvencia:90 Hz</a:t>
            </a:r>
          </a:p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Előlapi kamera felbontása:8 MPx</a:t>
            </a: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Hátlapi kamerák száma:3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Hátlapi kamera felbontása:48 MPx</a:t>
            </a:r>
          </a:p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Csatlakozók: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Csatlakozók:3.5 Jack fülhallgató kimenet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USB Type-C</a:t>
            </a:r>
          </a:p>
          <a:p>
            <a:br>
              <a:rPr lang="hu-HU" dirty="0"/>
            </a:b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833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601216-2680-4B46-8B14-F05A09BB8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9547"/>
            <a:ext cx="9144000" cy="1010653"/>
          </a:xfrm>
        </p:spPr>
        <p:txBody>
          <a:bodyPr>
            <a:normAutofit/>
          </a:bodyPr>
          <a:lstStyle/>
          <a:p>
            <a:r>
              <a:rPr lang="hu-H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Fontosabb alkalmazások 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188CAA8-73E6-46EF-9973-B128AA9FD65F}"/>
              </a:ext>
            </a:extLst>
          </p:cNvPr>
          <p:cNvSpPr txBox="1"/>
          <p:nvPr/>
        </p:nvSpPr>
        <p:spPr>
          <a:xfrm>
            <a:off x="-148389" y="1600200"/>
            <a:ext cx="42712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Messenger </a:t>
            </a:r>
          </a:p>
          <a:p>
            <a:pPr algn="ctr"/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</a:p>
          <a:p>
            <a:pPr algn="ctr"/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Launcher</a:t>
            </a:r>
          </a:p>
          <a:p>
            <a:pPr algn="ctr"/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</a:p>
          <a:p>
            <a:pPr algn="ctr"/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Kréta</a:t>
            </a:r>
          </a:p>
          <a:p>
            <a:pPr algn="ctr"/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HappyMods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A4E5FD3-5C93-419E-AAEF-2AEB0A360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62" y="1648326"/>
            <a:ext cx="1133475" cy="1133475"/>
          </a:xfrm>
          <a:prstGeom prst="rect">
            <a:avLst/>
          </a:prstGeom>
        </p:spPr>
      </p:pic>
      <p:pic>
        <p:nvPicPr>
          <p:cNvPr id="2050" name="Picture 2" descr="Képtalálat a következőre: „instagram”">
            <a:extLst>
              <a:ext uri="{FF2B5EF4-FFF2-40B4-BE49-F238E27FC236}">
                <a16:creationId xmlns:a16="http://schemas.microsoft.com/office/drawing/2014/main" id="{A13C4419-7BC0-42EB-AFDE-3D3C19EBA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754" y="1657350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amsung Game Launcher for Android - Download the APK from Uptodown">
            <a:extLst>
              <a:ext uri="{FF2B5EF4-FFF2-40B4-BE49-F238E27FC236}">
                <a16:creationId xmlns:a16="http://schemas.microsoft.com/office/drawing/2014/main" id="{3DF7B2ED-320C-4CB1-BE88-10D63635B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46" y="1657350"/>
            <a:ext cx="1133475" cy="112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ppyMod letöltése ingyen – legújabb verzió (2022)">
            <a:extLst>
              <a:ext uri="{FF2B5EF4-FFF2-40B4-BE49-F238E27FC236}">
                <a16:creationId xmlns:a16="http://schemas.microsoft.com/office/drawing/2014/main" id="{F3C2E9C8-246F-422B-9FAC-2C1B450BD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1" y="3123694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-kréta – Hallássérültek Óvodája, Általános iskolája, Szakiskolája, EGYMI  és Kollégiuma">
            <a:extLst>
              <a:ext uri="{FF2B5EF4-FFF2-40B4-BE49-F238E27FC236}">
                <a16:creationId xmlns:a16="http://schemas.microsoft.com/office/drawing/2014/main" id="{0F48E53E-387E-4AB2-BE06-F8937AE87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754" y="3123693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YouTube – Alkalmazások a Google Playen">
            <a:extLst>
              <a:ext uri="{FF2B5EF4-FFF2-40B4-BE49-F238E27FC236}">
                <a16:creationId xmlns:a16="http://schemas.microsoft.com/office/drawing/2014/main" id="{A32D0329-D46A-467D-AC4A-E6A5DDF5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46" y="313572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48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p1.akcdn.net/gallery/681328089/full/1117254.samsung-galaxy-a22-5g-128gb-4gb-ram-dual-a226.jpg">
            <a:extLst>
              <a:ext uri="{FF2B5EF4-FFF2-40B4-BE49-F238E27FC236}">
                <a16:creationId xmlns:a16="http://schemas.microsoft.com/office/drawing/2014/main" id="{035FDB13-57E8-486E-8A6B-68443824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25" y="733927"/>
            <a:ext cx="447675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p1.akcdn.net/gallery/681328089/full/1276158.samsung-galaxy-a22-5g-128gb-4gb-ram-dual-a226.jpg">
            <a:extLst>
              <a:ext uri="{FF2B5EF4-FFF2-40B4-BE49-F238E27FC236}">
                <a16:creationId xmlns:a16="http://schemas.microsoft.com/office/drawing/2014/main" id="{561A0038-9CD9-4036-BD6F-C18A4396E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96" y="733927"/>
            <a:ext cx="2639178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p1.akcdn.net/gallery/681328089/full/1276167.samsung-galaxy-a22-5g-128gb-4gb-ram-dual-a226.jpg">
            <a:extLst>
              <a:ext uri="{FF2B5EF4-FFF2-40B4-BE49-F238E27FC236}">
                <a16:creationId xmlns:a16="http://schemas.microsoft.com/office/drawing/2014/main" id="{DDFF3258-0B2A-41CA-8232-2DCF08AF6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801" y="733927"/>
            <a:ext cx="22383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216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Szélesvásznú</PresentationFormat>
  <Paragraphs>79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Office-téma</vt:lpstr>
      <vt:lpstr>PC, Telefon Hardverek</vt:lpstr>
      <vt:lpstr>Lenovo Ideapad 330 </vt:lpstr>
      <vt:lpstr>Fontosabb alkalmazások </vt:lpstr>
      <vt:lpstr>PowerPoint-bemutató</vt:lpstr>
      <vt:lpstr>Samsung Galaxy A22  </vt:lpstr>
      <vt:lpstr>Fontosabb alkalmazások 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PC, Telefon Hardverek</dc:title>
  <dc:creator>Horváth Hunor</dc:creator>
  <cp:lastModifiedBy>Horváth Hunor</cp:lastModifiedBy>
  <cp:revision>10</cp:revision>
  <dcterms:created xsi:type="dcterms:W3CDTF">2022-09-16T07:30:10Z</dcterms:created>
  <dcterms:modified xsi:type="dcterms:W3CDTF">2022-09-19T11:51:52Z</dcterms:modified>
</cp:coreProperties>
</file>