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C7F0AF-6FD0-4AE4-A9A4-69F823CB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9454958-0C9C-4465-AA15-AA0A1D1D7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55574C-13EE-4827-8E61-AF9C5524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DC54-0FE6-4FBD-A260-4043AC0EC304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DCC74D-C4B9-4F2B-BBA1-7D471792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EC78DD-2B0E-448C-954B-1F110549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16F5-9FD6-4896-A316-E98AA0C046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52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FB7877-7BAC-4153-86F1-E47AC7E2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1E1C69-2D62-47CC-A2E9-3D9405151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E81BA5-C4AD-476A-9DAE-1410EA4B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DC54-0FE6-4FBD-A260-4043AC0EC304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4851D3-B720-42BE-B60E-6898BB7C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3038D6-1B38-40CF-BD41-71511A34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16F5-9FD6-4896-A316-E98AA0C046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64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72CB163-3C86-48F5-8CE3-312F7F7B5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DB34CA-46C3-4512-987E-57D5C77B9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F8E4F9-36E1-4D6C-A3D0-2C4D5CC4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DC54-0FE6-4FBD-A260-4043AC0EC304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89C55D-C579-4B7E-8093-16B9B874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839EB2-2EA0-4746-A47B-3988FF0A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16F5-9FD6-4896-A316-E98AA0C046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889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BD0DCC-2150-4B07-9D0D-26A83627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B9F139-7740-478F-992E-06031DEEC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8CE72F-04A6-4ED1-9F82-F207D58F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DC54-0FE6-4FBD-A260-4043AC0EC304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4844AE-40B0-4655-AB50-63101113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517790D-BB48-4C91-A01B-40E3247D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16F5-9FD6-4896-A316-E98AA0C046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3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FEF494-D0AE-439E-BA86-0470200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AD3434-B6D2-4B7B-873B-31B4C679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842714-E0E9-4C5F-8865-C841A46B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DC54-0FE6-4FBD-A260-4043AC0EC304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34D1E0-CC46-4AAA-8183-3F24966B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2AEF7B-0A34-425A-A1D9-F19E0B51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16F5-9FD6-4896-A316-E98AA0C046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62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D763D0-9617-4120-958F-55CAA524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088218-C1E4-41DB-B037-49ED48D8D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E6CE568-80F8-4F2B-AF83-518139FC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FB74DD-86E2-4F48-8594-CCB80DAE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DC54-0FE6-4FBD-A260-4043AC0EC304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AC1717-B859-4376-AC28-25A2C0E2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AC77A0-4417-4F67-BBF7-9960FD3B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16F5-9FD6-4896-A316-E98AA0C046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56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9791F-17D8-420E-A3D6-4975772D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5A3079-F15A-4946-AEBB-A91557D1A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D677F23-537E-4E22-B45C-D5BB4B34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F620F15-3535-42D0-83EB-7672E4497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A850421-CDB6-453C-9BD2-01351E7DE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E843593-BA6F-4101-9F64-E2BB2BAE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DC54-0FE6-4FBD-A260-4043AC0EC304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302073D-20EF-4203-8294-1D2FCC9C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DCA7FC5-C5BC-4992-9170-B07752CF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16F5-9FD6-4896-A316-E98AA0C046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207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F31317-4B05-44D8-866F-E1A0A0F1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0D8D808-D4FB-4968-81F0-B37A6748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DC54-0FE6-4FBD-A260-4043AC0EC304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4E33DF9-E780-468A-80F2-BA090988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DAFB1E2-469A-4045-BCDA-ABC9CD49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16F5-9FD6-4896-A316-E98AA0C046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9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B60CAB1-EC59-4FE5-B25C-3671E066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DC54-0FE6-4FBD-A260-4043AC0EC304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2F7608B-4745-4885-81DA-9E014F96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1C1E467-60BD-4B62-951D-EC9D733E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16F5-9FD6-4896-A316-E98AA0C046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35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079A42-17A5-4789-A282-C5C1DC78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6E6BAC-8D21-490E-9F83-01A99000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84CA502-CF13-4E4D-8F4B-9A5D06BC8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FB15BCD-9600-4A74-8BBB-6147DBD6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DC54-0FE6-4FBD-A260-4043AC0EC304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F5D34D6-D7CB-4CC2-BA09-34452FB4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BEA526-8F40-4969-850B-A104D102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16F5-9FD6-4896-A316-E98AA0C046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818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80AE03-35FE-4E1C-A317-7CC4105E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374BA16-15CA-4AB4-BD8C-D53A9036C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33AC241-6600-4E7C-B030-45DD446F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84F2BB-6C98-4A1B-979D-B32ED1C0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DC54-0FE6-4FBD-A260-4043AC0EC304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00C248-993C-430E-A6AE-66CDCEFE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F0E34D3-CE80-4A4D-AB56-20BCEAA6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16F5-9FD6-4896-A316-E98AA0C046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98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4A2AC09-59E3-43E0-80D4-3083EBD1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48A684-68FB-41AE-AE5E-54D43D58A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2C4037-E32E-463D-AE4B-8779E763E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DC54-0FE6-4FBD-A260-4043AC0EC304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A94355-25A3-409A-9156-D09F6FB10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F6AF7A-92E0-4DAC-876E-3D6D6B5A1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16F5-9FD6-4896-A316-E98AA0C046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503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BD623E3-C7D7-42F5-A5F0-4528FADB358A}"/>
              </a:ext>
            </a:extLst>
          </p:cNvPr>
          <p:cNvSpPr/>
          <p:nvPr/>
        </p:nvSpPr>
        <p:spPr>
          <a:xfrm>
            <a:off x="4074068" y="64907"/>
            <a:ext cx="40438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Vezeték nélküli átvitel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DA7BC37-BB6C-4BDE-B8FD-35FDD3921292}"/>
              </a:ext>
            </a:extLst>
          </p:cNvPr>
          <p:cNvSpPr/>
          <p:nvPr/>
        </p:nvSpPr>
        <p:spPr>
          <a:xfrm>
            <a:off x="4419868" y="649682"/>
            <a:ext cx="3352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vezeték nélküli átvitel jellemzői</a:t>
            </a:r>
          </a:p>
        </p:txBody>
      </p:sp>
    </p:spTree>
    <p:extLst>
      <p:ext uri="{BB962C8B-B14F-4D97-AF65-F5344CB8AC3E}">
        <p14:creationId xmlns:p14="http://schemas.microsoft.com/office/powerpoint/2010/main" val="11235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Horváth Hunor</dc:creator>
  <cp:lastModifiedBy>Horváth Hunor</cp:lastModifiedBy>
  <cp:revision>1</cp:revision>
  <dcterms:created xsi:type="dcterms:W3CDTF">2023-01-27T12:18:26Z</dcterms:created>
  <dcterms:modified xsi:type="dcterms:W3CDTF">2023-01-27T12:19:04Z</dcterms:modified>
</cp:coreProperties>
</file>