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01" r:id="rId2"/>
    <p:sldId id="1002" r:id="rId3"/>
    <p:sldId id="1003" r:id="rId4"/>
    <p:sldId id="1004" r:id="rId5"/>
    <p:sldId id="1005" r:id="rId6"/>
    <p:sldId id="1006" r:id="rId7"/>
    <p:sldId id="1007" r:id="rId8"/>
    <p:sldId id="1008" r:id="rId9"/>
    <p:sldId id="1009" r:id="rId10"/>
    <p:sldId id="10010" r:id="rId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B2ED-4485-4A47-A558-8961D6C34EF0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7957C-3CC2-424A-A3BA-A3F3E5F5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9F8A-D062-1D4E-AA80-7C43A1B6FE0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01ED-5ECA-8B47-97DD-BF0621F4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9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using iThoughts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using iThoughts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01ED-5ECA-8B47-97DD-BF0621F4DC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5EF3-76B1-CB4C-99EA-E64CE0ED2EF8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DDF6-8826-F446-8C25-4C50190B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toketawa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</a:p>
          <a:p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using iThoughts</a:t>
            </a:r>
            <a:r>
              <a:rPr lang="en-US" sz="1100" dirty="0" smtClean="0">
                <a:hlinkClick r:id="rId3"/>
              </a:rPr>
              <a:t>[...]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80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Comment Table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(content - text)</a:t>
            </a:r>
          </a:p>
          <a:p>
            <a:r>
              <a:rPr lang="en-US" dirty="0" smtClean="0"/>
              <a:t>User ID POINTER TO USER ID</a:t>
            </a:r>
          </a:p>
          <a:p>
            <a:r>
              <a:rPr lang="en-US" dirty="0" smtClean="0"/>
              <a:t>Idea ID (pointer type in parse -  to something in the idea table) POINTER TO USER 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</a:p>
          <a:p>
            <a:endParaRPr lang="en-US" dirty="0" smtClean="0"/>
          </a:p>
        </p:txBody>
      </p:sp>
      <p:pic>
        <p:nvPicPr>
          <p:cNvPr id="5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39" b="-5439"/>
          <a:stretch/>
        </p:blipFill>
        <p:spPr/>
      </p:pic>
    </p:spTree>
    <p:extLst>
      <p:ext uri="{BB962C8B-B14F-4D97-AF65-F5344CB8AC3E}">
        <p14:creationId xmlns:p14="http://schemas.microsoft.com/office/powerpoint/2010/main" val="26482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login (authenticate with parse)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Voting Users</a:t>
            </a:r>
          </a:p>
          <a:p>
            <a:pPr lvl="1"/>
            <a:r>
              <a:rPr lang="en-US" dirty="0" smtClean="0"/>
              <a:t>Interact with “start-ups”</a:t>
            </a:r>
          </a:p>
          <a:p>
            <a:pPr lvl="2"/>
            <a:r>
              <a:rPr lang="en-US" dirty="0" smtClean="0"/>
              <a:t>Buy Equity (equity info is stored in parse)</a:t>
            </a:r>
          </a:p>
          <a:p>
            <a:pPr lvl="1"/>
            <a:r>
              <a:rPr lang="en-US" dirty="0" smtClean="0"/>
              <a:t>Browse ideas (see the submissions)</a:t>
            </a:r>
          </a:p>
          <a:p>
            <a:pPr lvl="2"/>
            <a:r>
              <a:rPr lang="en-US" dirty="0" smtClean="0"/>
              <a:t>Comment </a:t>
            </a:r>
          </a:p>
          <a:p>
            <a:pPr lvl="2"/>
            <a:r>
              <a:rPr lang="en-US" dirty="0" smtClean="0"/>
              <a:t>Thumbs up OR Thumbs down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login (authenticate with parse)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Inventors (Idea guys)</a:t>
            </a:r>
          </a:p>
          <a:p>
            <a:pPr lvl="1"/>
            <a:r>
              <a:rPr lang="en-US" dirty="0"/>
              <a:t>Create an idea (web form for idea submissions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Comment </a:t>
            </a:r>
            <a:r>
              <a:rPr lang="en-US" dirty="0" smtClean="0"/>
              <a:t>(reply to comments)</a:t>
            </a:r>
          </a:p>
          <a:p>
            <a:pPr lvl="2"/>
            <a:r>
              <a:rPr lang="en-US" dirty="0" smtClean="0"/>
              <a:t>Convert or upgrade idea to a “start-up” (braintree to receive payments)</a:t>
            </a:r>
          </a:p>
          <a:p>
            <a:pPr lvl="3"/>
            <a:r>
              <a:rPr lang="en-US" dirty="0" smtClean="0"/>
              <a:t>set Goal $</a:t>
            </a:r>
          </a:p>
          <a:p>
            <a:pPr lvl="3"/>
            <a:r>
              <a:rPr lang="en-US" dirty="0" smtClean="0"/>
              <a:t>Add positions (labor)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0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</a:t>
            </a:r>
          </a:p>
          <a:p>
            <a:endParaRPr lang="en-US" dirty="0" smtClean="0"/>
          </a:p>
        </p:txBody>
      </p:sp>
      <p:pic>
        <p:nvPicPr>
          <p:cNvPr id="5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021" b="-145021"/>
          <a:stretch/>
        </p:blipFill>
        <p:spPr/>
      </p:pic>
    </p:spTree>
    <p:extLst>
      <p:ext uri="{BB962C8B-B14F-4D97-AF65-F5344CB8AC3E}">
        <p14:creationId xmlns:p14="http://schemas.microsoft.com/office/powerpoint/2010/main" val="26482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Table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Description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“start-up” table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Owner ID</a:t>
            </a:r>
          </a:p>
          <a:p>
            <a:r>
              <a:rPr lang="en-US" dirty="0" smtClean="0"/>
              <a:t>Amount Requesed $</a:t>
            </a:r>
          </a:p>
          <a:p>
            <a:r>
              <a:rPr lang="en-US" dirty="0" smtClean="0"/>
              <a:t>Equity in exchange for dollar amount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0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table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 (how much you are investing)</a:t>
            </a:r>
          </a:p>
          <a:p>
            <a:r>
              <a:rPr lang="en-US" dirty="0" smtClean="0"/>
              <a:t>Equity (amount you get in exchange for the investment)</a:t>
            </a:r>
          </a:p>
          <a:p>
            <a:r>
              <a:rPr lang="en-US" dirty="0" smtClean="0"/>
              <a:t>User ID (pointer to user table)</a:t>
            </a:r>
          </a:p>
          <a:p>
            <a:r>
              <a:rPr lang="en-US" dirty="0" smtClean="0"/>
              <a:t>Startup ID (link to startup table)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0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(voters) Table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pre-created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0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Macintosh PowerPoint</Application>
  <PresentationFormat>On-screen Show (4:3)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Website </vt:lpstr>
      <vt:lpstr>Website </vt:lpstr>
      <vt:lpstr>User login (authenticate with parse) </vt:lpstr>
      <vt:lpstr>User login (authenticate with parse) </vt:lpstr>
      <vt:lpstr>PARSE </vt:lpstr>
      <vt:lpstr>Idea Table </vt:lpstr>
      <vt:lpstr>“start-up” table </vt:lpstr>
      <vt:lpstr>Investment table </vt:lpstr>
      <vt:lpstr>User (voters) Table </vt:lpstr>
      <vt:lpstr>Idea Comment Table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</dc:title>
  <cp:lastModifiedBy>Microsoft Office User</cp:lastModifiedBy>
  <cp:revision>1</cp:revision>
  <cp:lastPrinted>2015-06-26T15:37:10Z</cp:lastPrinted>
  <dcterms:modified xsi:type="dcterms:W3CDTF">2015-06-26T15:39:02Z</dcterms:modified>
</cp:coreProperties>
</file>