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4E64EB-145B-A245-6097-CAB64DF84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EAA054-F21D-0414-6660-840CAC0D5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FEAAF6-B5E6-FE7E-B50F-1B1D1E1BD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EFFA-793D-46AB-B27B-79CD575751C3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C44525-DACB-DADF-4C3E-2A88830EF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7C1416-F4B3-6715-6D1E-A39577F7B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7AC2-F6BA-45D7-8A2C-75EB1EFC1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81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68A5A0-1CB8-D0DD-B362-B82E4ED57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07254B-FA1F-C6D7-DC06-2640E85EE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C7EF5-1B93-21C8-4872-EF5DC141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EFFA-793D-46AB-B27B-79CD575751C3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EAC5E2-0F51-3B69-8B3B-B4F5F4F02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AD28F4-65AB-8F74-FB33-E7A3B1E06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7AC2-F6BA-45D7-8A2C-75EB1EFC1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51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3B56836-6C7A-ADB9-62CE-59DA08971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7256D3-B7BF-F9F7-2158-7C6AF75AD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6DCCE8-3DB5-CB65-54F7-5AECFFD9F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EFFA-793D-46AB-B27B-79CD575751C3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2A346F-E813-FA18-C954-D324C851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A36B83-0181-1AB2-9C35-3C25F7017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7AC2-F6BA-45D7-8A2C-75EB1EFC1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23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1E93E-02B0-5FEB-0051-653871BDA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28EF9C-ED30-7C9A-8F1E-2736EC636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34AE78-0F07-2EA4-E162-D7C8FB4DE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EFFA-793D-46AB-B27B-79CD575751C3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6AF6D8-B8DD-8562-61EC-1B1E18E22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A5F2BF-0C12-2E86-6818-C87E701E7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7AC2-F6BA-45D7-8A2C-75EB1EFC1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191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77F2B-6BDE-40FF-7B4C-4F84C3710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802BB3-4E22-F1C4-18F9-50D10F37C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EB9535-D241-5DAA-3F42-3E37D2273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EFFA-793D-46AB-B27B-79CD575751C3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0B47C0-9756-C147-67D7-781124602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05F1B5-9402-55FC-97CE-AF44C7C51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7AC2-F6BA-45D7-8A2C-75EB1EFC1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73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36F69-25D8-A3CB-00D8-3C3ACE6F6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139D4C-43BA-8184-CA42-D729BA9D09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9E65FD-D1F7-4A6F-DB09-6589E68AD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A5F98F-052A-448D-594B-82D6007B0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EFFA-793D-46AB-B27B-79CD575751C3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2AD11C-E57F-246B-4A5C-6EC663DE3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2ED2C5-C9E0-DCF5-58DF-6465DB619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7AC2-F6BA-45D7-8A2C-75EB1EFC1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296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12509-3E05-5BD9-2B18-56A2ECAAC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7E349F-44FC-3963-C4D0-6ADC66E18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DC0BDB-8554-2A03-AECD-9134AFF25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B332AE-1ED9-8186-29B5-AF4DF7621C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75BF96-EEED-F3FA-C58B-7AAF81A515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7D14A1-423C-5A52-C0B8-D65B27381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EFFA-793D-46AB-B27B-79CD575751C3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58B3F9E-F331-FC94-9142-CA1CFC15D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71BC28-977C-6502-5B2B-E64F56211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7AC2-F6BA-45D7-8A2C-75EB1EFC1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19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94648-DB5A-CC45-0551-D6B91915B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5394A3-431E-74F1-33F6-9583D5D8A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EFFA-793D-46AB-B27B-79CD575751C3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AC89CF-B678-B031-C685-35E971289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F1B3FA-C724-319B-8AEF-A97050178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7AC2-F6BA-45D7-8A2C-75EB1EFC1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307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2B877E-797C-DA7B-008C-AAC18A6DF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EFFA-793D-46AB-B27B-79CD575751C3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309D38-B0D8-CD38-1135-A3511809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8BC575-831B-C527-E2A8-95A8FD612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7AC2-F6BA-45D7-8A2C-75EB1EFC1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21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810647-8C56-4D89-F281-5A89BD93B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E1E20F-4D1A-FC37-6542-A27D5DA09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4A9EFA-9A9C-C948-A74B-FAA21E80A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16D933-D7B0-7708-D938-317CA3759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EFFA-793D-46AB-B27B-79CD575751C3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7EC18A-A8A6-FE91-1B49-9809D91E7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E8F05E-EE78-41C2-F0E3-87CB3CFA1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7AC2-F6BA-45D7-8A2C-75EB1EFC1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286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3EC926-611E-E19E-0011-35A1E9752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62AF7A-1B39-82D3-F26C-5B4123938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3FBAC1-1DFF-7D89-25E4-67AA56CB0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DEF187-EB11-4585-B8A9-10E6A4EBD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EFFA-793D-46AB-B27B-79CD575751C3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D6997F-B77F-DE3F-0515-2E9C9B962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0E1C5E-AFB7-0C75-56C3-067C97E3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7AC2-F6BA-45D7-8A2C-75EB1EFC1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79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EDADD8-EF22-0FFE-4B2A-EADC48323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61FE86-93CD-E382-9A47-94F6147DB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D1D01B-BBF3-19C2-F98A-7C847D76B9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1EFFA-793D-46AB-B27B-79CD575751C3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D83B40-0B13-B640-47BE-A0C8EE4E3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A1577D-950C-BC24-8460-672EEF80D9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67AC2-F6BA-45D7-8A2C-75EB1EFC1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657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EE07BA4-48CC-B921-D7B6-A24624DCC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889" y="952154"/>
            <a:ext cx="7316221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839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9427463-E9B1-B4D0-716A-1546A2077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231" y="690180"/>
            <a:ext cx="7249537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38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2FFDA24-38CC-CA32-018C-6455C5CFA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179" y="747338"/>
            <a:ext cx="6925642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803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E39DE57-9DA6-8A32-43F2-D589BA010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100" y="980733"/>
            <a:ext cx="7163800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169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정기빈</dc:creator>
  <cp:lastModifiedBy>기빈 정</cp:lastModifiedBy>
  <cp:revision>1</cp:revision>
  <dcterms:created xsi:type="dcterms:W3CDTF">2023-06-21T10:50:32Z</dcterms:created>
  <dcterms:modified xsi:type="dcterms:W3CDTF">2023-06-21T10:52:04Z</dcterms:modified>
</cp:coreProperties>
</file>