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ECC3C-9279-A50C-4380-EC07DA117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875E2-C28A-8DB2-F358-5F240318F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7481B-FD7C-6DBB-58E6-5778BD71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2030-6F6E-363C-F171-155D4098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A4ED1-9762-3E12-BDE3-53FD2331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9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5291A-87C2-B662-75CD-10C176A7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A9B38F-1256-C7DC-21E2-246975CA1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6F80D-D7C1-2FE0-2942-64CFAD50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43BB0-EBE4-29AC-FDB5-84753751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BE064-4529-4247-1CF4-9C083928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2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2A8FE-1488-9F86-4E8E-37A351144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5118B4-B0DC-EF6B-E3F8-731F4A51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75F8E-D94F-9EC7-0F17-030958A6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81242-BFC3-669D-A33C-9ECCDC7D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242A4-14D5-DB40-3E08-10FB7B53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9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612EF-7E5F-D927-F18A-02C52002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C084F-3E72-0EA2-0420-9A805615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561D1-699E-84D1-FC14-4038CF7A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BFBAC-5318-9631-5BF2-63DB45FA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A5C7-9508-5110-0633-AA2DFB20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A2C06-EFAD-414E-AEDF-11F92573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C4DE3-7E1D-FBE1-27C1-AF4B986E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D3A1A-C3E3-F209-3748-7BD855D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FEB5E-C0AA-CD0F-1BF3-697FD311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07E35-A43E-3985-2DAB-4B08DD0A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A6E3-93D4-2EEC-6170-E2A18B07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0A046-2490-0859-64EA-FBCC554EE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DFA29-E5DC-5391-97CE-95334D4C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42DA6-57BF-9D40-E236-EB58BD36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FF70A-6E90-2FF3-8293-E4B7352D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70663-EB08-5867-DEA6-4E0AF7D3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5EE6E-44E3-A8EE-6FBA-621C6190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744C4-40DA-E14E-1B4E-A4CDB218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072CDF-3612-7E30-FCC4-44F2ECEA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9AD99-4249-E1CE-CE34-E1234A450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2D65D6-D760-9593-FBAF-E5B790F62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B73D13-877C-3A64-B490-550A1E5C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A06D87-2262-62D1-6A6B-0063498D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73D9B6-81E9-75EF-6639-7F838C33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269DE-0BA4-AC42-4717-88143873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B8266F-2A7C-DBB3-54AC-65D4A64A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6ED58C-8F3B-DDE3-35C1-8E1EBC78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6D4843-AB96-5B19-6B0F-0D61CB10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5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0E9D3A-E043-7296-A91F-145BF837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9E5EA5-122C-FE84-82B8-E95F9ACD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488B8-DD65-A9FF-7450-8BF4A3B2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7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E1CC6-4EAD-34CC-7F77-46F1B237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1DB6F-72FE-41C5-636F-E326BCFC2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D56DA-8AB3-22DB-6464-B1BCA812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EA788-F9E2-FDB2-E989-B77A52CB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45E01-3B82-A4A2-9B18-0A0EC2FC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7BE01-B0F9-959A-D665-43A217B2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1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FD0AD-06C0-5167-5FEC-B417110C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EC3264-A248-43CB-1FDE-D15AC12B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BCD7A-7C6D-BA41-43BB-4517517A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421C16-4274-CD7F-0854-9B4673EF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2B3DA-1098-DAAB-6199-81FA5C1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D0789-F067-970D-985B-B620F41B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5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BDC76E-639D-28A1-108B-5CD71E58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1CE90-2281-CE78-D2E4-B59B9B1E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E97CB-EA98-6D75-8BE8-EA8A56F41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B542-14D4-4745-9338-8789B0CEA27B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05E21-A87F-906E-4DF4-93276B61F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3D14-9914-5DDA-D7F1-70F6E7D8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E2A2-1C97-4052-B31E-E4817992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47CE4-19FF-3D61-4FA8-3CAEA9A58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Doubly Linked List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079D7-0FE2-6274-0CFC-039682645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양방향 </a:t>
            </a:r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</a:p>
        </p:txBody>
      </p:sp>
    </p:spTree>
    <p:extLst>
      <p:ext uri="{BB962C8B-B14F-4D97-AF65-F5344CB8AC3E}">
        <p14:creationId xmlns:p14="http://schemas.microsoft.com/office/powerpoint/2010/main" val="171535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5FF57A-1F3F-78CB-BF6B-1D1B0D822DBF}"/>
              </a:ext>
            </a:extLst>
          </p:cNvPr>
          <p:cNvSpPr txBox="1"/>
          <p:nvPr/>
        </p:nvSpPr>
        <p:spPr>
          <a:xfrm>
            <a:off x="279401" y="1315314"/>
            <a:ext cx="1191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노드 추가 완료</a:t>
            </a:r>
            <a:endParaRPr lang="en-US" altLang="ko-KR" b="0" i="0" dirty="0">
              <a:solidFill>
                <a:srgbClr val="666666"/>
              </a:solidFill>
              <a:effectLst/>
              <a:latin typeface="NanumGothic" pitchFamily="2" charset="-127"/>
              <a:ea typeface="NanumGothic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304E22-AA25-2895-7B1A-CBAADA7D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96" y="3383388"/>
            <a:ext cx="9179607" cy="1368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9566B-EE60-7D81-B82E-8CEFD991256A}"/>
              </a:ext>
            </a:extLst>
          </p:cNvPr>
          <p:cNvSpPr txBox="1"/>
          <p:nvPr/>
        </p:nvSpPr>
        <p:spPr>
          <a:xfrm>
            <a:off x="279401" y="287867"/>
            <a:ext cx="236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/>
              <a:t>Inserting</a:t>
            </a:r>
            <a:endParaRPr lang="ko-KR" alt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29373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69DE2B-C126-B099-6F8B-914156DD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14" y="2306350"/>
            <a:ext cx="9426789" cy="3654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73B25-DF93-AEF9-55FC-CCACDD88747F}"/>
              </a:ext>
            </a:extLst>
          </p:cNvPr>
          <p:cNvSpPr txBox="1"/>
          <p:nvPr/>
        </p:nvSpPr>
        <p:spPr>
          <a:xfrm>
            <a:off x="279401" y="287867"/>
            <a:ext cx="37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/>
              <a:t>Data Structure</a:t>
            </a:r>
            <a:endParaRPr lang="ko-KR" altLang="en-US" sz="40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16D1E-A6C9-C59A-AC8B-13DDDDCB4C5D}"/>
              </a:ext>
            </a:extLst>
          </p:cNvPr>
          <p:cNvSpPr txBox="1"/>
          <p:nvPr/>
        </p:nvSpPr>
        <p:spPr>
          <a:xfrm>
            <a:off x="279400" y="1217727"/>
            <a:ext cx="11052387" cy="86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doubly linked list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의 핵심은 노드와 노드가 서로 연결되어 있다는 점입니다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아래 그림을 보면 단순 연결 리스트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(linked list)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와는 다르게 노드가 이전 노드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(previous)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와 다음 노드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(next)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로 구성되어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9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5A2B31-EB02-ACD5-9D8F-9A3D366E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39" y="2548810"/>
            <a:ext cx="7615361" cy="3947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5D43F9-042C-70B2-FD71-ED3BBF10A3D2}"/>
              </a:ext>
            </a:extLst>
          </p:cNvPr>
          <p:cNvSpPr txBox="1"/>
          <p:nvPr/>
        </p:nvSpPr>
        <p:spPr>
          <a:xfrm>
            <a:off x="279401" y="287867"/>
            <a:ext cx="3831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u="sng" dirty="0"/>
              <a:t>장점</a:t>
            </a:r>
            <a:r>
              <a:rPr lang="en-US" altLang="ko-KR" sz="4000" b="1" u="sng" dirty="0"/>
              <a:t> : Indexing</a:t>
            </a:r>
            <a:endParaRPr lang="ko-KR" altLang="en-US" sz="4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A936D-5374-6AB6-1800-328572479F80}"/>
              </a:ext>
            </a:extLst>
          </p:cNvPr>
          <p:cNvSpPr txBox="1"/>
          <p:nvPr/>
        </p:nvSpPr>
        <p:spPr>
          <a:xfrm>
            <a:off x="355599" y="1244252"/>
            <a:ext cx="11463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양방향 탐색의 가장 큰 장점은 특정 인덱스 위치의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엘리먼트를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 가져올 때와 반복자를 이용해서 탐색할 때 드러납니다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01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7C1D13-6981-0A75-EEB6-92288A33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82" y="2736677"/>
            <a:ext cx="6580236" cy="3384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FA4259-90A0-B61F-076B-CD6F7AE06BD1}"/>
              </a:ext>
            </a:extLst>
          </p:cNvPr>
          <p:cNvSpPr txBox="1"/>
          <p:nvPr/>
        </p:nvSpPr>
        <p:spPr>
          <a:xfrm>
            <a:off x="279401" y="287867"/>
            <a:ext cx="2570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/>
              <a:t>Searching</a:t>
            </a:r>
            <a:endParaRPr lang="ko-KR" altLang="en-US" sz="4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FF57A-1F3F-78CB-BF6B-1D1B0D822DBF}"/>
              </a:ext>
            </a:extLst>
          </p:cNvPr>
          <p:cNvSpPr txBox="1"/>
          <p:nvPr/>
        </p:nvSpPr>
        <p:spPr>
          <a:xfrm>
            <a:off x="279401" y="1205247"/>
            <a:ext cx="11912599" cy="86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단방향 연결 리스트는 다음 노드의 탐색만 가능했던 것에 비해서 이중 연결 리스트의 경우 앞뒤로 탐색이 가능합니다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상황에 따라 탐색의 방향이 바뀌어야 하는 경우라면 이중 연결 리스트를 사용합니다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20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FA4259-90A0-B61F-076B-CD6F7AE06BD1}"/>
              </a:ext>
            </a:extLst>
          </p:cNvPr>
          <p:cNvSpPr txBox="1"/>
          <p:nvPr/>
        </p:nvSpPr>
        <p:spPr>
          <a:xfrm>
            <a:off x="279401" y="287867"/>
            <a:ext cx="236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/>
              <a:t>Inserting</a:t>
            </a:r>
            <a:endParaRPr lang="ko-KR" altLang="en-US" sz="4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FF57A-1F3F-78CB-BF6B-1D1B0D822DBF}"/>
              </a:ext>
            </a:extLst>
          </p:cNvPr>
          <p:cNvSpPr txBox="1"/>
          <p:nvPr/>
        </p:nvSpPr>
        <p:spPr>
          <a:xfrm>
            <a:off x="279401" y="1315314"/>
            <a:ext cx="1191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새로운 노드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(25)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를 기존의 노드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(20, 30)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와 연결하는 방법만 살펴보겠습니다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99D89D-BF0A-34AC-0AE6-9D35304C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11" y="3060322"/>
            <a:ext cx="6342102" cy="2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7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5FF57A-1F3F-78CB-BF6B-1D1B0D822DBF}"/>
              </a:ext>
            </a:extLst>
          </p:cNvPr>
          <p:cNvSpPr txBox="1"/>
          <p:nvPr/>
        </p:nvSpPr>
        <p:spPr>
          <a:xfrm>
            <a:off x="279401" y="1315314"/>
            <a:ext cx="1191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25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의 다음 노드로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30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을 연결합니다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6BFA95-7833-750B-A05E-493BBB34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2" y="2703534"/>
            <a:ext cx="6854017" cy="3073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154E66-087A-3EE0-9F9E-ED7DF845B512}"/>
              </a:ext>
            </a:extLst>
          </p:cNvPr>
          <p:cNvSpPr txBox="1"/>
          <p:nvPr/>
        </p:nvSpPr>
        <p:spPr>
          <a:xfrm>
            <a:off x="279401" y="287867"/>
            <a:ext cx="236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/>
              <a:t>Inserting</a:t>
            </a:r>
            <a:endParaRPr lang="ko-KR" alt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414071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5FF57A-1F3F-78CB-BF6B-1D1B0D822DBF}"/>
              </a:ext>
            </a:extLst>
          </p:cNvPr>
          <p:cNvSpPr txBox="1"/>
          <p:nvPr/>
        </p:nvSpPr>
        <p:spPr>
          <a:xfrm>
            <a:off x="279401" y="1315314"/>
            <a:ext cx="1191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30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의 이전 노드로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25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를 연결합니다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B1391A-6021-666C-2300-113C76D4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13" y="2734732"/>
            <a:ext cx="6933374" cy="306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735EC-1541-D055-F45E-5859B5A864E5}"/>
              </a:ext>
            </a:extLst>
          </p:cNvPr>
          <p:cNvSpPr txBox="1"/>
          <p:nvPr/>
        </p:nvSpPr>
        <p:spPr>
          <a:xfrm>
            <a:off x="279401" y="287867"/>
            <a:ext cx="236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/>
              <a:t>Inserting</a:t>
            </a:r>
            <a:endParaRPr lang="ko-KR" alt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15272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5FF57A-1F3F-78CB-BF6B-1D1B0D822DBF}"/>
              </a:ext>
            </a:extLst>
          </p:cNvPr>
          <p:cNvSpPr txBox="1"/>
          <p:nvPr/>
        </p:nvSpPr>
        <p:spPr>
          <a:xfrm>
            <a:off x="279401" y="1315314"/>
            <a:ext cx="1191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20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의 다음 노드로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25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를 지정합니다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67B44F-71CF-E9BF-C823-BC8EB24F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098" y="2804045"/>
            <a:ext cx="6455803" cy="3034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C7D428-BE9B-36BB-6395-1DB04161197E}"/>
              </a:ext>
            </a:extLst>
          </p:cNvPr>
          <p:cNvSpPr txBox="1"/>
          <p:nvPr/>
        </p:nvSpPr>
        <p:spPr>
          <a:xfrm>
            <a:off x="279401" y="287867"/>
            <a:ext cx="236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/>
              <a:t>Inserting</a:t>
            </a:r>
            <a:endParaRPr lang="ko-KR" alt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274036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5FF57A-1F3F-78CB-BF6B-1D1B0D822DBF}"/>
              </a:ext>
            </a:extLst>
          </p:cNvPr>
          <p:cNvSpPr txBox="1"/>
          <p:nvPr/>
        </p:nvSpPr>
        <p:spPr>
          <a:xfrm>
            <a:off x="279401" y="1315314"/>
            <a:ext cx="1191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25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의 이전 노드로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20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을 지정합니다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A801AD-8107-0D39-26FE-FCC22EE6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35" y="2556933"/>
            <a:ext cx="7175570" cy="3253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95EF5-8F3D-EDD1-952D-B454FEA982DE}"/>
              </a:ext>
            </a:extLst>
          </p:cNvPr>
          <p:cNvSpPr txBox="1"/>
          <p:nvPr/>
        </p:nvSpPr>
        <p:spPr>
          <a:xfrm>
            <a:off x="279401" y="287867"/>
            <a:ext cx="236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/>
              <a:t>Inserting</a:t>
            </a:r>
            <a:endParaRPr lang="ko-KR" alt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215274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157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NanumGothic</vt:lpstr>
      <vt:lpstr>맑은 고딕</vt:lpstr>
      <vt:lpstr>Arial</vt:lpstr>
      <vt:lpstr>Office 테마</vt:lpstr>
      <vt:lpstr>Doubly Linked 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Doubly Linked List</dc:title>
  <dc:creator>기빈</dc:creator>
  <cp:lastModifiedBy>기빈</cp:lastModifiedBy>
  <cp:revision>1</cp:revision>
  <dcterms:created xsi:type="dcterms:W3CDTF">2023-05-18T10:30:57Z</dcterms:created>
  <dcterms:modified xsi:type="dcterms:W3CDTF">2023-05-18T10:45:56Z</dcterms:modified>
</cp:coreProperties>
</file>