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7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7B2F-B8B8-4E55-89A0-CB0EE3671668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769B1-6373-46AC-9212-E2EE8B025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41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D81DF-6BF8-452E-B684-980D6EE0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2005E1-E460-48BA-B28E-909CFA97B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A4F7F-11CC-4807-9243-B64ADDA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5CDD-DDE6-4AC6-BF54-0C9ADBF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52BB2-E744-4934-B0CC-942C6980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D72C5-CC6A-4E6F-BBAB-4ECD5E3B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53B84-4CC6-4BB0-84E0-388E9C9C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35C584-C2A7-406A-9709-3D8444F6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1C4E5-D690-4CD2-82C0-B02287A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3FB1F-631B-4FB6-B514-5DCA356D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15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0A8118-C7B3-4167-954B-356E50F5F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EC296-4A18-40A2-B83A-C1E265BC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EC271-BD8A-4778-AAB4-C73F2C2B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483AD-E7C8-4D87-82BE-29C911C3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0E844-B8EB-42A3-877A-0EA124DF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9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96807-86EE-44B8-BC8C-5D2E0231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ED517-BC34-4E99-BA1A-B7FA6C42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2D22-ADFF-424C-B70A-DB05CD8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C8138-94D5-425A-846E-921C4010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4E382-9D13-44C0-8391-C2AECB3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236AE-0059-4B73-8933-589D37A8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9AE8E4-C2C6-4FC6-94AB-BCDC1137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30D39-5EE3-4627-B528-019EE4C2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2E3F4-DAD4-4FD0-B765-82AFFBD1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B8512-AA00-49B6-B9FD-38A26F0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BFC0A-1F25-44BC-AF65-3D0213E3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825B1-1F92-4A52-BF43-BBFA9947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8CCE46-8538-4166-9B5A-2B7FFF33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AAF906-7D49-45FB-ACC2-4140B248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ABCB56-E2A5-4105-B4B2-C3222752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9E25-BF8C-4370-95CF-85E00CB0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4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8FDEC-6B27-4D3A-AE3E-E5EFEF1A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851E2-A04B-475F-BD1E-225A1619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AFA5DA-D91E-4EDC-BC95-66DABE50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E69380-7B3D-46EB-9061-8ACC37606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4BE7-D989-4C6A-9E04-9F8486375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9E53EE-1FED-4BA3-AE81-8862F9E3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36096B-3258-4AB5-A259-F737E646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F6D84-1549-4099-957B-EAC75DBD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4C24-1384-4262-8EF4-9E593DA6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CF960-C6BF-4B48-A13C-40EC920B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AE08E-9EDF-4688-9D7F-75F3D2C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C126AF-834C-46B3-AADB-347B49A9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0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3DB0D3-0CAE-42CA-9012-2B148FD6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B8205-3BE0-40B5-A156-3F4AD366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99BDB-3C6D-44BD-BA1D-08EC1D59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5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DCE36-D28E-4781-8714-63DBB95B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4F9D8-1A2F-4236-87F4-AE9DB18A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359A71-7C05-4468-A296-5AD196D1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1FEA5-E12C-42DC-A70D-774CA08A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4974C-031A-487B-9F4F-B8A3220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804B61-CA37-4EE4-8F64-FEA81018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4CF31-AD6C-4FB1-AB9D-E3B188A9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72C59D-38C9-40D7-A2AF-60B1ED31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3D8EC9-3A85-4405-844A-E27BE89A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3E6EA2-F59C-46F2-B2D1-4D1632B3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7C0B9-4920-42E1-AB35-B74D610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4BE08-0E1D-466D-B1F0-CC02165C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9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E3684-61C9-4E85-9BA7-E83CC224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F9123-3F61-4812-960F-6B026D54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17EA6-F479-4F32-996B-10BCE674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39F0-C7B5-4223-8458-AE47FB4AA7E5}" type="datetimeFigureOut">
              <a:rPr lang="ru-RU" smtClean="0"/>
              <a:t>24.06.2023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3E729-87B3-429C-BD19-91271C845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D0AEB-F61F-4DFF-A3E2-17D4D936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5849-1DC7-4AA4-B0F6-7692BD36BA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2BFE96-56B0-4FC3-BA6A-9331DA78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D38989E-5BCA-4F77-80B4-5758E4E1170B}"/>
              </a:ext>
            </a:extLst>
          </p:cNvPr>
          <p:cNvSpPr/>
          <p:nvPr/>
        </p:nvSpPr>
        <p:spPr>
          <a:xfrm>
            <a:off x="624689" y="307818"/>
            <a:ext cx="11262511" cy="1213164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футболе есть очень много талантливых футболистов такие как месси </a:t>
            </a:r>
            <a:r>
              <a:rPr lang="ru-RU" dirty="0" err="1"/>
              <a:t>рональдо</a:t>
            </a:r>
            <a:r>
              <a:rPr lang="ru-RU" dirty="0"/>
              <a:t> </a:t>
            </a:r>
            <a:r>
              <a:rPr lang="ru-RU" dirty="0" err="1"/>
              <a:t>неймар</a:t>
            </a:r>
            <a:r>
              <a:rPr lang="ru-RU" dirty="0"/>
              <a:t> и </a:t>
            </a:r>
            <a:r>
              <a:rPr lang="ru-RU" dirty="0" err="1"/>
              <a:t>мбапе</a:t>
            </a:r>
            <a:r>
              <a:rPr lang="ru-RU" dirty="0"/>
              <a:t> но это </a:t>
            </a:r>
            <a:r>
              <a:rPr lang="ru-RU" dirty="0" err="1"/>
              <a:t>щас</a:t>
            </a:r>
            <a:r>
              <a:rPr lang="ru-RU" dirty="0"/>
              <a:t> а раньше были </a:t>
            </a:r>
            <a:r>
              <a:rPr lang="ru-RU" dirty="0" err="1"/>
              <a:t>пеле</a:t>
            </a:r>
            <a:r>
              <a:rPr lang="ru-RU" dirty="0"/>
              <a:t> </a:t>
            </a:r>
            <a:r>
              <a:rPr lang="ru-RU" dirty="0" err="1"/>
              <a:t>марадона</a:t>
            </a:r>
            <a:r>
              <a:rPr lang="ru-RU" dirty="0"/>
              <a:t> и многие другие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8C16C2-FCE8-47D2-A2B5-A02A4D1B9345}"/>
              </a:ext>
            </a:extLst>
          </p:cNvPr>
          <p:cNvSpPr/>
          <p:nvPr/>
        </p:nvSpPr>
        <p:spPr>
          <a:xfrm>
            <a:off x="325924" y="6192571"/>
            <a:ext cx="2507811" cy="53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Кумыков </a:t>
            </a:r>
            <a:r>
              <a:rPr lang="ru-RU" dirty="0" err="1"/>
              <a:t>тамик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7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182A9-A553-47CE-AB5B-973A76E3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24699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463649A-44E5-4882-9DE5-4D502E4A0CCF}"/>
              </a:ext>
            </a:extLst>
          </p:cNvPr>
          <p:cNvSpPr/>
          <p:nvPr/>
        </p:nvSpPr>
        <p:spPr>
          <a:xfrm>
            <a:off x="228600" y="504825"/>
            <a:ext cx="11677650" cy="1066800"/>
          </a:xfrm>
          <a:prstGeom prst="round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Также есть много </a:t>
            </a:r>
            <a:r>
              <a:rPr lang="ru-RU" dirty="0" err="1"/>
              <a:t>паистени</a:t>
            </a:r>
            <a:r>
              <a:rPr lang="ru-RU" dirty="0"/>
              <a:t> легендарных клубов такие как </a:t>
            </a:r>
            <a:r>
              <a:rPr lang="ru-RU" dirty="0" err="1"/>
              <a:t>барселона</a:t>
            </a:r>
            <a:r>
              <a:rPr lang="ru-RU" dirty="0"/>
              <a:t> </a:t>
            </a:r>
            <a:r>
              <a:rPr lang="ru-RU" dirty="0" err="1"/>
              <a:t>псж</a:t>
            </a:r>
            <a:r>
              <a:rPr lang="ru-RU" dirty="0"/>
              <a:t> –пари </a:t>
            </a:r>
            <a:r>
              <a:rPr lang="ru-RU" dirty="0" err="1"/>
              <a:t>санджер</a:t>
            </a:r>
            <a:r>
              <a:rPr lang="ru-RU" dirty="0"/>
              <a:t> мен мадридский </a:t>
            </a:r>
            <a:r>
              <a:rPr lang="ru-RU" dirty="0" err="1"/>
              <a:t>рял</a:t>
            </a:r>
            <a:r>
              <a:rPr lang="ru-RU" dirty="0"/>
              <a:t> </a:t>
            </a:r>
            <a:r>
              <a:rPr lang="ru-RU" dirty="0" err="1"/>
              <a:t>манчестер</a:t>
            </a:r>
            <a:r>
              <a:rPr lang="ru-RU" dirty="0"/>
              <a:t> </a:t>
            </a:r>
            <a:r>
              <a:rPr lang="ru-RU" dirty="0" err="1"/>
              <a:t>юнайтед</a:t>
            </a:r>
            <a:r>
              <a:rPr lang="ru-RU" dirty="0"/>
              <a:t> и многие другие клубы</a:t>
            </a:r>
          </a:p>
        </p:txBody>
      </p:sp>
    </p:spTree>
    <p:extLst>
      <p:ext uri="{BB962C8B-B14F-4D97-AF65-F5344CB8AC3E}">
        <p14:creationId xmlns:p14="http://schemas.microsoft.com/office/powerpoint/2010/main" val="7890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1BF62-525E-44B7-BB69-7FAE9757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5D82BB3-657B-4149-B1B9-9DD81B1A553E}"/>
              </a:ext>
            </a:extLst>
          </p:cNvPr>
          <p:cNvSpPr/>
          <p:nvPr/>
        </p:nvSpPr>
        <p:spPr>
          <a:xfrm>
            <a:off x="2657475" y="314325"/>
            <a:ext cx="6657976" cy="914400"/>
          </a:xfrm>
          <a:prstGeom prst="roundRect">
            <a:avLst/>
          </a:prstGeom>
          <a:solidFill>
            <a:srgbClr val="4472C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футболе еще есть много разных позиций нападающий полузащитник и </a:t>
            </a:r>
            <a:r>
              <a:rPr lang="ru-RU" dirty="0" err="1"/>
              <a:t>зашитник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6D09EF-61CC-4B36-9389-957D4005A35D}"/>
              </a:ext>
            </a:extLst>
          </p:cNvPr>
          <p:cNvSpPr/>
          <p:nvPr/>
        </p:nvSpPr>
        <p:spPr>
          <a:xfrm>
            <a:off x="2400300" y="1543049"/>
            <a:ext cx="7334250" cy="4772026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</a:t>
            </a:r>
            <a:r>
              <a:rPr lang="ru-RU" sz="2400" dirty="0"/>
              <a:t> – это нападающий </a:t>
            </a:r>
            <a:r>
              <a:rPr lang="en-US" sz="2400" dirty="0"/>
              <a:t>CAM –</a:t>
            </a:r>
            <a:r>
              <a:rPr lang="ru-RU" sz="2400" dirty="0"/>
              <a:t> это полузащитник</a:t>
            </a:r>
            <a:r>
              <a:rPr lang="en-US" sz="2400" dirty="0"/>
              <a:t> RM –</a:t>
            </a:r>
            <a:r>
              <a:rPr lang="ru-RU" sz="2400" dirty="0"/>
              <a:t> это правый полузащитник</a:t>
            </a:r>
            <a:r>
              <a:rPr lang="en-US" sz="2400" dirty="0"/>
              <a:t> LM –</a:t>
            </a:r>
            <a:r>
              <a:rPr lang="ru-RU" sz="2400" dirty="0"/>
              <a:t> это левый полузащитник </a:t>
            </a:r>
            <a:r>
              <a:rPr lang="en-US" sz="2400" dirty="0"/>
              <a:t>CB</a:t>
            </a:r>
            <a:r>
              <a:rPr lang="ru-RU" sz="2400" dirty="0"/>
              <a:t> - это центральный защитник </a:t>
            </a:r>
            <a:r>
              <a:rPr lang="en-US" sz="2400" dirty="0"/>
              <a:t>LB –</a:t>
            </a:r>
            <a:r>
              <a:rPr lang="ru-RU" sz="2400" dirty="0"/>
              <a:t> это левый защитник </a:t>
            </a:r>
            <a:r>
              <a:rPr lang="en-US" sz="2400" dirty="0"/>
              <a:t>RB – </a:t>
            </a:r>
            <a:r>
              <a:rPr lang="ru-RU" sz="2400" dirty="0"/>
              <a:t>это правый защитник</a:t>
            </a:r>
            <a:r>
              <a:rPr lang="en-US" sz="2400" dirty="0"/>
              <a:t> GK</a:t>
            </a:r>
            <a:r>
              <a:rPr lang="ru-RU" sz="2400" dirty="0"/>
              <a:t> это вратарь   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26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C98E3-0D73-4278-875A-6AD84AB4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499"/>
            <a:ext cx="12192000" cy="759142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350E47C-C81E-4125-AD9C-F447E47BDC59}"/>
              </a:ext>
            </a:extLst>
          </p:cNvPr>
          <p:cNvSpPr/>
          <p:nvPr/>
        </p:nvSpPr>
        <p:spPr>
          <a:xfrm>
            <a:off x="476249" y="0"/>
            <a:ext cx="11401425" cy="1190625"/>
          </a:xfrm>
          <a:prstGeom prst="roundRect">
            <a:avLst/>
          </a:prstGeom>
          <a:solidFill>
            <a:srgbClr val="4472C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еще есть чемпионат мира там уже играют не клубы а страны такие как</a:t>
            </a:r>
            <a:r>
              <a:rPr lang="en-US" dirty="0"/>
              <a:t> Argentina </a:t>
            </a:r>
            <a:r>
              <a:rPr lang="ru-RU" dirty="0"/>
              <a:t>или</a:t>
            </a:r>
            <a:r>
              <a:rPr lang="en-US" dirty="0"/>
              <a:t> France </a:t>
            </a:r>
            <a:r>
              <a:rPr lang="ru-RU" dirty="0"/>
              <a:t>чемпионат проходит каждые 4года но </a:t>
            </a:r>
            <a:r>
              <a:rPr lang="en-US" dirty="0"/>
              <a:t>Brazil</a:t>
            </a:r>
            <a:r>
              <a:rPr lang="ru-RU" dirty="0"/>
              <a:t> побеждала 5 раз это </a:t>
            </a:r>
            <a:r>
              <a:rPr lang="ru-RU" dirty="0" err="1"/>
              <a:t>апсолютный</a:t>
            </a:r>
            <a:r>
              <a:rPr lang="ru-RU" dirty="0"/>
              <a:t> рекорд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3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3CEB86-9925-4899-A448-BC10D3646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B4C1034-FBF1-4A88-90FE-352B54672AC6}"/>
              </a:ext>
            </a:extLst>
          </p:cNvPr>
          <p:cNvSpPr/>
          <p:nvPr/>
        </p:nvSpPr>
        <p:spPr>
          <a:xfrm>
            <a:off x="314325" y="219075"/>
            <a:ext cx="11372850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в Лиге </a:t>
            </a:r>
            <a:r>
              <a:rPr lang="ru-RU" dirty="0" err="1"/>
              <a:t>Чемпеонов</a:t>
            </a:r>
            <a:r>
              <a:rPr lang="ru-RU" dirty="0"/>
              <a:t> играют уже клубы</a:t>
            </a:r>
          </a:p>
        </p:txBody>
      </p:sp>
    </p:spTree>
    <p:extLst>
      <p:ext uri="{BB962C8B-B14F-4D97-AF65-F5344CB8AC3E}">
        <p14:creationId xmlns:p14="http://schemas.microsoft.com/office/powerpoint/2010/main" val="905191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футбол</dc:title>
  <dc:creator>Kiberone.nalchik@gmail.com</dc:creator>
  <cp:lastModifiedBy>Kiberone.nalchik@gmail.com</cp:lastModifiedBy>
  <cp:revision>12</cp:revision>
  <dcterms:created xsi:type="dcterms:W3CDTF">2023-06-24T14:25:54Z</dcterms:created>
  <dcterms:modified xsi:type="dcterms:W3CDTF">2023-06-24T16:20:04Z</dcterms:modified>
</cp:coreProperties>
</file>