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E09EF-8A8D-4877-B196-FCBA98D2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043DFD-FAFF-4A7A-B489-F2BE6426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C373A-CB04-4DA7-A677-10DA35E8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2715F-8E53-4331-8329-435361CB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13978-115D-4B99-8C41-82FDA84C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0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95483-BB26-4556-AEE7-A779461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0B5E8D-2389-4F4A-B370-AF61CD7C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57D14-2853-4C66-AE6B-362995C0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BA7F7-82A4-4881-A739-558FD2B7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F5558-9D28-4C15-A29C-396ACE2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A4A1AD-C1C6-49C2-B757-14C207A2C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BB4FF-3A8B-44BB-A311-A81FBAAF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5B987-11ED-4733-8A6D-559A8A2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D71AE-817E-44B3-9764-2AFC5194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1440A-5552-4AE7-8DA0-E17322F1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9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7C004-4FDE-4159-8540-E08C3163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D9FC-DBE8-44F6-9591-1EA54F0F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7D1CB-FCD1-42FB-90EB-0C381B96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E5524-E630-44E4-BC8B-559D7E7E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B0EF6-DEDF-4622-95B9-DB76B25E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B120A-0763-49DF-9A7C-314C6287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8B6-36F4-49AB-9949-0C0438E2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94EC0-3DAC-4B72-BD1A-033F7F8D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942944-474C-4A8A-A4AD-6BA5504C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CF2026-4114-499B-8473-50426454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7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3A9C3-A905-40E3-AB05-0A7D1E6C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343CC-18D4-4FB9-9381-0F3E1E51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7FE47A-9775-4AB0-91A9-371DA382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5DF89-9622-46FF-8AC8-52BEA0C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AF619-0BC0-4F1E-AE98-44515376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CB5A9-9688-4EDC-913E-78E70368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7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6FC5F-F53F-4866-9A81-A56639D9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2F7621-DE59-422C-9318-DF09BEFD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6051E3-3376-4EDD-8E0C-FE2F233E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40D349-CF9A-42B7-8527-0724507DC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0C7433-C56B-403B-92B4-A5CE1BA7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DA7E3B-0B7B-4FF7-9B49-F12A8AED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DA393F-CD54-49F9-8816-A87462CA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97153B-B27E-46CF-A306-C1B4B1F4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C11BA-1809-450B-9349-1F8ACC28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578071-5E2B-4F32-81E2-F5D68AC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911DF0-C3B9-4E8D-A344-1AFE98C1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D0822C-DCF9-4E69-8FD8-F700814F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658C47-A945-4C80-8B75-16C804BD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C7E46D-AEEF-40AB-B090-37050A29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CB9622-BC5C-4390-82BF-D767999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0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DE403-FCDF-456A-B3C2-58C11BF6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775BC-00E0-439E-BD63-A860B830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C0C4C1-603C-47DB-B809-B7B72EDE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BE89F6-7635-468C-A50C-F170F197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0A7146-9D9E-4776-A9AB-7B352F8F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3577D3-AD6B-48C0-999E-57D3B19B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9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3A3F0-5344-4860-98E0-B1155B07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464D67-0C20-40B1-BC76-4F4863E98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D6F9C-DD75-4C1D-B4A7-B87BB7D4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1B1A0-DC19-4D2A-9512-D304A587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0B70C-AF1D-40B3-9781-AD536608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C5C0F2-0ADF-4935-849D-9D364282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63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DAEFA-350C-48EF-BC18-1186B9DD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4CD54D-748E-4A44-B552-29D03106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1E828-506F-4DC7-AAFA-908ED4BE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5D85-8306-4F14-AEE6-AFFFA032E86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73DF8-621D-4B15-9F6B-6F51E6E2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9AB59-BC28-4110-A8EF-D2B7A8E1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4816-4779-4D05-9955-9D920DC41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0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CAE4C0-C87E-4FD0-9025-0718E2C1C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B8B7A2-987A-4070-9F00-C2D76C01ED67}"/>
              </a:ext>
            </a:extLst>
          </p:cNvPr>
          <p:cNvSpPr/>
          <p:nvPr/>
        </p:nvSpPr>
        <p:spPr>
          <a:xfrm>
            <a:off x="3416410" y="174929"/>
            <a:ext cx="5359179" cy="1009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Тема; Домашние животные.</a:t>
            </a:r>
          </a:p>
        </p:txBody>
      </p:sp>
      <p:sp>
        <p:nvSpPr>
          <p:cNvPr id="8" name="Прямоугольник: один скругленный угол 7">
            <a:extLst>
              <a:ext uri="{FF2B5EF4-FFF2-40B4-BE49-F238E27FC236}">
                <a16:creationId xmlns:a16="http://schemas.microsoft.com/office/drawing/2014/main" id="{1D02A044-55DB-4114-9652-96721D32FBCD}"/>
              </a:ext>
            </a:extLst>
          </p:cNvPr>
          <p:cNvSpPr/>
          <p:nvPr/>
        </p:nvSpPr>
        <p:spPr>
          <a:xfrm>
            <a:off x="151076" y="5398935"/>
            <a:ext cx="3919993" cy="914400"/>
          </a:xfrm>
          <a:prstGeom prst="round1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Тетуева</a:t>
            </a:r>
            <a:r>
              <a:rPr lang="ru-RU" dirty="0"/>
              <a:t> Эвелина</a:t>
            </a:r>
          </a:p>
        </p:txBody>
      </p:sp>
    </p:spTree>
    <p:extLst>
      <p:ext uri="{BB962C8B-B14F-4D97-AF65-F5344CB8AC3E}">
        <p14:creationId xmlns:p14="http://schemas.microsoft.com/office/powerpoint/2010/main" val="5590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2DB28-5EFC-4FB1-AC10-EF1991EE7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046259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D712764E-4A28-4213-805E-BEB4D2979BD2}"/>
              </a:ext>
            </a:extLst>
          </p:cNvPr>
          <p:cNvSpPr/>
          <p:nvPr/>
        </p:nvSpPr>
        <p:spPr>
          <a:xfrm>
            <a:off x="7357607" y="153063"/>
            <a:ext cx="4834393" cy="32759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Кошки –это очень пушистые  и забавные друзья человека .Они очень любят играть с разными бумажками своими игрушками которые покупают их хозяева . </a:t>
            </a:r>
          </a:p>
          <a:p>
            <a:pPr algn="ctr"/>
            <a:endParaRPr lang="ru-RU" dirty="0"/>
          </a:p>
        </p:txBody>
      </p:sp>
      <p:sp>
        <p:nvSpPr>
          <p:cNvPr id="9" name="Звезда: 24 точки 8">
            <a:extLst>
              <a:ext uri="{FF2B5EF4-FFF2-40B4-BE49-F238E27FC236}">
                <a16:creationId xmlns:a16="http://schemas.microsoft.com/office/drawing/2014/main" id="{5F616263-ED4D-4BB0-AE1D-8A2BC7F10718}"/>
              </a:ext>
            </a:extLst>
          </p:cNvPr>
          <p:cNvSpPr/>
          <p:nvPr/>
        </p:nvSpPr>
        <p:spPr>
          <a:xfrm>
            <a:off x="5629523" y="771277"/>
            <a:ext cx="1470992" cy="1304013"/>
          </a:xfrm>
          <a:prstGeom prst="star2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Мяу!</a:t>
            </a:r>
          </a:p>
        </p:txBody>
      </p:sp>
    </p:spTree>
    <p:extLst>
      <p:ext uri="{BB962C8B-B14F-4D97-AF65-F5344CB8AC3E}">
        <p14:creationId xmlns:p14="http://schemas.microsoft.com/office/powerpoint/2010/main" val="293158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84342-D2ED-4113-BBDE-5DA8DE66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2706" cy="6858000"/>
          </a:xfrm>
          <a:prstGeom prst="rect">
            <a:avLst/>
          </a:prstGeom>
        </p:spPr>
      </p:pic>
      <p:sp>
        <p:nvSpPr>
          <p:cNvPr id="6" name="Прямоугольник: один верхний угол скругленный, другой — усеченный 5">
            <a:extLst>
              <a:ext uri="{FF2B5EF4-FFF2-40B4-BE49-F238E27FC236}">
                <a16:creationId xmlns:a16="http://schemas.microsoft.com/office/drawing/2014/main" id="{7B2EACDF-CB12-43F6-9DD1-6DEDDF3D7237}"/>
              </a:ext>
            </a:extLst>
          </p:cNvPr>
          <p:cNvSpPr/>
          <p:nvPr/>
        </p:nvSpPr>
        <p:spPr>
          <a:xfrm>
            <a:off x="214685" y="675861"/>
            <a:ext cx="3617844" cy="3077155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Коты очень любопытные ,и всегда найдут куда пропихнуться .Кошки  очень любят покушать и поспать ,кошки более заразны а точнее могут заразиться от любого кота , а у котов иммунитет   сильнее 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1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D0AC16-056D-4020-9CB7-3662F05E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0"/>
            <a:ext cx="11873012" cy="6858000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B72867EE-BBD7-43C4-BAE0-0261626BCF61}"/>
              </a:ext>
            </a:extLst>
          </p:cNvPr>
          <p:cNvSpPr/>
          <p:nvPr/>
        </p:nvSpPr>
        <p:spPr>
          <a:xfrm>
            <a:off x="7884387" y="-125216"/>
            <a:ext cx="4381168" cy="229792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Тема ; Собаки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0B7EB5C-CDE5-43C7-963B-FE90CB17BE63}"/>
              </a:ext>
            </a:extLst>
          </p:cNvPr>
          <p:cNvSpPr/>
          <p:nvPr/>
        </p:nvSpPr>
        <p:spPr>
          <a:xfrm>
            <a:off x="7955740" y="4667081"/>
            <a:ext cx="4110754" cy="20472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Собаки это очень разновидные животные (у них много пород)и это увлекает людей . Есть порода Корги есть Корги Королевские  и обычные есть Овчарка и Хаски и т.д.</a:t>
            </a:r>
          </a:p>
        </p:txBody>
      </p:sp>
    </p:spTree>
    <p:extLst>
      <p:ext uri="{BB962C8B-B14F-4D97-AF65-F5344CB8AC3E}">
        <p14:creationId xmlns:p14="http://schemas.microsoft.com/office/powerpoint/2010/main" val="35924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068D26-65E7-4F85-A8DE-CBFF7F8A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0"/>
            <a:ext cx="12237057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BB6532-5CD9-4096-A53F-F2C1BCC48528}"/>
              </a:ext>
            </a:extLst>
          </p:cNvPr>
          <p:cNvSpPr/>
          <p:nvPr/>
        </p:nvSpPr>
        <p:spPr>
          <a:xfrm>
            <a:off x="278295" y="174929"/>
            <a:ext cx="3745064" cy="351447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Большее количество людей на планете предпочитают собак потому что они  более спокойные и не очень игривые .</a:t>
            </a:r>
          </a:p>
        </p:txBody>
      </p:sp>
    </p:spTree>
    <p:extLst>
      <p:ext uri="{BB962C8B-B14F-4D97-AF65-F5344CB8AC3E}">
        <p14:creationId xmlns:p14="http://schemas.microsoft.com/office/powerpoint/2010/main" val="3517417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120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Kiberone.nalchik@gmail.com</dc:creator>
  <cp:lastModifiedBy>Kiberone.nalchik@gmail.com</cp:lastModifiedBy>
  <cp:revision>9</cp:revision>
  <dcterms:created xsi:type="dcterms:W3CDTF">2023-06-17T15:42:10Z</dcterms:created>
  <dcterms:modified xsi:type="dcterms:W3CDTF">2023-06-18T09:05:01Z</dcterms:modified>
</cp:coreProperties>
</file>