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мпьютер 1" initials="К1" lastIdx="1" clrIdx="0">
    <p:extLst>
      <p:ext uri="{19B8F6BF-5375-455C-9EA6-DF929625EA0E}">
        <p15:presenceInfo xmlns:p15="http://schemas.microsoft.com/office/powerpoint/2012/main" userId="Компьютер 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4C3"/>
    <a:srgbClr val="4AACC7"/>
    <a:srgbClr val="C6F2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Диаграмма-1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квартал-1 (ден.ед.)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Предприятие-1</c:v>
                </c:pt>
                <c:pt idx="1">
                  <c:v>Предприятие-2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2300</c:v>
                </c:pt>
                <c:pt idx="1">
                  <c:v>4300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E-46AB-8EFD-9651709B8F4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квартал-2 (ден.ед.)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Предприятие-1</c:v>
                </c:pt>
                <c:pt idx="1">
                  <c:v>Предприятие-2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43000</c:v>
                </c:pt>
                <c:pt idx="1">
                  <c:v>54000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2E-46AB-8EFD-9651709B8F4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квартал-3 (ден.ед.)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Предприятие-1</c:v>
                </c:pt>
                <c:pt idx="1">
                  <c:v>Предприятие-2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4600</c:v>
                </c:pt>
                <c:pt idx="1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2E-46AB-8EFD-9651709B8F49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квартал-4 (ден.ед.)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Предприятие-1</c:v>
                </c:pt>
                <c:pt idx="1">
                  <c:v>Предприятие-2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64000</c:v>
                </c:pt>
                <c:pt idx="1">
                  <c:v>4500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2E-46AB-8EFD-9651709B8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490800"/>
        <c:axId val="492489624"/>
      </c:barChart>
      <c:catAx>
        <c:axId val="49249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2489624"/>
        <c:crosses val="autoZero"/>
        <c:auto val="1"/>
        <c:lblAlgn val="ctr"/>
        <c:lblOffset val="100"/>
        <c:noMultiLvlLbl val="0"/>
      </c:catAx>
      <c:valAx>
        <c:axId val="49248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249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Диаграмма-2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Предприятие-1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1"/>
                <c:pt idx="0">
                  <c:v>Квартал -1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31-4F68-BB9F-AD81B221D08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Предприятие-2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1"/>
                <c:pt idx="0">
                  <c:v>Квартал -1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31-4F68-BB9F-AD81B221D08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Предприятие-3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1"/>
                <c:pt idx="0">
                  <c:v>Квартал -1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31-4F68-BB9F-AD81B221D08F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Предприятие-4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1"/>
                <c:pt idx="0">
                  <c:v>Квартал -1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31-4F68-BB9F-AD81B221D08F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Предприятие-5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1"/>
                <c:pt idx="0">
                  <c:v>Квартал -1</c:v>
                </c:pt>
              </c:strCache>
            </c:strRef>
          </c:cat>
          <c:val>
            <c:numRef>
              <c:f>Лист1!$F$2:$F$5</c:f>
              <c:numCache>
                <c:formatCode>General</c:formatCode>
                <c:ptCount val="4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C31-4F68-BB9F-AD81B221D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3158063"/>
        <c:axId val="623150575"/>
      </c:barChart>
      <c:catAx>
        <c:axId val="62315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3150575"/>
        <c:crosses val="autoZero"/>
        <c:auto val="1"/>
        <c:lblAlgn val="ctr"/>
        <c:lblOffset val="100"/>
        <c:noMultiLvlLbl val="0"/>
      </c:catAx>
      <c:valAx>
        <c:axId val="62315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315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7T21:28:43.44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B3944-81B2-4639-B8A2-4B41B4F59E94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EF12A-BC62-483F-AA33-0DEEF5D76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1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EF12A-BC62-483F-AA33-0DEEF5D765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82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2A17-9ABA-4F76-8B53-06FE2D04139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1EB-959B-43E2-B199-A69EABE45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85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2A17-9ABA-4F76-8B53-06FE2D04139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1EB-959B-43E2-B199-A69EABE45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8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2A17-9ABA-4F76-8B53-06FE2D04139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1EB-959B-43E2-B199-A69EABE45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2A17-9ABA-4F76-8B53-06FE2D04139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1EB-959B-43E2-B199-A69EABE45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9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2A17-9ABA-4F76-8B53-06FE2D04139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1EB-959B-43E2-B199-A69EABE45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8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2A17-9ABA-4F76-8B53-06FE2D04139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1EB-959B-43E2-B199-A69EABE45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63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2A17-9ABA-4F76-8B53-06FE2D04139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1EB-959B-43E2-B199-A69EABE45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07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2A17-9ABA-4F76-8B53-06FE2D04139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1EB-959B-43E2-B199-A69EABE45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55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2A17-9ABA-4F76-8B53-06FE2D04139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1EB-959B-43E2-B199-A69EABE45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2A17-9ABA-4F76-8B53-06FE2D04139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1EB-959B-43E2-B199-A69EABE45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2A17-9ABA-4F76-8B53-06FE2D04139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1EB-959B-43E2-B199-A69EABE45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5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2A17-9ABA-4F76-8B53-06FE2D041390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41EB-959B-43E2-B199-A69EABE45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8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KLxc2NsNc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сведения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Димов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Даниил ИСиП-20-2п</a:t>
            </a:r>
          </a:p>
        </p:txBody>
      </p:sp>
    </p:spTree>
    <p:extLst>
      <p:ext uri="{BB962C8B-B14F-4D97-AF65-F5344CB8AC3E}">
        <p14:creationId xmlns:p14="http://schemas.microsoft.com/office/powerpoint/2010/main" val="292309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ТАБЛИЦЫ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687CC1-7CBA-4E8A-9F0A-7FCD6B4FC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26974"/>
              </p:ext>
            </p:extLst>
          </p:nvPr>
        </p:nvGraphicFramePr>
        <p:xfrm>
          <a:off x="838200" y="1994925"/>
          <a:ext cx="6086475" cy="2308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4770">
                  <a:extLst>
                    <a:ext uri="{9D8B030D-6E8A-4147-A177-3AD203B41FA5}">
                      <a16:colId xmlns:a16="http://schemas.microsoft.com/office/drawing/2014/main" val="33380155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055715590"/>
                    </a:ext>
                  </a:extLst>
                </a:gridCol>
                <a:gridCol w="2953385">
                  <a:extLst>
                    <a:ext uri="{9D8B030D-6E8A-4147-A177-3AD203B41FA5}">
                      <a16:colId xmlns:a16="http://schemas.microsoft.com/office/drawing/2014/main" val="2539448891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Номер слайда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Макет слайда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Заголовок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b"/>
                </a:tc>
                <a:extLst>
                  <a:ext uri="{0D108BD9-81ED-4DB2-BD59-A6C34878D82A}">
                    <a16:rowId xmlns:a16="http://schemas.microsoft.com/office/drawing/2014/main" val="2657986081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Только заголовок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АНИМАЦИЯ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3234759982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Только заголовок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ФАКУЛЬТЕТЫ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419972822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Только заголовок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РИСУНКИ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269809853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Только заголовок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ФОРМУЛЫ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383235688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Только заголовок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ДИАГРАММА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426416351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Только заголовок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ТЕКСТОВЫЕ ГИПЕРССЫЛКИ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3986075875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Только заголовок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ГРАФИЧЕСКИЕ ГИПЕРССЫЛКИ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1226773615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Заголовок и объект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РАЗМЕЩЕНИЕ КЛИПА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2368124272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Заголовок и объект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РАЗМЕЩЕНИЕ ТАБЛИЦЫ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421684326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Рисунок с подписью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РИСУНОК С ПОДПИСЬЮ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3156048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5896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С ПОДПИСЬЮ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 numCol="1" anchor="ctr">
            <a:normAutofit/>
          </a:bodyPr>
          <a:lstStyle/>
          <a:p>
            <a:pPr algn="ctr"/>
            <a:r>
              <a:rPr lang="ru-RU" sz="2800" b="1" dirty="0"/>
              <a:t>Спасибо за внимание!!!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8C7787-7223-40E3-8579-07A5A39E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1438183"/>
            <a:ext cx="6172200" cy="442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378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сведения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Димов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Даниил ИСиП-20-2п</a:t>
            </a:r>
          </a:p>
        </p:txBody>
      </p:sp>
    </p:spTree>
    <p:extLst>
      <p:ext uri="{BB962C8B-B14F-4D97-AF65-F5344CB8AC3E}">
        <p14:creationId xmlns:p14="http://schemas.microsoft.com/office/powerpoint/2010/main" val="631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41353"/>
            <a:ext cx="5615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PowerPoint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входит в состав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Office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самый широко применяемый пакет для подготовки презентаций.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59370" y="1641353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PowerPoint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помогает визуализировать идеи, создать опорные точки, произвести впечатление.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631431"/>
            <a:ext cx="5615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плана презентации: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- Путь - Результат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- Решение - Доводы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Другое, но осмысленное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59369" y="3631431"/>
            <a:ext cx="57053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PowerPoint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создают презентацию на основе существующей темы или на основе шаблона или «с нуля» на основе чистых листов.</a:t>
            </a:r>
          </a:p>
        </p:txBody>
      </p:sp>
    </p:spTree>
    <p:extLst>
      <p:ext uri="{BB962C8B-B14F-4D97-AF65-F5344CB8AC3E}">
        <p14:creationId xmlns:p14="http://schemas.microsoft.com/office/powerpoint/2010/main" val="338129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9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44"/>
                            </p:stCondLst>
                            <p:childTnLst>
                              <p:par>
                                <p:cTn id="13" presetID="3" presetClass="exit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44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ФАКУЛЬТЕТЫ</a:t>
            </a:r>
          </a:p>
        </p:txBody>
      </p:sp>
    </p:spTree>
    <p:extLst>
      <p:ext uri="{BB962C8B-B14F-4D97-AF65-F5344CB8AC3E}">
        <p14:creationId xmlns:p14="http://schemas.microsoft.com/office/powerpoint/2010/main" val="56762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61241" y="1471448"/>
            <a:ext cx="7115504" cy="4708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450427" y="1690688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279227" y="1690688"/>
            <a:ext cx="1524000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108027" y="1690688"/>
            <a:ext cx="1187669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600497" y="1690688"/>
            <a:ext cx="1271751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618593" y="2259724"/>
            <a:ext cx="1250731" cy="10615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3308131" y="2287505"/>
            <a:ext cx="1250731" cy="1061545"/>
          </a:xfrm>
          <a:prstGeom prst="ellipse">
            <a:avLst/>
          </a:prstGeom>
          <a:solidFill>
            <a:srgbClr val="FF0000"/>
          </a:solidFill>
          <a:ln w="6350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4997669" y="2343067"/>
            <a:ext cx="1250731" cy="10615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3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687207" y="2315286"/>
            <a:ext cx="1250731" cy="1061545"/>
          </a:xfrm>
          <a:prstGeom prst="ellipse">
            <a:avLst/>
          </a:prstGeom>
          <a:solidFill>
            <a:srgbClr val="92D05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Управляющая кнопка: домой 24">
            <a:hlinkClick r:id="" action="ppaction://noaction" highlightClick="1"/>
          </p:cNvPr>
          <p:cNvSpPr/>
          <p:nvPr/>
        </p:nvSpPr>
        <p:spPr>
          <a:xfrm>
            <a:off x="1744717" y="3831020"/>
            <a:ext cx="935420" cy="767255"/>
          </a:xfrm>
          <a:prstGeom prst="actionButtonHome">
            <a:avLst/>
          </a:prstGeom>
          <a:solidFill>
            <a:schemeClr val="accent2"/>
          </a:solidFill>
          <a:ln w="317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Управляющая кнопка: домой 25">
            <a:hlinkClick r:id="" action="ppaction://noaction" highlightClick="1"/>
          </p:cNvPr>
          <p:cNvSpPr/>
          <p:nvPr/>
        </p:nvSpPr>
        <p:spPr>
          <a:xfrm>
            <a:off x="3444765" y="3827516"/>
            <a:ext cx="935420" cy="767255"/>
          </a:xfrm>
          <a:prstGeom prst="actionButtonHom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Управляющая кнопка: назад 26">
            <a:hlinkClick r:id="" action="ppaction://noaction" highlightClick="1"/>
          </p:cNvPr>
          <p:cNvSpPr/>
          <p:nvPr/>
        </p:nvSpPr>
        <p:spPr>
          <a:xfrm>
            <a:off x="6844862" y="3829268"/>
            <a:ext cx="935420" cy="767255"/>
          </a:xfrm>
          <a:prstGeom prst="actionButtonBackPrevious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Управляющая кнопка: назад 27">
            <a:hlinkClick r:id="" action="ppaction://noaction" highlightClick="1"/>
          </p:cNvPr>
          <p:cNvSpPr/>
          <p:nvPr/>
        </p:nvSpPr>
        <p:spPr>
          <a:xfrm rot="10800000">
            <a:off x="5144813" y="3825764"/>
            <a:ext cx="935420" cy="767255"/>
          </a:xfrm>
          <a:prstGeom prst="actionButtonBackPreviou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3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Улыбающееся лицо 29"/>
          <p:cNvSpPr/>
          <p:nvPr/>
        </p:nvSpPr>
        <p:spPr>
          <a:xfrm>
            <a:off x="1681654" y="5069052"/>
            <a:ext cx="1124607" cy="935421"/>
          </a:xfrm>
          <a:prstGeom prst="smileyFace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Загнутый угол 30"/>
          <p:cNvSpPr/>
          <p:nvPr/>
        </p:nvSpPr>
        <p:spPr>
          <a:xfrm>
            <a:off x="3508264" y="4918841"/>
            <a:ext cx="935420" cy="935421"/>
          </a:xfrm>
          <a:prstGeom prst="foldedCorner">
            <a:avLst/>
          </a:prstGeom>
          <a:solidFill>
            <a:srgbClr val="4AAC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Штриховая стрелка вправо 31"/>
          <p:cNvSpPr/>
          <p:nvPr/>
        </p:nvSpPr>
        <p:spPr>
          <a:xfrm>
            <a:off x="5145687" y="5210504"/>
            <a:ext cx="797475" cy="643758"/>
          </a:xfrm>
          <a:prstGeom prst="stripedRightArrow">
            <a:avLst/>
          </a:prstGeom>
          <a:solidFill>
            <a:srgbClr val="FEC4C3"/>
          </a:solidFill>
          <a:ln w="3175"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Выноска со стрелкой вправо 32"/>
          <p:cNvSpPr/>
          <p:nvPr/>
        </p:nvSpPr>
        <p:spPr>
          <a:xfrm rot="10800000">
            <a:off x="6645165" y="5060293"/>
            <a:ext cx="980090" cy="802728"/>
          </a:xfrm>
          <a:prstGeom prst="rightArrowCallout">
            <a:avLst/>
          </a:prstGeom>
          <a:solidFill>
            <a:srgbClr val="C00000"/>
          </a:solidFill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2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34270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690688"/>
                <a:ext cx="4466924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466924" cy="5186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2441670"/>
                <a:ext cx="2867488" cy="574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1670"/>
                <a:ext cx="2867488" cy="5745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3257856"/>
                <a:ext cx="36889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𝑁𝑎𝑂𝐻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57856"/>
                <a:ext cx="368896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5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3778589"/>
                <a:ext cx="3183500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den>
                          </m:f>
                        </m:e>
                      </m:d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d>
                            <m:d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8589"/>
                <a:ext cx="3183500" cy="6249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9768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03880307"/>
              </p:ext>
            </p:extLst>
          </p:nvPr>
        </p:nvGraphicFramePr>
        <p:xfrm>
          <a:off x="569652" y="2389177"/>
          <a:ext cx="5435353" cy="3429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F4829737-A209-4E3E-BB3C-7A9D7CE34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553343"/>
              </p:ext>
            </p:extLst>
          </p:nvPr>
        </p:nvGraphicFramePr>
        <p:xfrm>
          <a:off x="6186996" y="2389177"/>
          <a:ext cx="5166804" cy="3429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0262558"/>
      </p:ext>
    </p:extLst>
  </p:cSld>
  <p:clrMapOvr>
    <a:masterClrMapping/>
  </p:clrMapOvr>
  <p:transition spd="slow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ТЕКСТОВЫЕ ГИПЕРССЫЛКИ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7DFBF-0CB2-4222-A016-6C05EFDEF899}"/>
              </a:ext>
            </a:extLst>
          </p:cNvPr>
          <p:cNvSpPr txBox="1"/>
          <p:nvPr/>
        </p:nvSpPr>
        <p:spPr>
          <a:xfrm>
            <a:off x="838200" y="1855432"/>
            <a:ext cx="240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hlinkClick r:id="rId3" action="ppaction://hlinksldjump"/>
              </a:rPr>
              <a:t>На слайд №2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16105-AB19-4655-B54D-34F1915A3CB7}"/>
              </a:ext>
            </a:extLst>
          </p:cNvPr>
          <p:cNvSpPr txBox="1"/>
          <p:nvPr/>
        </p:nvSpPr>
        <p:spPr>
          <a:xfrm>
            <a:off x="838200" y="2481841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hlinkClick r:id="rId4" action="ppaction://hlinksldjump"/>
              </a:rPr>
              <a:t>На слайд №5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45042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ГРАФИЧЕСКИЕ ГИПЕРССЫЛКИ</a:t>
            </a:r>
          </a:p>
        </p:txBody>
      </p:sp>
      <p:sp>
        <p:nvSpPr>
          <p:cNvPr id="3" name="Управляющая кнопка: &quot;На главную&quot;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C43C9AF-C43C-4D74-B952-8366DFDE8D0F}"/>
              </a:ext>
            </a:extLst>
          </p:cNvPr>
          <p:cNvSpPr/>
          <p:nvPr/>
        </p:nvSpPr>
        <p:spPr>
          <a:xfrm>
            <a:off x="1544715" y="2334827"/>
            <a:ext cx="1012054" cy="81674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Управляющая кнопка: &quot;Назад&quot; или &quot;Предыдущий&quot;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AECF0A3-256A-4D4E-95C8-6A5D421132A1}"/>
              </a:ext>
            </a:extLst>
          </p:cNvPr>
          <p:cNvSpPr/>
          <p:nvPr/>
        </p:nvSpPr>
        <p:spPr>
          <a:xfrm>
            <a:off x="3116062" y="2334827"/>
            <a:ext cx="1012054" cy="816746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3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КЛИПА</a:t>
            </a:r>
          </a:p>
        </p:txBody>
      </p:sp>
      <p:pic>
        <p:nvPicPr>
          <p:cNvPr id="2" name="Мультимедиа в Интернете 1" title="Undertale Asgore Theme">
            <a:hlinkClick r:id="" action="ppaction://media"/>
            <a:extLst>
              <a:ext uri="{FF2B5EF4-FFF2-40B4-BE49-F238E27FC236}">
                <a16:creationId xmlns:a16="http://schemas.microsoft.com/office/drawing/2014/main" id="{66825170-B2D7-4A29-8C8C-0550A82971D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421080" cy="249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7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194</Words>
  <Application>Microsoft Office PowerPoint</Application>
  <PresentationFormat>Широкоэкранный</PresentationFormat>
  <Paragraphs>64</Paragraphs>
  <Slides>12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Times New Roman</vt:lpstr>
      <vt:lpstr>Тема Office</vt:lpstr>
      <vt:lpstr>Основные сведения</vt:lpstr>
      <vt:lpstr>АНИМАЦИЯ</vt:lpstr>
      <vt:lpstr>ФАКУЛЬТЕТЫ</vt:lpstr>
      <vt:lpstr>РИСУНКИ</vt:lpstr>
      <vt:lpstr>ФОРМУЛЫ</vt:lpstr>
      <vt:lpstr>ДИАГРАММА</vt:lpstr>
      <vt:lpstr>ТЕКСТОВЫЕ ГИПЕРССЫЛКИ</vt:lpstr>
      <vt:lpstr>ГРАФИЧЕСКИЕ ГИПЕРССЫЛКИ</vt:lpstr>
      <vt:lpstr>РАЗМЕЩЕНИЕ КЛИПА</vt:lpstr>
      <vt:lpstr>РАЗМЕЩЕНИЕ ТАБЛИЦЫ</vt:lpstr>
      <vt:lpstr>РИСУНОК С ПОДПИСЬЮ</vt:lpstr>
      <vt:lpstr>Основные сведения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сведения</dc:title>
  <dc:creator>Учетная запись Майкрософт</dc:creator>
  <cp:lastModifiedBy>Компьютер 1</cp:lastModifiedBy>
  <cp:revision>10</cp:revision>
  <dcterms:created xsi:type="dcterms:W3CDTF">2022-04-27T01:44:39Z</dcterms:created>
  <dcterms:modified xsi:type="dcterms:W3CDTF">2022-04-27T12:50:12Z</dcterms:modified>
</cp:coreProperties>
</file>