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86" r:id="rId6"/>
    <p:sldId id="277" r:id="rId7"/>
    <p:sldId id="278" r:id="rId8"/>
    <p:sldId id="287" r:id="rId9"/>
    <p:sldId id="279" r:id="rId10"/>
    <p:sldId id="281" r:id="rId11"/>
    <p:sldId id="288" r:id="rId12"/>
    <p:sldId id="282" r:id="rId13"/>
    <p:sldId id="284" r:id="rId14"/>
    <p:sldId id="285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>
        <p:scale>
          <a:sx n="48" d="100"/>
          <a:sy n="48" d="100"/>
        </p:scale>
        <p:origin x="67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BD577-E711-4F0A-A597-79D8320811B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92BAA-BC19-467C-9F73-1B5F5504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2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436B-3FC8-32F2-6B94-5C95B51DA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151A3-EB05-88A4-18A2-383B180C3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C3AAD-513F-D820-C94D-B1350987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8F45-5EF6-4BA4-9EF9-21873DFB8715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40F56-94A7-6372-934E-707CE008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4F193-852F-1A93-3A00-1B1E7D25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B4C709A1-2348-5C30-222D-23256444FCBA}"/>
              </a:ext>
            </a:extLst>
          </p:cNvPr>
          <p:cNvPicPr/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125915" y="136525"/>
            <a:ext cx="1940170" cy="169509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685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58DA-B57D-799C-DB27-14321ADF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93769-9910-2175-1888-C7686903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3E145-E8EC-5162-297D-66F2C4C0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4967-9816-499C-AB4B-C0FC2F66720D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58059-EBF4-256A-D104-5D9ACE0F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7881-770B-77BF-19EF-E5D48473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3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F53FE-B2BD-B33C-6F52-DBA89647E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E07BA-934E-E937-DE3C-E73F72F14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403C-EDEF-1D0F-FDDA-CA9755E0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7465-797B-46B6-A7BA-BAD3E6FC9E30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DD69-2934-6097-7D20-840F139F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62490-E669-BFC8-7AD6-34C3517A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3C9A-88CB-CC5C-38D6-90114238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2E1FA-8ECB-9A27-2BE1-799FC56A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7499-FA34-F075-6513-AE32CE2C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B7FDD-3513-F371-0F81-1BB7E33E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75C94-D2FD-41E9-A528-4214075E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6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41BB-566F-5ECE-F144-8782593F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6D9D9-5BE2-A49A-332C-913A418A3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DCC39-8FF5-3A17-5275-B71D83CC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82F0-F3F7-42FF-8D5D-2D21C8A34A49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7230D-89AB-73B5-C339-0675819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33C43-3457-EE55-0086-57499D1A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8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65FA-EA51-9B56-ABD8-341A075B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74066-163E-A51C-43E9-A1BF7E02C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A5E00-A851-74A7-3478-CAC640A6B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16690-5915-5A3E-825F-4AD3F514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5A97-EE2C-465D-B14B-7475B8678DA8}" type="datetime1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621F4-F3B2-00E9-D549-2CE0A754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95BEF-ACB1-4FA6-2C4A-780A2755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4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45AF-8E7A-CEA0-1891-7B808E78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4E998-7B2E-8537-549B-1231A07A9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6CF0F-6344-1DB8-3319-D9040939B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79781-88FB-682E-1641-04FCB199C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0ED85-2148-8E2D-F70B-A73547E39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FD2EF-AE8D-6899-799E-A80DF555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56A2-A6E8-4C44-AA9E-4F5628D6BBB5}" type="datetime1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915BF-2BA7-A3C3-9727-BF2C6E68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82580-1EDA-F274-C9E7-52573D0A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3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2BB6-C343-3EB6-9C53-14781D09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20E5D4-D8D3-7E25-26FF-9882C27F3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A082-D35D-4107-A4BF-8A78C47DC0CE}" type="datetime1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B0D74-6CC6-69CE-248B-CF6FDEC7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8C218-FAB3-49A9-B6CC-B3609B13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9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50FF8-3E6C-1CE0-F867-0B536440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DCC7-3996-4C97-914E-B079D5E3DF8C}" type="datetime1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46D47-F585-E8CB-50C8-6B0F5213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2523A-F471-0D7C-9F71-404E1753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8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037B-2B30-C7D5-B00D-F0C04EFA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3E4EC-9355-45EB-F00A-3DFF484D1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C68E6-B85C-4815-44E8-87E4CBC1E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FF1BB-48C8-4786-8582-B0B5DE0F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FA11-8A1B-4F35-9FC3-A508EA8A0333}" type="datetime1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DBEC1-486E-220B-C268-D71A9D77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87761-091C-4895-1610-A03584DD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6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B292-556E-FEA4-3829-0E809DDD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B30BB-083E-81C2-2D7A-DFD6E88A5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D1C74-B8A7-6BC7-4783-FAEC001B3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DDA90-7C72-5D89-84F6-6477D303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20C4-E89B-4AE2-9C9C-F402479D59A1}" type="datetime1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F8504-AAE2-8A98-C590-E3A06052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FF37F-F1A8-4F2E-44D3-9A0CE0C8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C47D2-4BA7-7318-A1A8-E4AFA3B3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65D27-D049-DBC0-5AD7-795F8B372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DFD8D-F6E5-6972-C4D3-7899A997F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4FB30-3BE4-4C21-89AF-A0EA3257E411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A7B9F-6C95-26AC-5A75-D3BF23023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B91BD-395C-29FB-FEE3-30ABC9E89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1C4E3-6544-488F-8BBE-2E6A0588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0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EADC-91F3-6B62-89DB-0502A9F7B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14" y="1800665"/>
            <a:ext cx="10592972" cy="2180491"/>
          </a:xfrm>
        </p:spPr>
        <p:txBody>
          <a:bodyPr>
            <a:normAutofit/>
          </a:bodyPr>
          <a:lstStyle/>
          <a:p>
            <a:r>
              <a:rPr lang="en-US" sz="4000" dirty="0"/>
              <a:t>INCIDENCE AND CRIME MANAGEMENT SYSTEM</a:t>
            </a:r>
            <a:br>
              <a:rPr lang="en-US" sz="4000" dirty="0"/>
            </a:br>
            <a:r>
              <a:rPr lang="en-US" sz="4000" dirty="0"/>
              <a:t>A CASE OF SONDU POLICE STATION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DFCDC-2FB9-E448-9503-EDD09F0A8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196" y="4202723"/>
            <a:ext cx="10592971" cy="18745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CMT 400 : Research Project Progress Report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Name : KIBET GILBERT KORIR | REG. Num: 1042459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Supervisor: MR CHRISPINUS NANDASABA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41433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01B8-22D1-8D8E-224B-EA993A96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Design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1C0B-8C80-A402-B47F-2A557742A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design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FD227-C584-998F-3B70-92565CA5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68230-8782-AA08-A618-CAEF2449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EB2EF-B850-721D-6A77-A761E0C4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551BAA-20CE-47D8-B2E1-5D9263EEE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034" y="505714"/>
            <a:ext cx="4676037" cy="58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4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01B8-22D1-8D8E-224B-EA993A96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Design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1C0B-8C80-A402-B47F-2A557742A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design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FD227-C584-998F-3B70-92565CA5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68230-8782-AA08-A618-CAEF2449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EB2EF-B850-721D-6A77-A761E0C4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65F656-25CA-48AA-8EE9-DC26D2893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980" y="552601"/>
            <a:ext cx="5085346" cy="543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48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642E-6994-8620-0A1C-F2BE8AEB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4F56-BAFE-B7A8-33A8-5CBEF4900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Design(ERD)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66993-DB10-64AC-3256-DADD30A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9BD0B-2B3B-D72C-12CD-169761E5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783D4-54E8-F5D3-FD79-8D75E29B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97521-F8E2-4CF6-89D7-64C57D848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548" y="1305313"/>
            <a:ext cx="7022432" cy="48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2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4670-8F27-01BC-EE3E-301F3B22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00A2-7DFC-86DA-87DC-632AFAFEB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data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BDA1D-BDF9-C092-B037-99EDB436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B1BD0-E607-0ACA-F904-EC17C7BD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49FEE-9696-BD01-ABCE-FE031236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32FE7A-9508-40FF-847E-DA6F48C29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47" y="2281515"/>
            <a:ext cx="11754853" cy="343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24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DAAB-7ECD-349E-5A01-49A474B2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E0410-E526-2B41-F15D-788C06FAA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Created user side page </a:t>
            </a:r>
          </a:p>
          <a:p>
            <a:pPr marL="0" indent="0">
              <a:buNone/>
            </a:pPr>
            <a:r>
              <a:rPr lang="en-GB" dirty="0"/>
              <a:t>    (Signup, login, Landing  index, landing, dashboard, report incident, donations and track case)</a:t>
            </a:r>
          </a:p>
          <a:p>
            <a:r>
              <a:rPr lang="en-GB" dirty="0"/>
              <a:t>Created the Police side page</a:t>
            </a:r>
          </a:p>
          <a:p>
            <a:pPr marL="0" indent="0">
              <a:buNone/>
            </a:pPr>
            <a:r>
              <a:rPr lang="en-GB" dirty="0"/>
              <a:t>  (View assigned cases, verify, decline and update criminals  </a:t>
            </a:r>
          </a:p>
          <a:p>
            <a:r>
              <a:rPr lang="en-GB" dirty="0"/>
              <a:t>Created the Admin Page</a:t>
            </a:r>
          </a:p>
          <a:p>
            <a:pPr marL="0" indent="0">
              <a:buNone/>
            </a:pPr>
            <a:r>
              <a:rPr lang="en-GB" dirty="0"/>
              <a:t>  (Dashboard, Manage users, police schedule, reports, Manage locations, Settings and logout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7A094-8A88-952C-74F6-1557FF73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9E3A0-D133-5287-949D-5ED65E2C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18F7D-550F-26F9-1934-DE07C281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81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2E45-4AB7-BD9D-C545-EF903A70D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CF835-A000-6753-5694-805F0218F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0445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EAB1-6F90-F2DC-29B8-2C999D4E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02CCC-73FA-885E-5A4F-A57C31DF2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of the Research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Main &amp; Specific Objectives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Implementation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92FC0-BC1D-D037-F1A7-201B1605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7C34A-FB17-4502-B8B0-C32B7C226254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8328C-9DBF-122F-F905-96089718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9A41E-6091-DA20-0FB5-4A1E1CFF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4A01-7AD1-A87C-C007-70C15888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the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A4990-0FF6-1ED4-49A9-C8EE0737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Sondu Police Station, like many law enforcement entities, aims to provide safety services efficiently to meet citizen needs.</a:t>
            </a:r>
          </a:p>
          <a:p>
            <a:r>
              <a:rPr lang="en-US" dirty="0"/>
              <a:t>There is a growing interest in using technology, such as online crime management systems, to streamline crime management processes.</a:t>
            </a:r>
          </a:p>
          <a:p>
            <a:r>
              <a:rPr lang="en-US" dirty="0"/>
              <a:t>An online automated Incidence and Crime Management System aims to offer a convenient method for recording and managing crime data, improving accuracy, speed, and accountability.</a:t>
            </a:r>
          </a:p>
          <a:p>
            <a:r>
              <a:rPr lang="en-US" dirty="0"/>
              <a:t>Apart from enhancing efficiency, the system allows officers to record incidents easily and enables real-time monitoring of crime data for informed decision-making.</a:t>
            </a:r>
          </a:p>
          <a:p>
            <a:r>
              <a:rPr lang="en-US" dirty="0"/>
              <a:t>Implementing such a system requires a significant investment but promises long-term benefits in efficiency, transparency, and accountability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6DE3B-AC07-4A00-832B-0B005D24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5CCB-E238-42AB-B195-E1B13A2052D1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6B61C-13C6-A28C-7B39-A66B50C7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F362E-998C-4523-8DE8-25B2FF8B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3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968A-4256-592C-90E6-BD9D120F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9CEB-A598-CB8E-B78C-30CDAD81A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citizens report incidents easily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F7429-3E40-586C-BF72-AEAF0C14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0246-0887-40D7-A50C-F8D8F0CA8691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398B1-FAEB-5511-6665-168AB9B9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0CD73-2FDA-0804-4269-EEF12AF2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3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968A-4256-592C-90E6-BD9D120F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9CEB-A598-CB8E-B78C-30CDAD81A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905510" lvl="0" indent="-342900" algn="just">
              <a:lnSpc>
                <a:spcPct val="150000"/>
              </a:lnSpc>
              <a:spcBef>
                <a:spcPts val="0"/>
              </a:spcBef>
              <a:spcAft>
                <a:spcPts val="55"/>
              </a:spcAft>
              <a:buFont typeface="+mj-lt"/>
              <a:buAutoNum type="romanLcPeriod"/>
            </a:pP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Reduce time  and energy </a:t>
            </a: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among citizens in 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reporting and enhance efficiency</a:t>
            </a:r>
          </a:p>
          <a:p>
            <a:pPr marL="342900" marR="905510" lvl="0" indent="-342900" algn="just">
              <a:lnSpc>
                <a:spcPct val="150000"/>
              </a:lnSpc>
              <a:spcBef>
                <a:spcPts val="0"/>
              </a:spcBef>
              <a:spcAft>
                <a:spcPts val="55"/>
              </a:spcAft>
              <a:buFont typeface="+mj-lt"/>
              <a:buAutoNum type="romanLcPeriod"/>
            </a:pP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Reduce incidents of corruption and delay in case handling</a:t>
            </a:r>
            <a:endParaRPr lang="en-US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905510" lvl="0" indent="-342900" algn="just">
              <a:lnSpc>
                <a:spcPct val="150000"/>
              </a:lnSpc>
              <a:spcBef>
                <a:spcPts val="0"/>
              </a:spcBef>
              <a:spcAft>
                <a:spcPts val="55"/>
              </a:spcAft>
              <a:buFont typeface="+mj-lt"/>
              <a:buAutoNum type="romanLcPeriod"/>
            </a:pP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Make case records easily available for all users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F7429-3E40-586C-BF72-AEAF0C14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0246-0887-40D7-A50C-F8D8F0CA8691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398B1-FAEB-5511-6665-168AB9B9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0CD73-2FDA-0804-4269-EEF12AF2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9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761E-C157-1CDF-556B-A50FA15C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23580-1756-B799-317E-DD71E582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analysis</a:t>
            </a:r>
          </a:p>
          <a:p>
            <a:r>
              <a:rPr lang="en-US" dirty="0"/>
              <a:t> Functional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Record daily crime records.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Generate reports and provide real-time insights into crime insights.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Enhance or availability of     community donations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Automate crime recording processes.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Ease in case tracking</a:t>
            </a:r>
            <a:endParaRPr lang="en-US" dirty="0"/>
          </a:p>
          <a:p>
            <a:r>
              <a:rPr lang="en-US" dirty="0"/>
              <a:t>Non-functional requirements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 measures such as user authentication and access control.</a:t>
            </a:r>
            <a:b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Scalability to accommodate an increasing volume of users and crime reports.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BC360-68E0-EFB1-A657-8EAE1C94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C50D5-6073-DBBF-0B07-821D57DC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B7B2C-7F3D-4EFF-AC4A-C0ED4C90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0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63A2-0CCD-7A85-71E9-4FC2D1CD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32654-278F-438E-1CE9-4EE9C2187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analysis: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DD9C7-B33C-793F-BCAA-00816F72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C1612-340F-18BB-4D60-9BA47E43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69D87-C507-7A30-C961-3C6FFCED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77028-782E-4384-A748-EFBE6B1A7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15" y="2358150"/>
            <a:ext cx="8494295" cy="364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2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63A2-0CCD-7A85-71E9-4FC2D1CD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32654-278F-438E-1CE9-4EE9C2187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analysis: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DD9C7-B33C-793F-BCAA-00816F72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C1612-340F-18BB-4D60-9BA47E43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69D87-C507-7A30-C961-3C6FFCED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8C3A39-C863-47CD-856D-583C59F53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72" y="2218983"/>
            <a:ext cx="9126628" cy="413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8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E6D5-0F13-0E51-537C-9368A549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AC3BE-ED68-A2D0-8F16-C588B8654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  System users/actors</a:t>
            </a:r>
          </a:p>
          <a:p>
            <a:pPr lvl="1"/>
            <a:r>
              <a:rPr lang="en-US" dirty="0"/>
              <a:t>Admin</a:t>
            </a:r>
          </a:p>
          <a:p>
            <a:pPr lvl="1"/>
            <a:r>
              <a:rPr lang="en-US" dirty="0"/>
              <a:t>Police</a:t>
            </a:r>
          </a:p>
          <a:p>
            <a:pPr lvl="1"/>
            <a:r>
              <a:rPr lang="en-US" dirty="0"/>
              <a:t>Citizen/Users</a:t>
            </a:r>
          </a:p>
          <a:p>
            <a:pPr marL="0" indent="0">
              <a:buNone/>
            </a:pPr>
            <a:r>
              <a:rPr lang="en-US" b="1" dirty="0"/>
              <a:t>   System Input/ Input forms</a:t>
            </a:r>
          </a:p>
          <a:p>
            <a:r>
              <a:rPr lang="en-US" dirty="0"/>
              <a:t>    Login forms for all users</a:t>
            </a:r>
          </a:p>
          <a:p>
            <a:r>
              <a:rPr lang="en-US" dirty="0"/>
              <a:t>    The signup form for the citizen</a:t>
            </a:r>
          </a:p>
          <a:p>
            <a:r>
              <a:rPr lang="en-US" dirty="0"/>
              <a:t>     The report case/incident form</a:t>
            </a:r>
          </a:p>
          <a:p>
            <a:r>
              <a:rPr lang="en-US" dirty="0"/>
              <a:t>     The update forms for the admin(Manage users, Police schedule, manage location)</a:t>
            </a:r>
          </a:p>
          <a:p>
            <a:pPr marL="0" indent="0">
              <a:buNone/>
            </a:pPr>
            <a:r>
              <a:rPr lang="en-US" b="1" dirty="0"/>
              <a:t>System output/ Reports</a:t>
            </a:r>
          </a:p>
          <a:p>
            <a:pPr lvl="1"/>
            <a:r>
              <a:rPr lang="en-US" dirty="0"/>
              <a:t>System log reports</a:t>
            </a:r>
          </a:p>
          <a:p>
            <a:pPr lvl="1"/>
            <a:r>
              <a:rPr lang="en-US" dirty="0"/>
              <a:t>OB number generation</a:t>
            </a:r>
          </a:p>
          <a:p>
            <a:pPr lvl="1"/>
            <a:r>
              <a:rPr lang="en-US" dirty="0"/>
              <a:t>System to know the logged in user</a:t>
            </a:r>
          </a:p>
          <a:p>
            <a:pPr lvl="1"/>
            <a:r>
              <a:rPr lang="en-US" dirty="0"/>
              <a:t>Emails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System Entities</a:t>
            </a:r>
          </a:p>
          <a:p>
            <a:pPr marL="0" indent="0">
              <a:buNone/>
            </a:pPr>
            <a:r>
              <a:rPr lang="en-US" dirty="0"/>
              <a:t>Citizens</a:t>
            </a:r>
          </a:p>
          <a:p>
            <a:pPr marL="0" indent="0">
              <a:buNone/>
            </a:pPr>
            <a:r>
              <a:rPr lang="en-US" dirty="0"/>
              <a:t>Reporting crimes/ Verify case/Decline case/Update users</a:t>
            </a:r>
          </a:p>
          <a:p>
            <a:pPr marL="0" indent="0">
              <a:buNone/>
            </a:pPr>
            <a:r>
              <a:rPr lang="en-US" dirty="0"/>
              <a:t>Police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6AA13-1006-88AC-EEED-7BF8CA6D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6A518-152A-2D2F-5997-0A31F504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87AF9-1BC0-07A6-303F-2FE743D8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4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604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INCIDENCE AND CRIME MANAGEMENT SYSTEM A CASE OF SONDU POLICE STATION</vt:lpstr>
      <vt:lpstr>Content</vt:lpstr>
      <vt:lpstr>Background of the research</vt:lpstr>
      <vt:lpstr>Main Objective</vt:lpstr>
      <vt:lpstr>Specific objectives</vt:lpstr>
      <vt:lpstr>Analysis(1)</vt:lpstr>
      <vt:lpstr>Analysis(2)</vt:lpstr>
      <vt:lpstr>Analysis(2)</vt:lpstr>
      <vt:lpstr>Analysis(3)</vt:lpstr>
      <vt:lpstr>System Design (1)</vt:lpstr>
      <vt:lpstr>System Design (1)</vt:lpstr>
      <vt:lpstr>Design(2)</vt:lpstr>
      <vt:lpstr>Design(3)</vt:lpstr>
      <vt:lpstr>Implementation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RESEARCH PROJECT TITLE</dc:title>
  <dc:creator>ADMIN</dc:creator>
  <cp:lastModifiedBy>KIBET G👨‍💻👨‍💻</cp:lastModifiedBy>
  <cp:revision>19</cp:revision>
  <dcterms:created xsi:type="dcterms:W3CDTF">2023-10-15T14:50:21Z</dcterms:created>
  <dcterms:modified xsi:type="dcterms:W3CDTF">2024-06-27T19:49:15Z</dcterms:modified>
</cp:coreProperties>
</file>