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69" r:id="rId3"/>
    <p:sldId id="261" r:id="rId4"/>
    <p:sldId id="262" r:id="rId5"/>
    <p:sldId id="263" r:id="rId6"/>
    <p:sldId id="260" r:id="rId7"/>
    <p:sldId id="266" r:id="rId8"/>
    <p:sldId id="267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C82B93-A274-481C-988C-CBDFFDDCE96F}" type="datetimeFigureOut">
              <a:rPr lang="ru-RU" smtClean="0"/>
              <a:pPr/>
              <a:t>25.04.2023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E49D3F9-657C-42E7-B40C-2947E19D7C7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D696CF-A131-4F97-9C73-B285E7C30323}"/>
              </a:ext>
            </a:extLst>
          </p:cNvPr>
          <p:cNvSpPr txBox="1"/>
          <p:nvPr/>
        </p:nvSpPr>
        <p:spPr>
          <a:xfrm>
            <a:off x="1691680" y="2204864"/>
            <a:ext cx="6048672" cy="769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4400" dirty="0"/>
              <a:t>Проект бот в </a:t>
            </a:r>
            <a:r>
              <a:rPr lang="en-GB" sz="4400" dirty="0"/>
              <a:t>Telegram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E4399-C894-46A3-AD09-EBE3693F2A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07904" y="3217862"/>
            <a:ext cx="4751387" cy="422275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Выполнил Головань Станислав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7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21D2-EB78-438B-A4CF-0FCAA516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490CF-3683-4A41-8A2B-2AD066FDB3CD}"/>
              </a:ext>
            </a:extLst>
          </p:cNvPr>
          <p:cNvSpPr txBox="1"/>
          <p:nvPr/>
        </p:nvSpPr>
        <p:spPr>
          <a:xfrm>
            <a:off x="539552" y="2132856"/>
            <a:ext cx="79928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Написать код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Создать бота</a:t>
            </a:r>
            <a:r>
              <a:rPr lang="en-GB" sz="2400" dirty="0"/>
              <a:t>,</a:t>
            </a:r>
            <a:r>
              <a:rPr lang="ru-RU" sz="2400" dirty="0"/>
              <a:t> который может  помочь пользователю проверить на наличие </a:t>
            </a:r>
            <a:r>
              <a:rPr lang="en-GB" sz="2400" dirty="0" err="1"/>
              <a:t>ssl</a:t>
            </a:r>
            <a:r>
              <a:rPr lang="ru-RU" sz="2400" dirty="0"/>
              <a:t> сертификата</a:t>
            </a:r>
            <a:r>
              <a:rPr lang="en-GB" sz="2400" dirty="0"/>
              <a:t> </a:t>
            </a:r>
            <a:r>
              <a:rPr lang="ru-RU" sz="2400" dirty="0"/>
              <a:t>и переадресации на другую страницу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таких библиотек</a:t>
            </a:r>
            <a:r>
              <a:rPr lang="en-GB" sz="2400" dirty="0"/>
              <a:t>,</a:t>
            </a:r>
            <a:r>
              <a:rPr lang="ru-RU" sz="2400" dirty="0"/>
              <a:t> как </a:t>
            </a:r>
            <a:r>
              <a:rPr lang="en-US" sz="2400" dirty="0"/>
              <a:t>OpenCV</a:t>
            </a:r>
            <a:r>
              <a:rPr lang="ru-RU" sz="2400" dirty="0"/>
              <a:t>, </a:t>
            </a:r>
            <a:r>
              <a:rPr lang="en-US" sz="2400" dirty="0"/>
              <a:t>NumPy</a:t>
            </a:r>
            <a:r>
              <a:rPr lang="ru-RU" sz="2400" dirty="0"/>
              <a:t>, </a:t>
            </a:r>
            <a:r>
              <a:rPr lang="en-US" sz="2400" dirty="0" err="1"/>
              <a:t>pyzbar</a:t>
            </a:r>
            <a:r>
              <a:rPr lang="en-US" sz="2400" dirty="0"/>
              <a:t> </a:t>
            </a:r>
            <a:r>
              <a:rPr lang="ru-RU" sz="2400" dirty="0"/>
              <a:t>для обработки</a:t>
            </a:r>
            <a:r>
              <a:rPr lang="en-GB" sz="2400" dirty="0"/>
              <a:t> QR-</a:t>
            </a:r>
            <a:r>
              <a:rPr lang="ru-RU" sz="2400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31760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836712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itchFamily="34" charset="0"/>
              </a:rPr>
              <a:t>Какие я использовал библиотеки</a:t>
            </a:r>
            <a:r>
              <a:rPr lang="en-US" sz="3200" dirty="0">
                <a:latin typeface="Arial Black" pitchFamily="34" charset="0"/>
              </a:rPr>
              <a:t>?</a:t>
            </a:r>
            <a:r>
              <a:rPr lang="ru-RU" sz="3200" dirty="0">
                <a:latin typeface="Arial Black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2060848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/>
              <a:t>В производстве бота мы использовали следующие библиотеки:</a:t>
            </a:r>
            <a:endParaRPr lang="en-US" sz="2800" dirty="0"/>
          </a:p>
          <a:p>
            <a:r>
              <a:rPr lang="ru-RU" sz="2800" dirty="0"/>
              <a:t>1) </a:t>
            </a:r>
            <a:r>
              <a:rPr lang="en-US" sz="2800" dirty="0" err="1"/>
              <a:t>OpenSSL</a:t>
            </a:r>
            <a:r>
              <a:rPr lang="ru-RU" sz="2800" dirty="0"/>
              <a:t>;</a:t>
            </a:r>
          </a:p>
          <a:p>
            <a:r>
              <a:rPr lang="ru-RU" sz="2800" dirty="0"/>
              <a:t>2) </a:t>
            </a:r>
            <a:r>
              <a:rPr lang="en-US" sz="2800" dirty="0"/>
              <a:t>Socket</a:t>
            </a:r>
            <a:r>
              <a:rPr lang="ru-RU" sz="2800" dirty="0"/>
              <a:t>;</a:t>
            </a:r>
          </a:p>
          <a:p>
            <a:r>
              <a:rPr lang="ru-RU" sz="2800" dirty="0"/>
              <a:t>3) </a:t>
            </a:r>
            <a:r>
              <a:rPr lang="en-US" sz="2800" dirty="0" err="1"/>
              <a:t>urbil</a:t>
            </a:r>
            <a:r>
              <a:rPr lang="ru-RU" sz="2800" dirty="0"/>
              <a:t>.</a:t>
            </a:r>
            <a:r>
              <a:rPr lang="en-US" sz="2800" dirty="0"/>
              <a:t>parse</a:t>
            </a:r>
            <a:r>
              <a:rPr lang="ru-RU" sz="2800" dirty="0"/>
              <a:t>(для </a:t>
            </a:r>
            <a:r>
              <a:rPr lang="ru-RU" sz="2800" dirty="0" err="1"/>
              <a:t>парсинга</a:t>
            </a:r>
            <a:r>
              <a:rPr lang="ru-RU" sz="2800" dirty="0"/>
              <a:t> </a:t>
            </a:r>
            <a:r>
              <a:rPr lang="en-US" sz="2800" dirty="0"/>
              <a:t>URL </a:t>
            </a:r>
            <a:r>
              <a:rPr lang="ru-RU" sz="2800" dirty="0"/>
              <a:t>домена);</a:t>
            </a:r>
          </a:p>
          <a:p>
            <a:r>
              <a:rPr lang="ru-RU" sz="2800" dirty="0"/>
              <a:t>4) </a:t>
            </a:r>
            <a:r>
              <a:rPr lang="en-US" sz="2800" dirty="0"/>
              <a:t>Requests</a:t>
            </a:r>
            <a:r>
              <a:rPr lang="ru-RU" sz="2800" dirty="0"/>
              <a:t>; </a:t>
            </a:r>
            <a:endParaRPr lang="en-US" sz="2800" dirty="0"/>
          </a:p>
          <a:p>
            <a:r>
              <a:rPr lang="en-US" sz="2800" dirty="0"/>
              <a:t>5) </a:t>
            </a:r>
            <a:r>
              <a:rPr lang="en-GB" sz="2800" dirty="0"/>
              <a:t>a</a:t>
            </a:r>
            <a:r>
              <a:rPr lang="en-US" sz="2800" dirty="0" err="1"/>
              <a:t>iogram</a:t>
            </a:r>
            <a:r>
              <a:rPr lang="ru-RU" sz="2800" dirty="0"/>
              <a:t> – библиотека бота</a:t>
            </a:r>
            <a:r>
              <a:rPr lang="en-US" sz="2800" dirty="0"/>
              <a:t>;</a:t>
            </a:r>
            <a:endParaRPr lang="ru-RU" sz="2800" dirty="0"/>
          </a:p>
          <a:p>
            <a:r>
              <a:rPr lang="en-US" sz="2800" dirty="0"/>
              <a:t>6</a:t>
            </a:r>
            <a:r>
              <a:rPr lang="ru-RU" sz="2800" dirty="0"/>
              <a:t>) </a:t>
            </a:r>
            <a:r>
              <a:rPr lang="en-US" sz="2800" dirty="0" err="1"/>
              <a:t>OpenCV</a:t>
            </a:r>
            <a:r>
              <a:rPr lang="ru-RU" sz="2800" dirty="0"/>
              <a:t>, </a:t>
            </a:r>
            <a:r>
              <a:rPr lang="en-US" sz="2800" dirty="0" err="1"/>
              <a:t>NumPy</a:t>
            </a:r>
            <a:r>
              <a:rPr lang="ru-RU" sz="2800" dirty="0"/>
              <a:t>, </a:t>
            </a:r>
            <a:r>
              <a:rPr lang="en-US" sz="2800" dirty="0" err="1"/>
              <a:t>pyzbar</a:t>
            </a:r>
            <a:r>
              <a:rPr lang="en-US" sz="2800" dirty="0"/>
              <a:t> </a:t>
            </a:r>
            <a:r>
              <a:rPr lang="ru-RU" sz="2800" dirty="0"/>
              <a:t>мы использовали для обработки </a:t>
            </a:r>
            <a:r>
              <a:rPr lang="en-US" sz="2800" dirty="0"/>
              <a:t>QR</a:t>
            </a:r>
            <a:r>
              <a:rPr lang="ru-RU" sz="2800" dirty="0"/>
              <a:t>-кода.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76672"/>
            <a:ext cx="9865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ial Black" pitchFamily="34" charset="0"/>
              </a:rPr>
              <a:t>Разбираем разные случаи:</a:t>
            </a:r>
          </a:p>
          <a:p>
            <a:endParaRPr lang="ru-RU" dirty="0"/>
          </a:p>
        </p:txBody>
      </p:sp>
      <p:pic>
        <p:nvPicPr>
          <p:cNvPr id="7" name="Рисунок 6" descr="Снимок_2023_02_19_16_56_50_2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80928"/>
            <a:ext cx="8280920" cy="2520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1556792"/>
            <a:ext cx="78488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1)</a:t>
            </a:r>
            <a:r>
              <a:rPr lang="ru-RU" sz="2600" dirty="0"/>
              <a:t>Когда имеется сертификат </a:t>
            </a:r>
            <a:r>
              <a:rPr lang="en-US" sz="2600" dirty="0"/>
              <a:t>SSL</a:t>
            </a:r>
            <a:r>
              <a:rPr lang="ru-RU" sz="2600" dirty="0"/>
              <a:t>, и нет переадресации на другие страницы;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692696"/>
            <a:ext cx="82809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2) </a:t>
            </a:r>
            <a:r>
              <a:rPr lang="ru-RU" sz="2600" dirty="0"/>
              <a:t>Когда имеется сертификат </a:t>
            </a:r>
            <a:r>
              <a:rPr lang="en-US" sz="2600" dirty="0"/>
              <a:t>SSL</a:t>
            </a:r>
            <a:r>
              <a:rPr lang="ru-RU" sz="2600" dirty="0"/>
              <a:t>,  и есть переадресация на другие страницы(в этом случае наш бот говорит, на какие страницы переадресовывает сайт);</a:t>
            </a:r>
          </a:p>
          <a:p>
            <a:endParaRPr lang="ru-RU" dirty="0"/>
          </a:p>
        </p:txBody>
      </p:sp>
      <p:pic>
        <p:nvPicPr>
          <p:cNvPr id="1026" name="Picture 2" descr="C:\Users\79064\OneDrive\Рабочий стол\ХАКАТОН\Конец работы над проектом\Снимок_2023_02_19_16_57_47_55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708920"/>
            <a:ext cx="8782050" cy="33813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662473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3) </a:t>
            </a:r>
            <a:r>
              <a:rPr lang="ru-RU" sz="2600" dirty="0"/>
              <a:t>Когда нет сертификата </a:t>
            </a:r>
            <a:r>
              <a:rPr lang="en-US" sz="2600" dirty="0"/>
              <a:t>SSL</a:t>
            </a:r>
            <a:r>
              <a:rPr lang="ru-RU" sz="2600" dirty="0"/>
              <a:t>, и нет переадресации на другие страницы;</a:t>
            </a:r>
          </a:p>
          <a:p>
            <a:endParaRPr lang="ru-RU" sz="2600" dirty="0"/>
          </a:p>
        </p:txBody>
      </p:sp>
      <p:pic>
        <p:nvPicPr>
          <p:cNvPr id="3" name="Рисунок 2" descr="Снимок_2023_02_19_16_57_35_6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700808"/>
            <a:ext cx="8774024" cy="259382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77048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5) Если ссылка на сайт написана некорректно или он не существует, то бот отобразит ошибку.</a:t>
            </a:r>
          </a:p>
          <a:p>
            <a:endParaRPr lang="ru-RU" dirty="0"/>
          </a:p>
        </p:txBody>
      </p:sp>
      <p:pic>
        <p:nvPicPr>
          <p:cNvPr id="3" name="Рисунок 2" descr="Снимок_2023_02_19_17_41_33_7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8643548" cy="2033776"/>
          </a:xfrm>
          <a:prstGeom prst="rect">
            <a:avLst/>
          </a:prstGeom>
        </p:spPr>
      </p:pic>
      <p:pic>
        <p:nvPicPr>
          <p:cNvPr id="1026" name="Picture 2" descr="C:\Users\79064\OneDrive\Рабочий стол\ХАКАТОН\Конец работы над проектом\Снимок_2023_02_19_17_41_44_36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17032"/>
            <a:ext cx="8595736" cy="205345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6ed1d944-125d-4564-bb14-8a19146bfffe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628800"/>
            <a:ext cx="2239448" cy="4976548"/>
          </a:xfrm>
          <a:prstGeom prst="rect">
            <a:avLst/>
          </a:prstGeom>
        </p:spPr>
      </p:pic>
      <p:pic>
        <p:nvPicPr>
          <p:cNvPr id="1026" name="Picture 2" descr="C:\Users\79064\OneDrive\Рабочий стол\ХАКАТОН\31677e22-986c-4644-9b4f-bd3006d22a54.jf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68760"/>
            <a:ext cx="2337800" cy="512869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95536" y="188640"/>
            <a:ext cx="8532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Bahnschrift SemiBold" pitchFamily="34" charset="0"/>
              </a:rPr>
              <a:t>Также мы внесли в </a:t>
            </a:r>
            <a:r>
              <a:rPr lang="ru-RU" sz="2400" dirty="0" err="1">
                <a:latin typeface="Bahnschrift SemiBold" pitchFamily="34" charset="0"/>
              </a:rPr>
              <a:t>телеграмм-бота</a:t>
            </a:r>
            <a:r>
              <a:rPr lang="ru-RU" sz="2400" dirty="0">
                <a:latin typeface="Bahnschrift SemiBold" pitchFamily="34" charset="0"/>
              </a:rPr>
              <a:t> распознавание </a:t>
            </a:r>
            <a:r>
              <a:rPr lang="en-US" sz="2400" dirty="0">
                <a:latin typeface="Bahnschrift SemiBold" pitchFamily="34" charset="0"/>
              </a:rPr>
              <a:t>QR</a:t>
            </a:r>
            <a:r>
              <a:rPr lang="ru-RU" sz="2400" dirty="0">
                <a:latin typeface="Bahnschrift SemiBold" pitchFamily="34" charset="0"/>
              </a:rPr>
              <a:t>-кода. На презентации вы можете увидеть результаты тестов такого распознавания.  </a:t>
            </a:r>
          </a:p>
          <a:p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Снимок_2023_02_19_17_17_12_84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1697798"/>
            <a:ext cx="3744416" cy="3387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9668" y="47667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 Black" pitchFamily="34" charset="0"/>
              </a:rPr>
              <a:t>QR-</a:t>
            </a:r>
            <a:r>
              <a:rPr lang="ru-RU" sz="5400" dirty="0">
                <a:latin typeface="Arial Black" pitchFamily="34" charset="0"/>
              </a:rPr>
              <a:t>код на ботяру.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774E9-A035-4154-8A02-F6AEC47AAA28}"/>
              </a:ext>
            </a:extLst>
          </p:cNvPr>
          <p:cNvSpPr txBox="1"/>
          <p:nvPr/>
        </p:nvSpPr>
        <p:spPr>
          <a:xfrm>
            <a:off x="1907704" y="5193378"/>
            <a:ext cx="6841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https://t.me/checker_link_bot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296</TotalTime>
  <Words>214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Bahnschrift SemiBold</vt:lpstr>
      <vt:lpstr>Cambria</vt:lpstr>
      <vt:lpstr>Rockwell</vt:lpstr>
      <vt:lpstr>Wingdings 2</vt:lpstr>
      <vt:lpstr>Литейная</vt:lpstr>
      <vt:lpstr>Выполнил Головань Станислав</vt:lpstr>
      <vt:lpstr>Задачи проекта: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79064399717</dc:creator>
  <cp:lastModifiedBy>Stas Golovan</cp:lastModifiedBy>
  <cp:revision>28</cp:revision>
  <dcterms:created xsi:type="dcterms:W3CDTF">2023-02-19T12:22:12Z</dcterms:created>
  <dcterms:modified xsi:type="dcterms:W3CDTF">2023-04-25T18:08:05Z</dcterms:modified>
</cp:coreProperties>
</file>