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4" r:id="rId9"/>
    <p:sldId id="260" r:id="rId10"/>
    <p:sldId id="261" r:id="rId11"/>
    <p:sldId id="262" r:id="rId12"/>
    <p:sldId id="269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2" d="100"/>
          <a:sy n="72" d="100"/>
        </p:scale>
        <p:origin x="149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11BC2-F0FA-C45E-D4FA-C4735568A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71F723-D092-2EB5-B1CB-E7DAC90B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B3091-3610-FF85-0A6B-853A0F0A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1014F8-293E-C53B-7AB8-BA0542AF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3EC4F-464A-8E32-A106-17D03D73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DAC37-7A4C-FE82-259B-B3129B9F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D33C86-5581-A0E0-EBF4-B3C2B2936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B6D984-2D73-97A0-71A6-658C7014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A6D1C-93F3-37C9-DBF4-5DC45E77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1A84BE-BAC1-C66B-93A4-9917E237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C93F45-BD25-3CFB-F223-756D322F9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D945C-6BD2-6C18-88A4-AF952D57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3C8472-CD29-6372-CB97-F17D1D01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4AF7B-0189-7FEB-ADB7-A98188F4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FD8A2-7B61-8545-2C8D-675878F1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24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C2A35-3503-E782-3FDF-A3D9B061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6E187-8688-967B-1F53-E5707BFB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E1EB7-A78E-E3AE-2618-1F765E8E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76627-0F72-6D41-5048-F396F785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DEAF5B-9933-EB61-F579-309B3BE2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56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D5887-577A-642B-7CA5-49019E31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E03AE4-4BF1-760A-7BB9-7EF64069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38E55-9FF5-87C2-FBA0-21AAA3CA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A02DE-574C-5A6A-A14D-FB439662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02E1F-28A2-69C9-9E59-292AD670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24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19F28-0268-7804-81B2-5836A957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51CB5-DDF8-8F4B-EF44-D3A008C5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75433A-FB6A-C851-4413-C3A33086C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3FFE28-748E-7027-318F-EDE9C3A8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6D3D05-7A05-8EC3-691C-50FB2031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AA394A-D07B-0F6B-E820-707EEB50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9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92D0E-B291-C194-4E24-9592A40A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30C521-4A4A-D634-1BF7-8776A4E9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EF51C2-30D4-9E7D-7B1D-CF997D959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AE327C-99BC-5A5D-28CC-2FF048E4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4AD46C-8782-D740-575B-272686162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9BB286-AF67-2B3E-F4CF-A8E8E379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5C8E6-8F0B-05D7-974E-41BB4483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8DCAFB-7B70-9757-EBE1-98A15EA6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03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8B6C8-3B42-CF8F-0985-4C984850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F6FC8E-312F-61C0-89D8-9BD30052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23671F-20CA-B83A-9F12-08573D4E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394E73-2BCF-7B16-53CB-61A2DD2F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22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691DEA-1BB2-E349-26B7-E07EF210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5BA376-6CF0-AB3E-DD11-C19F84ED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314943-48A1-0BDA-327D-11EECDA0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67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E0A1B-620B-869D-3AA3-11D6C3CE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75171-0520-D3B9-DC30-89F89B6D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CE485C9-E528-BC2E-04D1-0659C7083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E87CC8-DB87-808A-A090-DFFA4EBF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1091A-6983-869D-554D-81B94199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ECEFED-AE8E-762B-3754-631577F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8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67BC5-550E-1D95-2301-DEF934C9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FD3976-15EE-B7DB-75F2-4A7C970E3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F881A4-1B06-0AAE-822B-AD868C277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BB85F0-FEC8-9D12-2721-F3E2AFF2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396F6D-17BF-2C39-65ED-A970EB3F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2C55F7-F0BA-6E89-345D-A58E1929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82A4E-5D78-8C20-1164-BA392703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5C9ED-6AC2-1E6E-0598-2DC35497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2B671-B706-DBCA-D955-9A94DBC2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50A5A-59E0-4AFC-A46C-E541B0E767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F5205-D0AD-811C-EC07-C58147383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E5BC4-9D33-56BC-8990-3523E1456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6167-2235-43E8-A3A5-F679EFC7D0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KiborgBeliash/web_service_vuz_r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0C467-59B9-F6BE-2C1D-2A6AFA83F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ВУЗ РФ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2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1C36C5BD-D4BE-DFEE-8A14-570F9230D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39114"/>
            <a:ext cx="11277600" cy="57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823B0E0-DCE2-3B8D-E95D-6B6B3A384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032"/>
          <a:stretch>
            <a:fillRect/>
          </a:stretch>
        </p:blipFill>
        <p:spPr>
          <a:xfrm>
            <a:off x="457200" y="570218"/>
            <a:ext cx="11277600" cy="57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FE4A2-9932-E91E-4466-1F9CCEF3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F5F2-8E9A-47A9-D772-CEB02D5F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/>
              <a:t>Создание пользователей и возможность регистрации</a:t>
            </a:r>
          </a:p>
          <a:p>
            <a:r>
              <a:rPr lang="ru-RU" sz="2000"/>
              <a:t>Интерфейс создания/смены пароля</a:t>
            </a:r>
          </a:p>
          <a:p>
            <a:r>
              <a:rPr lang="ru-RU" sz="2000"/>
              <a:t>Авторизация пользователей по паролю или с помощью OAuth</a:t>
            </a:r>
          </a:p>
        </p:txBody>
      </p:sp>
    </p:spTree>
    <p:extLst>
      <p:ext uri="{BB962C8B-B14F-4D97-AF65-F5344CB8AC3E}">
        <p14:creationId xmlns:p14="http://schemas.microsoft.com/office/powerpoint/2010/main" val="413365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EACA2-544B-3B91-7AF1-1A5CC541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Ссылка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репозиторий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3414A-2879-9E60-C46A-A97CF781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https://github.com/KiborgBeliash/web_service_vuz_rf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D66FC8-294D-C35F-CE27-6E74FDCFC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5419"/>
            <a:ext cx="5608320" cy="55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CF084-A14A-7CF4-B8C8-EBF410F2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Состав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1D147-C03E-3E5A-1FBF-CED061F2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Попов Андрей – тимлид, </a:t>
            </a:r>
            <a:r>
              <a:rPr lang="en-US" sz="2000" dirty="0"/>
              <a:t>backend</a:t>
            </a:r>
            <a:endParaRPr lang="ru-RU" sz="2000" dirty="0"/>
          </a:p>
          <a:p>
            <a:r>
              <a:rPr lang="ru-RU" sz="2000" dirty="0"/>
              <a:t>Томский Антон – </a:t>
            </a:r>
            <a:r>
              <a:rPr lang="en-US" sz="2000" dirty="0"/>
              <a:t>backend, </a:t>
            </a:r>
            <a:r>
              <a:rPr lang="ru-RU" sz="2000" dirty="0"/>
              <a:t>работа с базами данных</a:t>
            </a:r>
          </a:p>
          <a:p>
            <a:r>
              <a:rPr lang="ru-RU" sz="2000" dirty="0"/>
              <a:t>Уланов Дмитрий – </a:t>
            </a:r>
            <a:r>
              <a:rPr lang="en-US" sz="2000" dirty="0"/>
              <a:t>frontend, </a:t>
            </a:r>
            <a:r>
              <a:rPr lang="ru-RU" sz="2000" dirty="0"/>
              <a:t>дизайн</a:t>
            </a:r>
          </a:p>
        </p:txBody>
      </p:sp>
    </p:spTree>
    <p:extLst>
      <p:ext uri="{BB962C8B-B14F-4D97-AF65-F5344CB8AC3E}">
        <p14:creationId xmlns:p14="http://schemas.microsoft.com/office/powerpoint/2010/main" val="60594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EEB12-9252-D515-172D-5FB5CBD2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88" y="3094884"/>
            <a:ext cx="1364071" cy="582727"/>
          </a:xfrm>
        </p:spPr>
        <p:txBody>
          <a:bodyPr anchor="b">
            <a:normAutofit fontScale="90000"/>
          </a:bodyPr>
          <a:lstStyle/>
          <a:p>
            <a:pPr algn="r"/>
            <a:r>
              <a:rPr lang="ru-RU" sz="4000" dirty="0">
                <a:solidFill>
                  <a:srgbClr val="FFFFFF"/>
                </a:solidFill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68DC1-387C-675D-EEAE-E05AB93C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963730" cy="5546047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Создание веб-сервиса с информацией о ВУЗах России</a:t>
            </a:r>
          </a:p>
        </p:txBody>
      </p:sp>
    </p:spTree>
    <p:extLst>
      <p:ext uri="{BB962C8B-B14F-4D97-AF65-F5344CB8AC3E}">
        <p14:creationId xmlns:p14="http://schemas.microsoft.com/office/powerpoint/2010/main" val="332439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8A2AF-8143-628C-BBA4-252251F4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3CB38-7FA9-15A5-7B3B-2B7F31E4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1700"/>
              <a:t>Загрузка данных с портала Рособрнадзора </a:t>
            </a:r>
          </a:p>
          <a:p>
            <a:pPr lvl="1"/>
            <a:r>
              <a:rPr lang="ru-RU" sz="1700"/>
              <a:t>Распаковка архивов	</a:t>
            </a:r>
          </a:p>
          <a:p>
            <a:pPr lvl="1"/>
            <a:r>
              <a:rPr lang="ru-RU" sz="1700"/>
              <a:t>Кэширование данных</a:t>
            </a:r>
          </a:p>
          <a:p>
            <a:pPr lvl="1"/>
            <a:r>
              <a:rPr lang="ru-RU" sz="1700"/>
              <a:t>Проверка наличия изменений в файлах реестра</a:t>
            </a:r>
          </a:p>
          <a:p>
            <a:r>
              <a:rPr lang="ru-RU" sz="1700"/>
              <a:t>Парсер XML-документов</a:t>
            </a:r>
          </a:p>
          <a:p>
            <a:pPr lvl="1"/>
            <a:r>
              <a:rPr lang="ru-RU" sz="1700"/>
              <a:t>Разработать парсер XML-документов в структуры данных </a:t>
            </a:r>
          </a:p>
          <a:p>
            <a:r>
              <a:rPr lang="ru-RU" sz="1700"/>
              <a:t>Выгрузка сведений в БД</a:t>
            </a:r>
          </a:p>
          <a:p>
            <a:pPr lvl="1"/>
            <a:r>
              <a:rPr lang="ru-RU" sz="1700"/>
              <a:t>Создать схему базы данных, учитывающую принадлежность филиалов образовательных организаций высшего образования</a:t>
            </a:r>
          </a:p>
          <a:p>
            <a:r>
              <a:rPr lang="ru-RU" sz="1700"/>
              <a:t>Просмотр реестра</a:t>
            </a:r>
          </a:p>
          <a:p>
            <a:pPr lvl="1"/>
            <a:r>
              <a:rPr lang="ru-RU" sz="1700"/>
              <a:t>Возможность постраничного просмотра реестра с произвольной сортировкой</a:t>
            </a:r>
          </a:p>
          <a:p>
            <a:r>
              <a:rPr lang="ru-RU" sz="1700"/>
              <a:t>Фильтрация вывода</a:t>
            </a:r>
          </a:p>
          <a:p>
            <a:pPr lvl="1"/>
            <a:r>
              <a:rPr lang="ru-RU" sz="1700"/>
              <a:t>Реализовать возможность фильтрации данных по регионам, специальностям и укрупненным группам специальностей, формам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90113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C7185-042B-597B-D257-5D151499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Пример работы</a:t>
            </a: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3914595B-050C-FB2A-C0AB-55F12DA5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67" y="984829"/>
            <a:ext cx="7214401" cy="41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71A9D-BC32-096E-09E6-5C958C2EF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4C5EE7-49E7-08CF-979A-05265431C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12" b="652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DD696-9986-9668-2746-597CE3823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F5550CD6-FB1A-56DC-7891-D1D02C516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740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11CCC-C77D-9862-462E-D6B01CA5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07" y="3073921"/>
            <a:ext cx="2413446" cy="710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Объект 11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548BB38-378F-8B18-4E15-D04C469F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67" y="1688111"/>
            <a:ext cx="7220730" cy="350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1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538FA-1507-C08B-C286-D1BE72B3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985" y="3059197"/>
            <a:ext cx="2094469" cy="742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Таблицы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1B843F8-CD89-E7BF-6641-33FAFF4D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3511"/>
          <a:stretch>
            <a:fillRect/>
          </a:stretch>
        </p:blipFill>
        <p:spPr>
          <a:xfrm>
            <a:off x="4251037" y="1787774"/>
            <a:ext cx="7450990" cy="33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84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144</Words>
  <Application>Microsoft Office PowerPoint</Application>
  <PresentationFormat>Широкоэкранный</PresentationFormat>
  <Paragraphs>29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ВУЗ РФ</vt:lpstr>
      <vt:lpstr>Состав команды</vt:lpstr>
      <vt:lpstr>Цель</vt:lpstr>
      <vt:lpstr>Задачи проекта</vt:lpstr>
      <vt:lpstr>Пример работы</vt:lpstr>
      <vt:lpstr>Презентация PowerPoint</vt:lpstr>
      <vt:lpstr>Презентация PowerPoint</vt:lpstr>
      <vt:lpstr>Структура</vt:lpstr>
      <vt:lpstr>Таблицы</vt:lpstr>
      <vt:lpstr>Презентация PowerPoint</vt:lpstr>
      <vt:lpstr>Презентация PowerPoint</vt:lpstr>
      <vt:lpstr>Перспективы развития</vt:lpstr>
      <vt:lpstr>Ссылка на репозиторий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 Томский</dc:creator>
  <cp:lastModifiedBy>Антон Томский</cp:lastModifiedBy>
  <cp:revision>5</cp:revision>
  <dcterms:created xsi:type="dcterms:W3CDTF">2025-05-30T18:21:39Z</dcterms:created>
  <dcterms:modified xsi:type="dcterms:W3CDTF">2025-05-31T09:56:20Z</dcterms:modified>
</cp:coreProperties>
</file>