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51" d="100"/>
          <a:sy n="51" d="100"/>
        </p:scale>
        <p:origin x="10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"/>
          <p:cNvSpPr/>
          <p:nvPr/>
        </p:nvSpPr>
        <p:spPr>
          <a:xfrm>
            <a:off x="10646544" y="5268704"/>
            <a:ext cx="2690020" cy="4430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6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327" y="0"/>
                </a:lnTo>
                <a:lnTo>
                  <a:pt x="18260" y="0"/>
                </a:lnTo>
                <a:lnTo>
                  <a:pt x="3286" y="0"/>
                </a:lnTo>
                <a:close/>
              </a:path>
            </a:pathLst>
          </a:custGeom>
          <a:solidFill>
            <a:srgbClr val="7030A0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1" name="Triangle"/>
          <p:cNvSpPr/>
          <p:nvPr/>
        </p:nvSpPr>
        <p:spPr>
          <a:xfrm>
            <a:off x="11038051" y="3871423"/>
            <a:ext cx="1914500" cy="121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11991549" y="6950186"/>
            <a:ext cx="1" cy="2398359"/>
          </a:xfrm>
          <a:prstGeom prst="line">
            <a:avLst/>
          </a:prstGeom>
          <a:ln w="1143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3" name="Oval"/>
          <p:cNvSpPr/>
          <p:nvPr/>
        </p:nvSpPr>
        <p:spPr>
          <a:xfrm>
            <a:off x="11356549" y="5558783"/>
            <a:ext cx="1270001" cy="902056"/>
          </a:xfrm>
          <a:prstGeom prst="ellipse">
            <a:avLst/>
          </a:prstGeom>
          <a:solidFill>
            <a:srgbClr val="C00000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 rot="18580789">
            <a:off x="2901643" y="2860909"/>
            <a:ext cx="4085253" cy="1658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70" extrusionOk="0">
                <a:moveTo>
                  <a:pt x="15889" y="10164"/>
                </a:moveTo>
                <a:cubicBezTo>
                  <a:pt x="15156" y="9893"/>
                  <a:pt x="14170" y="9584"/>
                  <a:pt x="13144" y="9384"/>
                </a:cubicBezTo>
                <a:cubicBezTo>
                  <a:pt x="8270" y="8434"/>
                  <a:pt x="3571" y="14414"/>
                  <a:pt x="0" y="17270"/>
                </a:cubicBezTo>
                <a:cubicBezTo>
                  <a:pt x="6780" y="4580"/>
                  <a:pt x="17524" y="-4330"/>
                  <a:pt x="21600" y="2194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Shape"/>
          <p:cNvSpPr/>
          <p:nvPr/>
        </p:nvSpPr>
        <p:spPr>
          <a:xfrm rot="3017999" flipH="1">
            <a:off x="12162962" y="6931396"/>
            <a:ext cx="3547562" cy="138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42" extrusionOk="0">
                <a:moveTo>
                  <a:pt x="15889" y="11972"/>
                </a:moveTo>
                <a:cubicBezTo>
                  <a:pt x="15155" y="11525"/>
                  <a:pt x="14168" y="11216"/>
                  <a:pt x="13144" y="11054"/>
                </a:cubicBezTo>
                <a:cubicBezTo>
                  <a:pt x="8276" y="10283"/>
                  <a:pt x="3577" y="16972"/>
                  <a:pt x="0" y="20342"/>
                </a:cubicBezTo>
                <a:cubicBezTo>
                  <a:pt x="3390" y="12868"/>
                  <a:pt x="7771" y="6508"/>
                  <a:pt x="11814" y="2976"/>
                </a:cubicBezTo>
                <a:cubicBezTo>
                  <a:pt x="15857" y="-555"/>
                  <a:pt x="19562" y="-1258"/>
                  <a:pt x="21600" y="2584"/>
                </a:cubicBezTo>
                <a:lnTo>
                  <a:pt x="15889" y="11972"/>
                </a:lnTo>
                <a:close/>
              </a:path>
            </a:pathLst>
          </a:custGeom>
          <a:solidFill>
            <a:schemeClr val="accent2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7" name="Shape"/>
          <p:cNvSpPr/>
          <p:nvPr/>
        </p:nvSpPr>
        <p:spPr>
          <a:xfrm>
            <a:off x="10646623" y="9879047"/>
            <a:ext cx="2690020" cy="49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6" y="21600"/>
                </a:moveTo>
                <a:lnTo>
                  <a:pt x="0" y="0"/>
                </a:lnTo>
                <a:lnTo>
                  <a:pt x="21600" y="0"/>
                </a:lnTo>
                <a:lnTo>
                  <a:pt x="18327" y="21600"/>
                </a:lnTo>
                <a:lnTo>
                  <a:pt x="18260" y="21600"/>
                </a:lnTo>
                <a:lnTo>
                  <a:pt x="3286" y="21600"/>
                </a:lnTo>
                <a:close/>
              </a:path>
            </a:pathLst>
          </a:custGeom>
          <a:solidFill>
            <a:srgbClr val="7030A0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Shape"/>
          <p:cNvSpPr/>
          <p:nvPr/>
        </p:nvSpPr>
        <p:spPr>
          <a:xfrm rot="18582001">
            <a:off x="8272575" y="6931396"/>
            <a:ext cx="3547562" cy="138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42" extrusionOk="0">
                <a:moveTo>
                  <a:pt x="15889" y="11972"/>
                </a:moveTo>
                <a:cubicBezTo>
                  <a:pt x="15155" y="11525"/>
                  <a:pt x="14168" y="11216"/>
                  <a:pt x="13144" y="11054"/>
                </a:cubicBezTo>
                <a:cubicBezTo>
                  <a:pt x="8276" y="10283"/>
                  <a:pt x="3577" y="16972"/>
                  <a:pt x="0" y="20342"/>
                </a:cubicBezTo>
                <a:cubicBezTo>
                  <a:pt x="3390" y="12868"/>
                  <a:pt x="7771" y="6508"/>
                  <a:pt x="11814" y="2976"/>
                </a:cubicBezTo>
                <a:cubicBezTo>
                  <a:pt x="15857" y="-555"/>
                  <a:pt x="19562" y="-1258"/>
                  <a:pt x="21600" y="2584"/>
                </a:cubicBezTo>
                <a:lnTo>
                  <a:pt x="15889" y="11972"/>
                </a:lnTo>
                <a:close/>
              </a:path>
            </a:pathLst>
          </a:custGeom>
          <a:solidFill>
            <a:schemeClr val="accent2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"/>
          <p:cNvSpPr/>
          <p:nvPr/>
        </p:nvSpPr>
        <p:spPr>
          <a:xfrm rot="10800000" flipH="1">
            <a:off x="11665906" y="10539702"/>
            <a:ext cx="658790" cy="162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71" h="21600" extrusionOk="0">
                <a:moveTo>
                  <a:pt x="7211" y="0"/>
                </a:moveTo>
                <a:cubicBezTo>
                  <a:pt x="21092" y="9491"/>
                  <a:pt x="9109" y="15956"/>
                  <a:pt x="12054" y="21600"/>
                </a:cubicBezTo>
                <a:lnTo>
                  <a:pt x="1666" y="21544"/>
                </a:lnTo>
                <a:cubicBezTo>
                  <a:pt x="3139" y="18722"/>
                  <a:pt x="990" y="15629"/>
                  <a:pt x="241" y="12095"/>
                </a:cubicBezTo>
                <a:cubicBezTo>
                  <a:pt x="-508" y="8561"/>
                  <a:pt x="142" y="4586"/>
                  <a:pt x="7211" y="0"/>
                </a:cubicBezTo>
                <a:close/>
              </a:path>
            </a:pathLst>
          </a:custGeom>
          <a:solidFill>
            <a:schemeClr val="accent5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Shape"/>
          <p:cNvSpPr/>
          <p:nvPr/>
        </p:nvSpPr>
        <p:spPr>
          <a:xfrm rot="10800000" flipH="1">
            <a:off x="12450396" y="10539510"/>
            <a:ext cx="529952" cy="1115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9" h="21600" extrusionOk="0">
                <a:moveTo>
                  <a:pt x="9487" y="0"/>
                </a:moveTo>
                <a:cubicBezTo>
                  <a:pt x="14716" y="2953"/>
                  <a:pt x="20069" y="6503"/>
                  <a:pt x="20813" y="10605"/>
                </a:cubicBezTo>
                <a:cubicBezTo>
                  <a:pt x="21600" y="14950"/>
                  <a:pt x="17800" y="18947"/>
                  <a:pt x="16625" y="21600"/>
                </a:cubicBezTo>
                <a:cubicBezTo>
                  <a:pt x="13954" y="21596"/>
                  <a:pt x="11492" y="21593"/>
                  <a:pt x="9030" y="21585"/>
                </a:cubicBezTo>
                <a:cubicBezTo>
                  <a:pt x="6101" y="21575"/>
                  <a:pt x="3172" y="21559"/>
                  <a:pt x="0" y="21527"/>
                </a:cubicBezTo>
                <a:cubicBezTo>
                  <a:pt x="1917" y="18087"/>
                  <a:pt x="1299" y="14587"/>
                  <a:pt x="1662" y="11079"/>
                </a:cubicBezTo>
                <a:cubicBezTo>
                  <a:pt x="2027" y="7549"/>
                  <a:pt x="3414" y="4001"/>
                  <a:pt x="9487" y="0"/>
                </a:cubicBezTo>
                <a:close/>
              </a:path>
            </a:pathLst>
          </a:custGeom>
          <a:solidFill>
            <a:schemeClr val="accent5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Shape"/>
          <p:cNvSpPr/>
          <p:nvPr/>
        </p:nvSpPr>
        <p:spPr>
          <a:xfrm rot="10800000">
            <a:off x="11010254" y="10539510"/>
            <a:ext cx="529951" cy="1115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9" h="21600" extrusionOk="0">
                <a:moveTo>
                  <a:pt x="9487" y="0"/>
                </a:moveTo>
                <a:cubicBezTo>
                  <a:pt x="14716" y="2953"/>
                  <a:pt x="20069" y="6503"/>
                  <a:pt x="20813" y="10605"/>
                </a:cubicBezTo>
                <a:cubicBezTo>
                  <a:pt x="21600" y="14950"/>
                  <a:pt x="17800" y="18947"/>
                  <a:pt x="16625" y="21600"/>
                </a:cubicBezTo>
                <a:cubicBezTo>
                  <a:pt x="13954" y="21596"/>
                  <a:pt x="11492" y="21593"/>
                  <a:pt x="9030" y="21585"/>
                </a:cubicBezTo>
                <a:cubicBezTo>
                  <a:pt x="6101" y="21575"/>
                  <a:pt x="3172" y="21559"/>
                  <a:pt x="0" y="21527"/>
                </a:cubicBezTo>
                <a:cubicBezTo>
                  <a:pt x="1917" y="18087"/>
                  <a:pt x="1299" y="14587"/>
                  <a:pt x="1662" y="11079"/>
                </a:cubicBezTo>
                <a:cubicBezTo>
                  <a:pt x="2027" y="7549"/>
                  <a:pt x="3414" y="4001"/>
                  <a:pt x="9487" y="0"/>
                </a:cubicBezTo>
                <a:close/>
              </a:path>
            </a:pathLst>
          </a:custGeom>
          <a:solidFill>
            <a:schemeClr val="accent5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riangle"/>
          <p:cNvSpPr/>
          <p:nvPr/>
        </p:nvSpPr>
        <p:spPr>
          <a:xfrm>
            <a:off x="11034300" y="2014552"/>
            <a:ext cx="1914499" cy="1495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Shape"/>
          <p:cNvSpPr/>
          <p:nvPr/>
        </p:nvSpPr>
        <p:spPr>
          <a:xfrm>
            <a:off x="10656743" y="3515353"/>
            <a:ext cx="2862300" cy="6100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17239" y="12"/>
                </a:lnTo>
                <a:lnTo>
                  <a:pt x="21600" y="21600"/>
                </a:lnTo>
                <a:lnTo>
                  <a:pt x="0" y="21600"/>
                </a:lnTo>
                <a:lnTo>
                  <a:pt x="2972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Triangle"/>
          <p:cNvSpPr/>
          <p:nvPr/>
        </p:nvSpPr>
        <p:spPr>
          <a:xfrm>
            <a:off x="11561026" y="10744253"/>
            <a:ext cx="1054696" cy="1614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Triangle"/>
          <p:cNvSpPr/>
          <p:nvPr/>
        </p:nvSpPr>
        <p:spPr>
          <a:xfrm>
            <a:off x="12642268" y="10842245"/>
            <a:ext cx="886447" cy="1178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85" y="21600"/>
                </a:moveTo>
                <a:lnTo>
                  <a:pt x="21600" y="0"/>
                </a:lnTo>
                <a:lnTo>
                  <a:pt x="0" y="0"/>
                </a:lnTo>
                <a:lnTo>
                  <a:pt x="14685" y="2160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Triangle"/>
          <p:cNvSpPr/>
          <p:nvPr/>
        </p:nvSpPr>
        <p:spPr>
          <a:xfrm flipH="1">
            <a:off x="10668339" y="10717613"/>
            <a:ext cx="886447" cy="117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85" y="21600"/>
                </a:moveTo>
                <a:lnTo>
                  <a:pt x="21600" y="0"/>
                </a:lnTo>
                <a:lnTo>
                  <a:pt x="0" y="0"/>
                </a:lnTo>
                <a:lnTo>
                  <a:pt x="14685" y="2160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12088373" y="6012726"/>
            <a:ext cx="1" cy="2635267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Circle"/>
          <p:cNvSpPr/>
          <p:nvPr/>
        </p:nvSpPr>
        <p:spPr>
          <a:xfrm>
            <a:off x="11369249" y="3825022"/>
            <a:ext cx="1270001" cy="1270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 rot="18580789">
            <a:off x="8461749" y="6326357"/>
            <a:ext cx="3517177" cy="106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1" y="18023"/>
                </a:moveTo>
                <a:lnTo>
                  <a:pt x="9696" y="15190"/>
                </a:lnTo>
                <a:lnTo>
                  <a:pt x="0" y="21600"/>
                </a:lnTo>
                <a:lnTo>
                  <a:pt x="11871" y="1106"/>
                </a:lnTo>
                <a:lnTo>
                  <a:pt x="21600" y="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Line"/>
          <p:cNvSpPr/>
          <p:nvPr/>
        </p:nvSpPr>
        <p:spPr>
          <a:xfrm rot="3017999" flipH="1">
            <a:off x="15901286" y="6033513"/>
            <a:ext cx="3517177" cy="106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1" y="18023"/>
                </a:moveTo>
                <a:lnTo>
                  <a:pt x="9696" y="15190"/>
                </a:lnTo>
                <a:lnTo>
                  <a:pt x="0" y="21600"/>
                </a:lnTo>
                <a:lnTo>
                  <a:pt x="11871" y="1106"/>
                </a:lnTo>
                <a:lnTo>
                  <a:pt x="21600" y="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Shape"/>
          <p:cNvSpPr/>
          <p:nvPr/>
        </p:nvSpPr>
        <p:spPr>
          <a:xfrm>
            <a:off x="14863880" y="8604256"/>
            <a:ext cx="4149544" cy="947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17239" y="12"/>
                </a:lnTo>
                <a:lnTo>
                  <a:pt x="21600" y="21600"/>
                </a:lnTo>
                <a:lnTo>
                  <a:pt x="0" y="21600"/>
                </a:lnTo>
                <a:lnTo>
                  <a:pt x="2972" y="0"/>
                </a:ln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13729329" y="5362422"/>
            <a:ext cx="1601661" cy="199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1600" extrusionOk="0">
                <a:moveTo>
                  <a:pt x="0" y="21600"/>
                </a:moveTo>
                <a:cubicBezTo>
                  <a:pt x="14425" y="16612"/>
                  <a:pt x="21600" y="9412"/>
                  <a:pt x="2152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</vt:lpstr>
      <vt:lpstr>Helvetica Neue Medium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LAM, Tsz Nok</cp:lastModifiedBy>
  <cp:revision>2</cp:revision>
  <dcterms:modified xsi:type="dcterms:W3CDTF">2022-05-06T17:28:50Z</dcterms:modified>
</cp:coreProperties>
</file>