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1D957-AA95-4E98-83F4-AB109911C3C9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67B77-DD0E-4810-AFDA-4C5B74C36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99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1D957-AA95-4E98-83F4-AB109911C3C9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67B77-DD0E-4810-AFDA-4C5B74C36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975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1D957-AA95-4E98-83F4-AB109911C3C9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67B77-DD0E-4810-AFDA-4C5B74C36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15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1D957-AA95-4E98-83F4-AB109911C3C9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67B77-DD0E-4810-AFDA-4C5B74C3635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4338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1D957-AA95-4E98-83F4-AB109911C3C9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67B77-DD0E-4810-AFDA-4C5B74C36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608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1D957-AA95-4E98-83F4-AB109911C3C9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67B77-DD0E-4810-AFDA-4C5B74C36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546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1D957-AA95-4E98-83F4-AB109911C3C9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67B77-DD0E-4810-AFDA-4C5B74C36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773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1D957-AA95-4E98-83F4-AB109911C3C9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67B77-DD0E-4810-AFDA-4C5B74C36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76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1D957-AA95-4E98-83F4-AB109911C3C9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67B77-DD0E-4810-AFDA-4C5B74C36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999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AD46B-C5C3-4051-B331-B5D62F6BF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348EE-F451-4CDF-8D0E-9418C8CFF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794AB-BBC4-4316-B55D-3324F16E0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1D957-AA95-4E98-83F4-AB109911C3C9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FA4E5-60C0-4EAF-8BED-74F79448A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31515-3607-4420-A82E-59AE6B5F2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67B77-DD0E-4810-AFDA-4C5B74C36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20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1D957-AA95-4E98-83F4-AB109911C3C9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67B77-DD0E-4810-AFDA-4C5B74C36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600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1D957-AA95-4E98-83F4-AB109911C3C9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67B77-DD0E-4810-AFDA-4C5B74C36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75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1D957-AA95-4E98-83F4-AB109911C3C9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67B77-DD0E-4810-AFDA-4C5B74C36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96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1D957-AA95-4E98-83F4-AB109911C3C9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67B77-DD0E-4810-AFDA-4C5B74C36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616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1D957-AA95-4E98-83F4-AB109911C3C9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67B77-DD0E-4810-AFDA-4C5B74C36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859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1D957-AA95-4E98-83F4-AB109911C3C9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67B77-DD0E-4810-AFDA-4C5B74C36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28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1D957-AA95-4E98-83F4-AB109911C3C9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67B77-DD0E-4810-AFDA-4C5B74C36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184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1D957-AA95-4E98-83F4-AB109911C3C9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67B77-DD0E-4810-AFDA-4C5B74C36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605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B01D957-AA95-4E98-83F4-AB109911C3C9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9267B77-DD0E-4810-AFDA-4C5B74C36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601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A26BAA7D-49F2-4511-AAC6-AD5A5343E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8651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Predicting Customer Holiday Bookings – Summary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65BDBE6-0942-4F7B-A62E-EF8143559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6912"/>
            <a:ext cx="8994732" cy="616280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🎯 Objective:</a:t>
            </a:r>
          </a:p>
          <a:p>
            <a:r>
              <a:rPr lang="en-US" dirty="0"/>
              <a:t>Use predictive modelling to identify customers likely to purchase holidays before travel for proactive targeting.</a:t>
            </a:r>
          </a:p>
          <a:p>
            <a:pPr marL="0" indent="0">
              <a:buNone/>
            </a:pPr>
            <a:r>
              <a:rPr lang="en-US" dirty="0"/>
              <a:t>📂 Data Prep:</a:t>
            </a:r>
          </a:p>
          <a:p>
            <a:pPr marL="0" indent="0">
              <a:buNone/>
            </a:pPr>
            <a:r>
              <a:rPr lang="en-US" dirty="0"/>
              <a:t>Cleaned &amp; encoded dataset</a:t>
            </a:r>
          </a:p>
          <a:p>
            <a:pPr marL="0" indent="0">
              <a:buNone/>
            </a:pPr>
            <a:r>
              <a:rPr lang="en-US" dirty="0"/>
              <a:t>Created new features (lead time, trip duration flag, season)</a:t>
            </a:r>
          </a:p>
          <a:p>
            <a:pPr marL="0" indent="0">
              <a:buNone/>
            </a:pPr>
            <a:r>
              <a:rPr lang="en-US" dirty="0"/>
              <a:t>🤖 Model:</a:t>
            </a:r>
          </a:p>
          <a:p>
            <a:r>
              <a:rPr lang="en-US" dirty="0" err="1"/>
              <a:t>RandomForestClassifier</a:t>
            </a:r>
            <a:r>
              <a:rPr lang="en-US" dirty="0"/>
              <a:t> – 5-fold cross-validation</a:t>
            </a:r>
          </a:p>
          <a:p>
            <a:r>
              <a:rPr lang="en-US" dirty="0"/>
              <a:t>Accuracy: 85% | Precision: 83% | Recall:80% | F1: 81%</a:t>
            </a:r>
          </a:p>
          <a:p>
            <a:pPr marL="0" indent="0">
              <a:buNone/>
            </a:pPr>
            <a:r>
              <a:rPr lang="en-US" dirty="0"/>
              <a:t>📌 Top Predictive Features:</a:t>
            </a:r>
          </a:p>
          <a:p>
            <a:r>
              <a:rPr lang="en-US" dirty="0"/>
              <a:t>1. Lead time before booking</a:t>
            </a:r>
          </a:p>
          <a:p>
            <a:r>
              <a:rPr lang="en-US" dirty="0"/>
              <a:t>2. Trip duration</a:t>
            </a:r>
          </a:p>
          <a:p>
            <a:r>
              <a:rPr lang="en-US" dirty="0"/>
              <a:t>3. Passenger count</a:t>
            </a:r>
          </a:p>
          <a:p>
            <a:r>
              <a:rPr lang="en-US" dirty="0"/>
              <a:t>4. Departure month</a:t>
            </a:r>
          </a:p>
          <a:p>
            <a:r>
              <a:rPr lang="en-US" dirty="0"/>
              <a:t>5. Origin–Destination route</a:t>
            </a:r>
          </a:p>
          <a:p>
            <a:pPr marL="0" indent="0">
              <a:buNone/>
            </a:pPr>
            <a:r>
              <a:rPr lang="en-US" dirty="0"/>
              <a:t>💡 Insights:</a:t>
            </a:r>
          </a:p>
          <a:p>
            <a:r>
              <a:rPr lang="en-US" dirty="0"/>
              <a:t>* Early bookers &amp; long trips → higher holiday package uptake</a:t>
            </a:r>
          </a:p>
          <a:p>
            <a:r>
              <a:rPr lang="en-US" dirty="0"/>
              <a:t>* Popular routes &amp; peak seasons boost purchase likelihood</a:t>
            </a:r>
          </a:p>
          <a:p>
            <a:pPr marL="0" indent="0">
              <a:buNone/>
            </a:pPr>
            <a:r>
              <a:rPr lang="en-US" dirty="0"/>
              <a:t>✅ Recommendation:</a:t>
            </a:r>
          </a:p>
          <a:p>
            <a:r>
              <a:rPr lang="en-US" dirty="0"/>
              <a:t>Target early bookers &amp; popular routes with bundle offers, especially in peak months.</a:t>
            </a:r>
          </a:p>
        </p:txBody>
      </p:sp>
    </p:spTree>
    <p:extLst>
      <p:ext uri="{BB962C8B-B14F-4D97-AF65-F5344CB8AC3E}">
        <p14:creationId xmlns:p14="http://schemas.microsoft.com/office/powerpoint/2010/main" val="268003447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0</TotalTime>
  <Words>143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Tw Cen MT</vt:lpstr>
      <vt:lpstr>Droplet</vt:lpstr>
      <vt:lpstr> Predicting Customer Holiday Bookings –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Predicting Customer Holiday Bookings – Summary</dc:title>
  <dc:creator>Fred Kibutu</dc:creator>
  <cp:lastModifiedBy>Fred Kibutu</cp:lastModifiedBy>
  <cp:revision>1</cp:revision>
  <dcterms:created xsi:type="dcterms:W3CDTF">2025-08-12T09:44:00Z</dcterms:created>
  <dcterms:modified xsi:type="dcterms:W3CDTF">2025-08-12T09:44:46Z</dcterms:modified>
</cp:coreProperties>
</file>