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69" r:id="rId4"/>
    <p:sldId id="275" r:id="rId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5C5-342B-4B9F-9FD2-1531FA8C5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02454-9AFE-43A7-88F6-5E5509BC3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466E-91F9-4BDC-BE8A-555FFF9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F20B-5B48-40B2-AB1C-68564CB7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6D94-3969-4E68-A346-8BF3AF80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140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8CFA-510F-4CEB-A37F-D2BF784D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B022D-8959-4144-A128-2AB549BF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1F30-85BA-40A3-AD85-264306AE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19F6-F151-4B1D-96C1-CD329296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900C-A786-4566-B2CE-D615E0C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932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CEDF1-0423-4C28-B538-FB9522478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85AB7-A553-4F9A-B125-69D333867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E765-8F13-49E2-B532-CD2F642D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8CA6-7796-43A4-B644-6737CA13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2A57-EDBB-4BC7-BE8B-2AA675B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4008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5FB1-59A0-464A-A03A-9A375D9B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E8C-635A-45F3-9C68-8FBDE1F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6977-01AA-4126-9E69-AFB8D57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F8B3-B7DC-4A81-80BC-179E4864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A650-BADA-4B81-999A-04533EAE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603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924-401F-4E13-B364-C738B3F1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02CC4-1BDF-4E10-9823-714182545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4EA0-2518-46AA-8708-50A87298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86C-20EF-4383-8C2C-D8A7CA25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7474-6BCF-4758-BD02-23E29325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4133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DF45-41D2-4994-8313-B2B89AC0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6547-8C81-4F7A-9E4C-A76BD6E61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121FE-E3CE-40B8-9608-B9247991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B2A2A-C2CE-48ED-86AC-D6BB38F2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46E8-E91D-4248-A317-234CC074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D82CA-ECE6-47DD-8427-8B95BC26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929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357D-BE73-4C1F-8E02-1C289867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D456-B8C1-4CBF-A29B-072A6697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A77A4-7D98-48D3-8193-4700D74EA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95553-C339-4F8F-ABDA-E2C0B98D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CF6A2-83C5-45B8-BEFB-368DA3AF7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ADF8E-8579-452E-BC6C-041E4DD5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EF506-CBC3-4FB1-99DA-87EA5FE5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9B566-2F2D-4B10-BB08-435975C4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485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6ED-CCFF-4581-819F-9D2E34F8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9998-2BEE-46BA-B6C1-0DEB543D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F3966-14AF-4D24-B178-08A048BE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4855-701A-4C69-A752-28A0A18E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517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E16FE-0525-4017-BEA8-6473B006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F584C-144C-43C3-8FB2-65E1C0EF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FBB9-6781-44BB-BF28-8336DC2C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12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A11F-A251-4733-800F-02F7ED5B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31CC-963B-4C69-85B7-73411AE3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69611-8A0D-49B6-9707-C33370923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EDD1A-DE2D-45E1-B9F8-8AD04E8B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6B80-00B8-4015-9A34-9B61E208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D3D8-3D98-4462-AAB1-C2EB09D3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845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44CC-839F-4C14-9EFA-1D52F167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A7628-A388-4D6E-890B-19F59391D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38AA8-BE17-4F4A-BAF8-399EDC1AC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60F6-F140-4FFD-A4AC-93F938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E3B39-DF4D-492F-9A7B-474C2B04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0976B-A58F-44FB-8F1C-A36E70C9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345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24638-12EF-4EBC-AC39-F792575E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F07F-D2EE-44AB-8FB7-24105DE7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EF4E-DCC3-4BFA-BAC6-6EC5C3DE4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D1C12-2364-4950-AE7E-BF773859A73A}" type="datetimeFigureOut">
              <a:rPr lang="en-KE" smtClean="0"/>
              <a:t>17/07/2024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A5F3-7570-460C-BEC0-297664789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D129-470F-4A7A-AC98-B55EDA8B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B8A0-C859-4DD2-A974-302565A931F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390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04B328-C222-4034-81B6-49AA2B2B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062"/>
            <a:ext cx="12192000" cy="35718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C0F580-22AA-4075-AF41-F61E0376B3F1}"/>
              </a:ext>
            </a:extLst>
          </p:cNvPr>
          <p:cNvSpPr/>
          <p:nvPr/>
        </p:nvSpPr>
        <p:spPr>
          <a:xfrm>
            <a:off x="640080" y="4736592"/>
            <a:ext cx="11347704" cy="25603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BA411-8260-4BF8-A742-E3B16B7765AA}"/>
              </a:ext>
            </a:extLst>
          </p:cNvPr>
          <p:cNvSpPr txBox="1"/>
          <p:nvPr/>
        </p:nvSpPr>
        <p:spPr>
          <a:xfrm>
            <a:off x="356616" y="5349240"/>
            <a:ext cx="282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Font colour</a:t>
            </a:r>
            <a:endParaRPr lang="en-KE" sz="4000" dirty="0"/>
          </a:p>
        </p:txBody>
      </p:sp>
    </p:spTree>
    <p:extLst>
      <p:ext uri="{BB962C8B-B14F-4D97-AF65-F5344CB8AC3E}">
        <p14:creationId xmlns:p14="http://schemas.microsoft.com/office/powerpoint/2010/main" val="26619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C90B-1245-4D49-9B44-1DAFA3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Enlarge Logo size, Make red contrast better with background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ED45-341C-459F-AFBA-D5910891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30B41-5C81-4A7F-97DD-3DC17B8C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2654262"/>
            <a:ext cx="6466173" cy="20634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135E9B-CF59-40AF-9FAC-36CEB0B385DB}"/>
              </a:ext>
            </a:extLst>
          </p:cNvPr>
          <p:cNvSpPr/>
          <p:nvPr/>
        </p:nvSpPr>
        <p:spPr>
          <a:xfrm>
            <a:off x="2267712" y="2889504"/>
            <a:ext cx="2770632" cy="14356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89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A377-A972-4D95-BFFB-B025558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WhatsApp</a:t>
            </a:r>
            <a:br>
              <a:rPr lang="en-US" dirty="0"/>
            </a:br>
            <a:r>
              <a:rPr lang="en-US" dirty="0"/>
              <a:t>link email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847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5AA78-1A78-4A0F-8763-BC160671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310896"/>
            <a:ext cx="2806294" cy="62362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BD5A4-E0E3-4701-BBA2-2C7F2ACDC297}"/>
              </a:ext>
            </a:extLst>
          </p:cNvPr>
          <p:cNvSpPr txBox="1"/>
          <p:nvPr/>
        </p:nvSpPr>
        <p:spPr>
          <a:xfrm>
            <a:off x="1417320" y="1316736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LOGO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347154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Enlarge Logo size, Make red contrast better with background</vt:lpstr>
      <vt:lpstr>Link WhatsApp link email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2024-06-30T14:35:59Z</dcterms:created>
  <dcterms:modified xsi:type="dcterms:W3CDTF">2024-07-17T04:16:15Z</dcterms:modified>
</cp:coreProperties>
</file>