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337" r:id="rId3"/>
    <p:sldId id="256" r:id="rId4"/>
    <p:sldId id="270" r:id="rId5"/>
    <p:sldId id="275" r:id="rId6"/>
    <p:sldId id="257" r:id="rId8"/>
    <p:sldId id="258" r:id="rId9"/>
    <p:sldId id="259" r:id="rId10"/>
    <p:sldId id="260" r:id="rId11"/>
    <p:sldId id="284" r:id="rId12"/>
    <p:sldId id="276" r:id="rId13"/>
    <p:sldId id="262" r:id="rId14"/>
    <p:sldId id="279" r:id="rId15"/>
    <p:sldId id="285" r:id="rId16"/>
    <p:sldId id="278" r:id="rId17"/>
    <p:sldId id="287" r:id="rId18"/>
    <p:sldId id="286" r:id="rId19"/>
    <p:sldId id="263" r:id="rId20"/>
    <p:sldId id="288" r:id="rId21"/>
    <p:sldId id="280" r:id="rId22"/>
    <p:sldId id="264" r:id="rId23"/>
    <p:sldId id="289" r:id="rId24"/>
    <p:sldId id="281" r:id="rId25"/>
    <p:sldId id="277" r:id="rId26"/>
    <p:sldId id="265" r:id="rId27"/>
    <p:sldId id="290" r:id="rId28"/>
    <p:sldId id="269" r:id="rId29"/>
    <p:sldId id="267" r:id="rId30"/>
    <p:sldId id="282" r:id="rId31"/>
    <p:sldId id="274" r:id="rId32"/>
    <p:sldId id="291" r:id="rId33"/>
    <p:sldId id="292" r:id="rId34"/>
    <p:sldId id="268" r:id="rId35"/>
  </p:sldIdLst>
  <p:sldSz cx="12192000" cy="685800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97" autoAdjust="0"/>
    <p:restoredTop sz="92105" autoAdjust="0"/>
  </p:normalViewPr>
  <p:slideViewPr>
    <p:cSldViewPr snapToGrid="0">
      <p:cViewPr varScale="1">
        <p:scale>
          <a:sx n="89" d="100"/>
          <a:sy n="89" d="100"/>
        </p:scale>
        <p:origin x="40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A0BB87A-F79F-485E-9B66-FAF7A22EF218}" type="doc">
      <dgm:prSet loTypeId="urn:microsoft.com/office/officeart/2005/8/layout/vList4" loCatId="process" qsTypeId="urn:microsoft.com/office/officeart/2005/8/quickstyle/simple1" qsCatId="simple" csTypeId="urn:microsoft.com/office/officeart/2005/8/colors/accent2_1" csCatId="accent2" phldr="1"/>
      <dgm:spPr/>
    </dgm:pt>
    <dgm:pt modelId="{39418DFC-905D-4F9D-9D0D-BE1A3ED0BC4C}">
      <dgm:prSet phldrT="[文本]"/>
      <dgm:spPr>
        <a:noFill/>
      </dgm:spPr>
      <dgm:t>
        <a:bodyPr/>
        <a:lstStyle/>
        <a:p>
          <a:r>
            <a:rPr lang="zh-CN" altLang="en-US" dirty="0"/>
            <a:t>自行管理</a:t>
          </a:r>
        </a:p>
      </dgm:t>
    </dgm:pt>
    <dgm:pt modelId="{AEA7DA63-164D-47DE-BFC8-F6FF4A498C1B}" cxnId="{686D9019-9C9E-4E3C-9CC1-B87A36468F4F}" type="parTrans">
      <dgm:prSet/>
      <dgm:spPr/>
      <dgm:t>
        <a:bodyPr/>
        <a:lstStyle/>
        <a:p>
          <a:endParaRPr lang="zh-CN" altLang="en-US"/>
        </a:p>
      </dgm:t>
    </dgm:pt>
    <dgm:pt modelId="{1386BCDA-B701-45C0-8512-FB2BCF352170}" cxnId="{686D9019-9C9E-4E3C-9CC1-B87A36468F4F}" type="sibTrans">
      <dgm:prSet/>
      <dgm:spPr/>
      <dgm:t>
        <a:bodyPr/>
        <a:lstStyle/>
        <a:p>
          <a:endParaRPr lang="zh-CN" altLang="en-US"/>
        </a:p>
      </dgm:t>
    </dgm:pt>
    <dgm:pt modelId="{8F419AAD-AFB6-4E28-AEE8-15EF301BA76C}">
      <dgm:prSet phldrT="[文本]"/>
      <dgm:spPr>
        <a:noFill/>
      </dgm:spPr>
      <dgm:t>
        <a:bodyPr/>
        <a:lstStyle/>
        <a:p>
          <a:r>
            <a:rPr lang="zh-CN" altLang="en-US" dirty="0"/>
            <a:t>委托管理</a:t>
          </a:r>
        </a:p>
      </dgm:t>
    </dgm:pt>
    <dgm:pt modelId="{3E969A20-2844-443A-8C4C-5B70E064C7BB}" cxnId="{EB571820-F914-459C-96F3-1B0F608542D5}" type="parTrans">
      <dgm:prSet/>
      <dgm:spPr/>
      <dgm:t>
        <a:bodyPr/>
        <a:lstStyle/>
        <a:p>
          <a:endParaRPr lang="zh-CN" altLang="en-US"/>
        </a:p>
      </dgm:t>
    </dgm:pt>
    <dgm:pt modelId="{3F632222-1ECD-42D7-A291-10102622488F}" cxnId="{EB571820-F914-459C-96F3-1B0F608542D5}" type="sibTrans">
      <dgm:prSet/>
      <dgm:spPr/>
      <dgm:t>
        <a:bodyPr/>
        <a:lstStyle/>
        <a:p>
          <a:endParaRPr lang="zh-CN" altLang="en-US"/>
        </a:p>
      </dgm:t>
    </dgm:pt>
    <dgm:pt modelId="{CB0C4208-E949-47CD-BA63-50E34665D9B4}">
      <dgm:prSet phldrT="[文本]"/>
      <dgm:spPr>
        <a:noFill/>
      </dgm:spPr>
      <dgm:t>
        <a:bodyPr/>
        <a:lstStyle/>
        <a:p>
          <a:r>
            <a:rPr lang="zh-CN" altLang="en-US" dirty="0"/>
            <a:t>聘任管理</a:t>
          </a:r>
        </a:p>
      </dgm:t>
    </dgm:pt>
    <dgm:pt modelId="{1AC750EE-8532-4136-AB4F-798E67E772C0}" cxnId="{3C1F635F-5669-4B74-A333-D7F5308257E1}" type="parTrans">
      <dgm:prSet/>
      <dgm:spPr/>
      <dgm:t>
        <a:bodyPr/>
        <a:lstStyle/>
        <a:p>
          <a:endParaRPr lang="zh-CN" altLang="en-US"/>
        </a:p>
      </dgm:t>
    </dgm:pt>
    <dgm:pt modelId="{6F9CB5AB-390A-42B0-B2B0-9BE2D248B9B1}" cxnId="{3C1F635F-5669-4B74-A333-D7F5308257E1}" type="sibTrans">
      <dgm:prSet/>
      <dgm:spPr/>
      <dgm:t>
        <a:bodyPr/>
        <a:lstStyle/>
        <a:p>
          <a:endParaRPr lang="zh-CN" altLang="en-US"/>
        </a:p>
      </dgm:t>
    </dgm:pt>
    <dgm:pt modelId="{1D1B3A25-9649-EC46-885C-E8B20E1FEF88}" type="pres">
      <dgm:prSet presAssocID="{6A0BB87A-F79F-485E-9B66-FAF7A22EF218}" presName="linear" presStyleCnt="0">
        <dgm:presLayoutVars>
          <dgm:dir/>
          <dgm:resizeHandles val="exact"/>
        </dgm:presLayoutVars>
      </dgm:prSet>
      <dgm:spPr/>
    </dgm:pt>
    <dgm:pt modelId="{9BADA613-5683-5C4B-837E-830B656E03F5}" type="pres">
      <dgm:prSet presAssocID="{39418DFC-905D-4F9D-9D0D-BE1A3ED0BC4C}" presName="comp" presStyleCnt="0"/>
      <dgm:spPr/>
    </dgm:pt>
    <dgm:pt modelId="{08F64BEF-C9E8-EC42-B686-DFAE2519E396}" type="pres">
      <dgm:prSet presAssocID="{39418DFC-905D-4F9D-9D0D-BE1A3ED0BC4C}" presName="box" presStyleLbl="node1" presStyleIdx="0" presStyleCnt="3"/>
      <dgm:spPr/>
    </dgm:pt>
    <dgm:pt modelId="{3FFC6917-89AF-C149-BF75-E5A9CCB375B2}" type="pres">
      <dgm:prSet presAssocID="{39418DFC-905D-4F9D-9D0D-BE1A3ED0BC4C}" presName="img" presStyleLbl="fgImgPlace1" presStyleIdx="0" presStyleCnt="3"/>
      <dgm:spPr/>
    </dgm:pt>
    <dgm:pt modelId="{128555B9-1D07-A84C-8F00-388373A401A6}" type="pres">
      <dgm:prSet presAssocID="{39418DFC-905D-4F9D-9D0D-BE1A3ED0BC4C}" presName="text" presStyleLbl="node1" presStyleIdx="0" presStyleCnt="3">
        <dgm:presLayoutVars>
          <dgm:bulletEnabled val="1"/>
        </dgm:presLayoutVars>
      </dgm:prSet>
      <dgm:spPr/>
    </dgm:pt>
    <dgm:pt modelId="{912158C4-FD1A-564C-BE99-344FF3F6E444}" type="pres">
      <dgm:prSet presAssocID="{1386BCDA-B701-45C0-8512-FB2BCF352170}" presName="spacer" presStyleCnt="0"/>
      <dgm:spPr/>
    </dgm:pt>
    <dgm:pt modelId="{39B87EA8-55D1-F041-998C-B81A3F44F69F}" type="pres">
      <dgm:prSet presAssocID="{8F419AAD-AFB6-4E28-AEE8-15EF301BA76C}" presName="comp" presStyleCnt="0"/>
      <dgm:spPr/>
    </dgm:pt>
    <dgm:pt modelId="{93EABCC7-0433-6D48-9446-A8838AE32406}" type="pres">
      <dgm:prSet presAssocID="{8F419AAD-AFB6-4E28-AEE8-15EF301BA76C}" presName="box" presStyleLbl="node1" presStyleIdx="1" presStyleCnt="3"/>
      <dgm:spPr/>
    </dgm:pt>
    <dgm:pt modelId="{EF5AC084-2EE8-C04B-A355-2AFA2856A741}" type="pres">
      <dgm:prSet presAssocID="{8F419AAD-AFB6-4E28-AEE8-15EF301BA76C}" presName="img" presStyleLbl="fgImgPlace1" presStyleIdx="1" presStyleCnt="3"/>
      <dgm:spPr/>
    </dgm:pt>
    <dgm:pt modelId="{46B73C9E-6293-F141-9C80-B2F705600626}" type="pres">
      <dgm:prSet presAssocID="{8F419AAD-AFB6-4E28-AEE8-15EF301BA76C}" presName="text" presStyleLbl="node1" presStyleIdx="1" presStyleCnt="3">
        <dgm:presLayoutVars>
          <dgm:bulletEnabled val="1"/>
        </dgm:presLayoutVars>
      </dgm:prSet>
      <dgm:spPr/>
    </dgm:pt>
    <dgm:pt modelId="{33D3E8CD-3F6D-CD4E-A7EC-B78E7DB0B8B9}" type="pres">
      <dgm:prSet presAssocID="{3F632222-1ECD-42D7-A291-10102622488F}" presName="spacer" presStyleCnt="0"/>
      <dgm:spPr/>
    </dgm:pt>
    <dgm:pt modelId="{9BEB489C-F273-BB4D-AAE3-648459A54F96}" type="pres">
      <dgm:prSet presAssocID="{CB0C4208-E949-47CD-BA63-50E34665D9B4}" presName="comp" presStyleCnt="0"/>
      <dgm:spPr/>
    </dgm:pt>
    <dgm:pt modelId="{B0B7FFD4-39E3-FD43-83BA-13347767C538}" type="pres">
      <dgm:prSet presAssocID="{CB0C4208-E949-47CD-BA63-50E34665D9B4}" presName="box" presStyleLbl="node1" presStyleIdx="2" presStyleCnt="3"/>
      <dgm:spPr/>
    </dgm:pt>
    <dgm:pt modelId="{C699A404-47AB-9740-9590-FD01BDB3C5A7}" type="pres">
      <dgm:prSet presAssocID="{CB0C4208-E949-47CD-BA63-50E34665D9B4}" presName="img" presStyleLbl="fgImgPlace1" presStyleIdx="2" presStyleCnt="3"/>
      <dgm:spPr/>
    </dgm:pt>
    <dgm:pt modelId="{1BBF7C9C-E22C-CC42-A496-DC88DFE005C9}" type="pres">
      <dgm:prSet presAssocID="{CB0C4208-E949-47CD-BA63-50E34665D9B4}" presName="text" presStyleLbl="node1" presStyleIdx="2" presStyleCnt="3">
        <dgm:presLayoutVars>
          <dgm:bulletEnabled val="1"/>
        </dgm:presLayoutVars>
      </dgm:prSet>
      <dgm:spPr/>
    </dgm:pt>
  </dgm:ptLst>
  <dgm:cxnLst>
    <dgm:cxn modelId="{2C1C1002-927B-A941-B503-6D28117845E6}" type="presOf" srcId="{8F419AAD-AFB6-4E28-AEE8-15EF301BA76C}" destId="{46B73C9E-6293-F141-9C80-B2F705600626}" srcOrd="1" destOrd="0" presId="urn:microsoft.com/office/officeart/2005/8/layout/vList4"/>
    <dgm:cxn modelId="{686D9019-9C9E-4E3C-9CC1-B87A36468F4F}" srcId="{6A0BB87A-F79F-485E-9B66-FAF7A22EF218}" destId="{39418DFC-905D-4F9D-9D0D-BE1A3ED0BC4C}" srcOrd="0" destOrd="0" parTransId="{AEA7DA63-164D-47DE-BFC8-F6FF4A498C1B}" sibTransId="{1386BCDA-B701-45C0-8512-FB2BCF352170}"/>
    <dgm:cxn modelId="{EB571820-F914-459C-96F3-1B0F608542D5}" srcId="{6A0BB87A-F79F-485E-9B66-FAF7A22EF218}" destId="{8F419AAD-AFB6-4E28-AEE8-15EF301BA76C}" srcOrd="1" destOrd="0" parTransId="{3E969A20-2844-443A-8C4C-5B70E064C7BB}" sibTransId="{3F632222-1ECD-42D7-A291-10102622488F}"/>
    <dgm:cxn modelId="{BA930621-0D87-CB41-ACBE-148330764CEB}" type="presOf" srcId="{39418DFC-905D-4F9D-9D0D-BE1A3ED0BC4C}" destId="{08F64BEF-C9E8-EC42-B686-DFAE2519E396}" srcOrd="0" destOrd="0" presId="urn:microsoft.com/office/officeart/2005/8/layout/vList4"/>
    <dgm:cxn modelId="{689CFA26-C395-C440-A2B8-6A65362C56EB}" type="presOf" srcId="{CB0C4208-E949-47CD-BA63-50E34665D9B4}" destId="{1BBF7C9C-E22C-CC42-A496-DC88DFE005C9}" srcOrd="1" destOrd="0" presId="urn:microsoft.com/office/officeart/2005/8/layout/vList4"/>
    <dgm:cxn modelId="{08E0CA5B-E865-5E46-AC71-D60988D28A52}" type="presOf" srcId="{39418DFC-905D-4F9D-9D0D-BE1A3ED0BC4C}" destId="{128555B9-1D07-A84C-8F00-388373A401A6}" srcOrd="1" destOrd="0" presId="urn:microsoft.com/office/officeart/2005/8/layout/vList4"/>
    <dgm:cxn modelId="{3C1F635F-5669-4B74-A333-D7F5308257E1}" srcId="{6A0BB87A-F79F-485E-9B66-FAF7A22EF218}" destId="{CB0C4208-E949-47CD-BA63-50E34665D9B4}" srcOrd="2" destOrd="0" parTransId="{1AC750EE-8532-4136-AB4F-798E67E772C0}" sibTransId="{6F9CB5AB-390A-42B0-B2B0-9BE2D248B9B1}"/>
    <dgm:cxn modelId="{EB4A0687-C845-644A-926B-D142EC422DE6}" type="presOf" srcId="{CB0C4208-E949-47CD-BA63-50E34665D9B4}" destId="{B0B7FFD4-39E3-FD43-83BA-13347767C538}" srcOrd="0" destOrd="0" presId="urn:microsoft.com/office/officeart/2005/8/layout/vList4"/>
    <dgm:cxn modelId="{ED794CA7-EA15-7843-A0C5-0730585DDE64}" type="presOf" srcId="{8F419AAD-AFB6-4E28-AEE8-15EF301BA76C}" destId="{93EABCC7-0433-6D48-9446-A8838AE32406}" srcOrd="0" destOrd="0" presId="urn:microsoft.com/office/officeart/2005/8/layout/vList4"/>
    <dgm:cxn modelId="{6D87F3DD-46EF-E74D-827E-3B846E0A2EE5}" type="presOf" srcId="{6A0BB87A-F79F-485E-9B66-FAF7A22EF218}" destId="{1D1B3A25-9649-EC46-885C-E8B20E1FEF88}" srcOrd="0" destOrd="0" presId="urn:microsoft.com/office/officeart/2005/8/layout/vList4"/>
    <dgm:cxn modelId="{B62AD660-567B-F44E-BEE7-A3B382EA3335}" type="presParOf" srcId="{1D1B3A25-9649-EC46-885C-E8B20E1FEF88}" destId="{9BADA613-5683-5C4B-837E-830B656E03F5}" srcOrd="0" destOrd="0" presId="urn:microsoft.com/office/officeart/2005/8/layout/vList4"/>
    <dgm:cxn modelId="{A5CABB02-2D02-B940-8FDF-371FB9510FDE}" type="presParOf" srcId="{9BADA613-5683-5C4B-837E-830B656E03F5}" destId="{08F64BEF-C9E8-EC42-B686-DFAE2519E396}" srcOrd="0" destOrd="0" presId="urn:microsoft.com/office/officeart/2005/8/layout/vList4"/>
    <dgm:cxn modelId="{ABBD8EE3-72A7-6D44-A923-3D04FA218517}" type="presParOf" srcId="{9BADA613-5683-5C4B-837E-830B656E03F5}" destId="{3FFC6917-89AF-C149-BF75-E5A9CCB375B2}" srcOrd="1" destOrd="0" presId="urn:microsoft.com/office/officeart/2005/8/layout/vList4"/>
    <dgm:cxn modelId="{AC34401A-D2B5-2F4E-B45C-7E63B4B42D8E}" type="presParOf" srcId="{9BADA613-5683-5C4B-837E-830B656E03F5}" destId="{128555B9-1D07-A84C-8F00-388373A401A6}" srcOrd="2" destOrd="0" presId="urn:microsoft.com/office/officeart/2005/8/layout/vList4"/>
    <dgm:cxn modelId="{B84CEE83-81F5-5E4F-A303-BA2E95F8B577}" type="presParOf" srcId="{1D1B3A25-9649-EC46-885C-E8B20E1FEF88}" destId="{912158C4-FD1A-564C-BE99-344FF3F6E444}" srcOrd="1" destOrd="0" presId="urn:microsoft.com/office/officeart/2005/8/layout/vList4"/>
    <dgm:cxn modelId="{28EA73DD-0728-1C4B-9F85-570AD888A330}" type="presParOf" srcId="{1D1B3A25-9649-EC46-885C-E8B20E1FEF88}" destId="{39B87EA8-55D1-F041-998C-B81A3F44F69F}" srcOrd="2" destOrd="0" presId="urn:microsoft.com/office/officeart/2005/8/layout/vList4"/>
    <dgm:cxn modelId="{27745DB9-F60E-3447-8536-C965A4EC9E02}" type="presParOf" srcId="{39B87EA8-55D1-F041-998C-B81A3F44F69F}" destId="{93EABCC7-0433-6D48-9446-A8838AE32406}" srcOrd="0" destOrd="0" presId="urn:microsoft.com/office/officeart/2005/8/layout/vList4"/>
    <dgm:cxn modelId="{0B917C87-AA67-7B48-A143-FF103F82FAE7}" type="presParOf" srcId="{39B87EA8-55D1-F041-998C-B81A3F44F69F}" destId="{EF5AC084-2EE8-C04B-A355-2AFA2856A741}" srcOrd="1" destOrd="0" presId="urn:microsoft.com/office/officeart/2005/8/layout/vList4"/>
    <dgm:cxn modelId="{DB630616-51EF-F64F-AE3E-628DB79228EF}" type="presParOf" srcId="{39B87EA8-55D1-F041-998C-B81A3F44F69F}" destId="{46B73C9E-6293-F141-9C80-B2F705600626}" srcOrd="2" destOrd="0" presId="urn:microsoft.com/office/officeart/2005/8/layout/vList4"/>
    <dgm:cxn modelId="{4B4B038A-388A-BE45-B48C-F97932031B1A}" type="presParOf" srcId="{1D1B3A25-9649-EC46-885C-E8B20E1FEF88}" destId="{33D3E8CD-3F6D-CD4E-A7EC-B78E7DB0B8B9}" srcOrd="3" destOrd="0" presId="urn:microsoft.com/office/officeart/2005/8/layout/vList4"/>
    <dgm:cxn modelId="{0D14053E-E47B-BD43-A51F-A9B8D89FD861}" type="presParOf" srcId="{1D1B3A25-9649-EC46-885C-E8B20E1FEF88}" destId="{9BEB489C-F273-BB4D-AAE3-648459A54F96}" srcOrd="4" destOrd="0" presId="urn:microsoft.com/office/officeart/2005/8/layout/vList4"/>
    <dgm:cxn modelId="{E8DAE685-E8C0-B845-8BC5-70968C3679D1}" type="presParOf" srcId="{9BEB489C-F273-BB4D-AAE3-648459A54F96}" destId="{B0B7FFD4-39E3-FD43-83BA-13347767C538}" srcOrd="0" destOrd="0" presId="urn:microsoft.com/office/officeart/2005/8/layout/vList4"/>
    <dgm:cxn modelId="{8CDC8C14-C40A-BF4C-8D7E-A0821060FB06}" type="presParOf" srcId="{9BEB489C-F273-BB4D-AAE3-648459A54F96}" destId="{C699A404-47AB-9740-9590-FD01BDB3C5A7}" srcOrd="1" destOrd="0" presId="urn:microsoft.com/office/officeart/2005/8/layout/vList4"/>
    <dgm:cxn modelId="{69CFDDFB-31C3-7F49-8D66-9CDFD6B0B938}" type="presParOf" srcId="{9BEB489C-F273-BB4D-AAE3-648459A54F96}" destId="{1BBF7C9C-E22C-CC42-A496-DC88DFE005C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8C21F-537B-5B47-91FB-3BC0A5FEB67A}" type="doc">
      <dgm:prSet loTypeId="urn:microsoft.com/office/officeart/2005/8/layout/lProcess3" loCatId="" qsTypeId="urn:microsoft.com/office/officeart/2005/8/quickstyle/simple1" qsCatId="simple" csTypeId="urn:microsoft.com/office/officeart/2005/8/colors/accent2_1" csCatId="accent2" phldr="1"/>
      <dgm:spPr/>
      <dgm:t>
        <a:bodyPr/>
        <a:lstStyle/>
        <a:p>
          <a:endParaRPr lang="zh-CN" altLang="en-US"/>
        </a:p>
      </dgm:t>
    </dgm:pt>
    <dgm:pt modelId="{E91C8C17-20AC-904F-BE74-50694AB943C1}">
      <dgm:prSet phldrT="[文本]"/>
      <dgm:spPr/>
      <dgm:t>
        <a:bodyPr/>
        <a:lstStyle/>
        <a:p>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确定清算人或者成立清算组</a:t>
          </a:r>
          <a:endParaRPr lang="zh-CN" altLang="en-US" dirty="0"/>
        </a:p>
      </dgm:t>
    </dgm:pt>
    <dgm:pt modelId="{0F1FB5B6-6E01-F54D-BDD0-221798CAD5D7}" cxnId="{F9F6C810-E4BF-C741-B01A-5A02083C3BF7}" type="parTrans">
      <dgm:prSet/>
      <dgm:spPr/>
      <dgm:t>
        <a:bodyPr/>
        <a:lstStyle/>
        <a:p>
          <a:endParaRPr lang="zh-CN" altLang="en-US"/>
        </a:p>
      </dgm:t>
    </dgm:pt>
    <dgm:pt modelId="{6E2AE704-713E-CF4C-9C5A-D123DC12703B}" cxnId="{F9F6C810-E4BF-C741-B01A-5A02083C3BF7}" type="sibTrans">
      <dgm:prSet/>
      <dgm:spPr/>
      <dgm:t>
        <a:bodyPr/>
        <a:lstStyle/>
        <a:p>
          <a:endParaRPr lang="zh-CN" altLang="en-US"/>
        </a:p>
      </dgm:t>
    </dgm:pt>
    <dgm:pt modelId="{D8671DC4-FDD4-484C-A716-C08EB3D0EF5E}">
      <dgm:prSet phldrT="[文本]"/>
      <dgm:spPr/>
      <dgm:t>
        <a:bodyPr/>
        <a:lstStyle/>
        <a:p>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通知或公告</a:t>
          </a:r>
          <a:endParaRPr lang="zh-CN" altLang="en-US" dirty="0"/>
        </a:p>
      </dgm:t>
    </dgm:pt>
    <dgm:pt modelId="{A9FB9459-B9BE-5A46-A31F-473C8FFF6FE8}" cxnId="{CBCA557B-B98C-504C-9C64-0CF1C97990BB}" type="parTrans">
      <dgm:prSet/>
      <dgm:spPr/>
      <dgm:t>
        <a:bodyPr/>
        <a:lstStyle/>
        <a:p>
          <a:endParaRPr lang="zh-CN" altLang="en-US"/>
        </a:p>
      </dgm:t>
    </dgm:pt>
    <dgm:pt modelId="{8FB8D9B1-8B9F-1942-932C-4C94BE0FDADE}" cxnId="{CBCA557B-B98C-504C-9C64-0CF1C97990BB}" type="sibTrans">
      <dgm:prSet/>
      <dgm:spPr/>
      <dgm:t>
        <a:bodyPr/>
        <a:lstStyle/>
        <a:p>
          <a:endParaRPr lang="zh-CN" altLang="en-US"/>
        </a:p>
      </dgm:t>
    </dgm:pt>
    <dgm:pt modelId="{4A345830-A149-2C49-A5E9-15C32AB603CA}">
      <dgm:prSet phldrT="[文本]"/>
      <dgm:spPr/>
      <dgm:t>
        <a:bodyPr/>
        <a:lstStyle/>
        <a:p>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登记债权</a:t>
          </a:r>
          <a:endParaRPr lang="zh-CN" altLang="en-US" dirty="0"/>
        </a:p>
      </dgm:t>
    </dgm:pt>
    <dgm:pt modelId="{E3E8CE3C-DAB3-9C4D-9B49-177AB67D83B4}" cxnId="{7F1323BA-A9DE-CE49-ABC0-C71C4AFBB6A6}" type="parTrans">
      <dgm:prSet/>
      <dgm:spPr/>
      <dgm:t>
        <a:bodyPr/>
        <a:lstStyle/>
        <a:p>
          <a:endParaRPr lang="zh-CN" altLang="en-US"/>
        </a:p>
      </dgm:t>
    </dgm:pt>
    <dgm:pt modelId="{7209A9EA-CB5E-0846-9DC0-AC8F7D14D300}" cxnId="{7F1323BA-A9DE-CE49-ABC0-C71C4AFBB6A6}" type="sibTrans">
      <dgm:prSet/>
      <dgm:spPr/>
      <dgm:t>
        <a:bodyPr/>
        <a:lstStyle/>
        <a:p>
          <a:endParaRPr lang="zh-CN" altLang="en-US"/>
        </a:p>
      </dgm:t>
    </dgm:pt>
    <dgm:pt modelId="{897E295F-F3C3-0B47-AABA-EB2EC46AFFAC}">
      <dgm:prSet phldrT="[文本]"/>
      <dgm:spPr/>
      <dgm:t>
        <a:bodyPr/>
        <a:lstStyle/>
        <a:p>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清理企业财产</a:t>
          </a:r>
          <a:endParaRPr lang="zh-CN" altLang="en-US" dirty="0"/>
        </a:p>
      </dgm:t>
    </dgm:pt>
    <dgm:pt modelId="{287C1A01-B4F9-A845-804D-336014C6062A}" cxnId="{12519692-2F03-C845-9DA9-6556BDD29F84}" type="parTrans">
      <dgm:prSet/>
      <dgm:spPr/>
      <dgm:t>
        <a:bodyPr/>
        <a:lstStyle/>
        <a:p>
          <a:endParaRPr lang="zh-CN" altLang="en-US"/>
        </a:p>
      </dgm:t>
    </dgm:pt>
    <dgm:pt modelId="{3F1287FF-F3CD-1C4F-B0A9-B29785A05EE4}" cxnId="{12519692-2F03-C845-9DA9-6556BDD29F84}" type="sibTrans">
      <dgm:prSet/>
      <dgm:spPr/>
      <dgm:t>
        <a:bodyPr/>
        <a:lstStyle/>
        <a:p>
          <a:endParaRPr lang="zh-CN" altLang="en-US"/>
        </a:p>
      </dgm:t>
    </dgm:pt>
    <dgm:pt modelId="{A57A7097-036C-4948-BBE6-DB08E7DCF992}">
      <dgm:prSet phldrT="[文本]"/>
      <dgm:spPr/>
      <dgm:t>
        <a:bodyPr/>
        <a:lstStyle/>
        <a:p>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清偿企业债务</a:t>
          </a:r>
          <a:endParaRPr lang="zh-CN" altLang="en-US" dirty="0"/>
        </a:p>
      </dgm:t>
    </dgm:pt>
    <dgm:pt modelId="{0AFFF1DA-92C5-744F-B219-46099178E7C4}" cxnId="{D0D5E4B3-AA94-DB46-BD85-11FB482CB736}" type="parTrans">
      <dgm:prSet/>
      <dgm:spPr/>
      <dgm:t>
        <a:bodyPr/>
        <a:lstStyle/>
        <a:p>
          <a:endParaRPr lang="zh-CN" altLang="en-US"/>
        </a:p>
      </dgm:t>
    </dgm:pt>
    <dgm:pt modelId="{D3B3E368-DA09-0D46-8872-F577362BCC35}" cxnId="{D0D5E4B3-AA94-DB46-BD85-11FB482CB736}" type="sibTrans">
      <dgm:prSet/>
      <dgm:spPr/>
      <dgm:t>
        <a:bodyPr/>
        <a:lstStyle/>
        <a:p>
          <a:endParaRPr lang="zh-CN" altLang="en-US"/>
        </a:p>
      </dgm:t>
    </dgm:pt>
    <dgm:pt modelId="{530E964C-A962-BD49-B188-AA20FAE5BEED}">
      <dgm:prSet phldrT="[文本]"/>
      <dgm:spPr/>
      <dgm:t>
        <a:bodyPr/>
        <a:lstStyle/>
        <a:p>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取回剩余财产</a:t>
          </a:r>
          <a:endParaRPr lang="zh-CN" altLang="en-US" dirty="0"/>
        </a:p>
      </dgm:t>
    </dgm:pt>
    <dgm:pt modelId="{2ACB7211-4EC8-1946-AAD0-BADDA3F00D12}" cxnId="{5B7A7C75-3179-EF48-8832-6BB6D915D208}" type="parTrans">
      <dgm:prSet/>
      <dgm:spPr/>
      <dgm:t>
        <a:bodyPr/>
        <a:lstStyle/>
        <a:p>
          <a:endParaRPr lang="zh-CN" altLang="en-US"/>
        </a:p>
      </dgm:t>
    </dgm:pt>
    <dgm:pt modelId="{FEC04269-EF31-FA4A-8AC4-018A609FF286}" cxnId="{5B7A7C75-3179-EF48-8832-6BB6D915D208}" type="sibTrans">
      <dgm:prSet/>
      <dgm:spPr/>
      <dgm:t>
        <a:bodyPr/>
        <a:lstStyle/>
        <a:p>
          <a:endParaRPr lang="zh-CN" altLang="en-US"/>
        </a:p>
      </dgm:t>
    </dgm:pt>
    <dgm:pt modelId="{75DC69A8-F704-B043-B9B5-DCFB7FFEABFD}">
      <dgm:prSet phldrT="[文本]"/>
      <dgm:spPr/>
      <dgm:t>
        <a:bodyPr/>
        <a:lstStyle/>
        <a:p>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注销登记</a:t>
          </a:r>
          <a:endParaRPr lang="zh-CN" altLang="en-US" dirty="0"/>
        </a:p>
      </dgm:t>
    </dgm:pt>
    <dgm:pt modelId="{224F7B8B-CC07-AE42-896A-550CEB09BF2C}" cxnId="{0E874468-9748-4743-84F3-3469FE7B162A}" type="parTrans">
      <dgm:prSet/>
      <dgm:spPr/>
      <dgm:t>
        <a:bodyPr/>
        <a:lstStyle/>
        <a:p>
          <a:endParaRPr lang="zh-CN" altLang="en-US"/>
        </a:p>
      </dgm:t>
    </dgm:pt>
    <dgm:pt modelId="{1438022A-1185-9541-B768-F0F3D14B5673}" cxnId="{0E874468-9748-4743-84F3-3469FE7B162A}" type="sibTrans">
      <dgm:prSet/>
      <dgm:spPr/>
      <dgm:t>
        <a:bodyPr/>
        <a:lstStyle/>
        <a:p>
          <a:endParaRPr lang="zh-CN" altLang="en-US"/>
        </a:p>
      </dgm:t>
    </dgm:pt>
    <dgm:pt modelId="{9BBC2B76-6205-224A-B9B0-AC525436C98B}" type="pres">
      <dgm:prSet presAssocID="{F4A8C21F-537B-5B47-91FB-3BC0A5FEB67A}" presName="Name0" presStyleCnt="0">
        <dgm:presLayoutVars>
          <dgm:chPref val="3"/>
          <dgm:dir/>
          <dgm:animLvl val="lvl"/>
          <dgm:resizeHandles/>
        </dgm:presLayoutVars>
      </dgm:prSet>
      <dgm:spPr/>
    </dgm:pt>
    <dgm:pt modelId="{832F74CB-4F65-3E49-A21D-1E4B88EA15DE}" type="pres">
      <dgm:prSet presAssocID="{E91C8C17-20AC-904F-BE74-50694AB943C1}" presName="horFlow" presStyleCnt="0"/>
      <dgm:spPr/>
    </dgm:pt>
    <dgm:pt modelId="{DD8ED56A-788C-D041-9B59-49DCABEFD75A}" type="pres">
      <dgm:prSet presAssocID="{E91C8C17-20AC-904F-BE74-50694AB943C1}" presName="bigChev" presStyleLbl="node1" presStyleIdx="0" presStyleCnt="2" custScaleX="105292" custScaleY="78083"/>
      <dgm:spPr/>
    </dgm:pt>
    <dgm:pt modelId="{9BB1B040-EB90-8A4A-81F1-EA6A46AEE8A7}" type="pres">
      <dgm:prSet presAssocID="{A9FB9459-B9BE-5A46-A31F-473C8FFF6FE8}" presName="parTrans" presStyleCnt="0"/>
      <dgm:spPr/>
    </dgm:pt>
    <dgm:pt modelId="{4CD1508E-2252-B841-BF45-609FB5B27F06}" type="pres">
      <dgm:prSet presAssocID="{D8671DC4-FDD4-484C-A716-C08EB3D0EF5E}" presName="node" presStyleLbl="alignAccFollowNode1" presStyleIdx="0" presStyleCnt="5">
        <dgm:presLayoutVars>
          <dgm:bulletEnabled val="1"/>
        </dgm:presLayoutVars>
      </dgm:prSet>
      <dgm:spPr/>
    </dgm:pt>
    <dgm:pt modelId="{8B1D1ED0-3DB9-7943-8785-064E1F521226}" type="pres">
      <dgm:prSet presAssocID="{8FB8D9B1-8B9F-1942-932C-4C94BE0FDADE}" presName="sibTrans" presStyleCnt="0"/>
      <dgm:spPr/>
    </dgm:pt>
    <dgm:pt modelId="{636B0AA3-9556-B34D-AE3C-C4FD504F9042}" type="pres">
      <dgm:prSet presAssocID="{4A345830-A149-2C49-A5E9-15C32AB603CA}" presName="node" presStyleLbl="alignAccFollowNode1" presStyleIdx="1" presStyleCnt="5">
        <dgm:presLayoutVars>
          <dgm:bulletEnabled val="1"/>
        </dgm:presLayoutVars>
      </dgm:prSet>
      <dgm:spPr/>
    </dgm:pt>
    <dgm:pt modelId="{6A7912B9-1518-7C4A-AB1A-2CFF8AA1AB4A}" type="pres">
      <dgm:prSet presAssocID="{7209A9EA-CB5E-0846-9DC0-AC8F7D14D300}" presName="sibTrans" presStyleCnt="0"/>
      <dgm:spPr/>
    </dgm:pt>
    <dgm:pt modelId="{71E9903E-74C8-D34C-A2FF-F87993F41393}" type="pres">
      <dgm:prSet presAssocID="{897E295F-F3C3-0B47-AABA-EB2EC46AFFAC}" presName="node" presStyleLbl="alignAccFollowNode1" presStyleIdx="2" presStyleCnt="5">
        <dgm:presLayoutVars>
          <dgm:bulletEnabled val="1"/>
        </dgm:presLayoutVars>
      </dgm:prSet>
      <dgm:spPr/>
    </dgm:pt>
    <dgm:pt modelId="{89C4E3EB-577D-584D-AE2E-F032C7F9104A}" type="pres">
      <dgm:prSet presAssocID="{E91C8C17-20AC-904F-BE74-50694AB943C1}" presName="vSp" presStyleCnt="0"/>
      <dgm:spPr/>
    </dgm:pt>
    <dgm:pt modelId="{76B9800B-6DBA-CC43-99BB-316FAA2EA2C3}" type="pres">
      <dgm:prSet presAssocID="{A57A7097-036C-4948-BBE6-DB08E7DCF992}" presName="horFlow" presStyleCnt="0"/>
      <dgm:spPr/>
    </dgm:pt>
    <dgm:pt modelId="{0B4913BA-390C-1B41-9AB6-0D750C9F7001}" type="pres">
      <dgm:prSet presAssocID="{A57A7097-036C-4948-BBE6-DB08E7DCF992}" presName="bigChev" presStyleLbl="node1" presStyleIdx="1" presStyleCnt="2" custScaleX="126537" custScaleY="81490"/>
      <dgm:spPr/>
    </dgm:pt>
    <dgm:pt modelId="{2C9E2519-EF14-F748-8518-C7CA90BAD321}" type="pres">
      <dgm:prSet presAssocID="{2ACB7211-4EC8-1946-AAD0-BADDA3F00D12}" presName="parTrans" presStyleCnt="0"/>
      <dgm:spPr/>
    </dgm:pt>
    <dgm:pt modelId="{C7C20A89-A832-AF4F-A4E9-6F6EC82B885C}" type="pres">
      <dgm:prSet presAssocID="{530E964C-A962-BD49-B188-AA20FAE5BEED}" presName="node" presStyleLbl="alignAccFollowNode1" presStyleIdx="3" presStyleCnt="5">
        <dgm:presLayoutVars>
          <dgm:bulletEnabled val="1"/>
        </dgm:presLayoutVars>
      </dgm:prSet>
      <dgm:spPr/>
    </dgm:pt>
    <dgm:pt modelId="{DCB0E305-7192-7E41-9FEE-F9073DCF58B7}" type="pres">
      <dgm:prSet presAssocID="{FEC04269-EF31-FA4A-8AC4-018A609FF286}" presName="sibTrans" presStyleCnt="0"/>
      <dgm:spPr/>
    </dgm:pt>
    <dgm:pt modelId="{6C148078-01D1-274E-AEBB-9B40FAB2506A}" type="pres">
      <dgm:prSet presAssocID="{75DC69A8-F704-B043-B9B5-DCFB7FFEABFD}" presName="node" presStyleLbl="alignAccFollowNode1" presStyleIdx="4" presStyleCnt="5">
        <dgm:presLayoutVars>
          <dgm:bulletEnabled val="1"/>
        </dgm:presLayoutVars>
      </dgm:prSet>
      <dgm:spPr/>
    </dgm:pt>
  </dgm:ptLst>
  <dgm:cxnLst>
    <dgm:cxn modelId="{F9F6C810-E4BF-C741-B01A-5A02083C3BF7}" srcId="{F4A8C21F-537B-5B47-91FB-3BC0A5FEB67A}" destId="{E91C8C17-20AC-904F-BE74-50694AB943C1}" srcOrd="0" destOrd="0" parTransId="{0F1FB5B6-6E01-F54D-BDD0-221798CAD5D7}" sibTransId="{6E2AE704-713E-CF4C-9C5A-D123DC12703B}"/>
    <dgm:cxn modelId="{ED4E6834-5641-2247-BDC8-6E2CD9A7CA64}" type="presOf" srcId="{D8671DC4-FDD4-484C-A716-C08EB3D0EF5E}" destId="{4CD1508E-2252-B841-BF45-609FB5B27F06}" srcOrd="0" destOrd="0" presId="urn:microsoft.com/office/officeart/2005/8/layout/lProcess3"/>
    <dgm:cxn modelId="{12C4EB36-0516-3A48-B521-277D3925564B}" type="presOf" srcId="{A57A7097-036C-4948-BBE6-DB08E7DCF992}" destId="{0B4913BA-390C-1B41-9AB6-0D750C9F7001}" srcOrd="0" destOrd="0" presId="urn:microsoft.com/office/officeart/2005/8/layout/lProcess3"/>
    <dgm:cxn modelId="{0E874468-9748-4743-84F3-3469FE7B162A}" srcId="{A57A7097-036C-4948-BBE6-DB08E7DCF992}" destId="{75DC69A8-F704-B043-B9B5-DCFB7FFEABFD}" srcOrd="1" destOrd="0" parTransId="{224F7B8B-CC07-AE42-896A-550CEB09BF2C}" sibTransId="{1438022A-1185-9541-B768-F0F3D14B5673}"/>
    <dgm:cxn modelId="{B3AA166F-D9E8-AB48-97DD-36E194BFE035}" type="presOf" srcId="{E91C8C17-20AC-904F-BE74-50694AB943C1}" destId="{DD8ED56A-788C-D041-9B59-49DCABEFD75A}" srcOrd="0" destOrd="0" presId="urn:microsoft.com/office/officeart/2005/8/layout/lProcess3"/>
    <dgm:cxn modelId="{5B7A7C75-3179-EF48-8832-6BB6D915D208}" srcId="{A57A7097-036C-4948-BBE6-DB08E7DCF992}" destId="{530E964C-A962-BD49-B188-AA20FAE5BEED}" srcOrd="0" destOrd="0" parTransId="{2ACB7211-4EC8-1946-AAD0-BADDA3F00D12}" sibTransId="{FEC04269-EF31-FA4A-8AC4-018A609FF286}"/>
    <dgm:cxn modelId="{FA977778-B0DB-0E42-81A4-60C194D7729D}" type="presOf" srcId="{75DC69A8-F704-B043-B9B5-DCFB7FFEABFD}" destId="{6C148078-01D1-274E-AEBB-9B40FAB2506A}" srcOrd="0" destOrd="0" presId="urn:microsoft.com/office/officeart/2005/8/layout/lProcess3"/>
    <dgm:cxn modelId="{CBCA557B-B98C-504C-9C64-0CF1C97990BB}" srcId="{E91C8C17-20AC-904F-BE74-50694AB943C1}" destId="{D8671DC4-FDD4-484C-A716-C08EB3D0EF5E}" srcOrd="0" destOrd="0" parTransId="{A9FB9459-B9BE-5A46-A31F-473C8FFF6FE8}" sibTransId="{8FB8D9B1-8B9F-1942-932C-4C94BE0FDADE}"/>
    <dgm:cxn modelId="{12519692-2F03-C845-9DA9-6556BDD29F84}" srcId="{E91C8C17-20AC-904F-BE74-50694AB943C1}" destId="{897E295F-F3C3-0B47-AABA-EB2EC46AFFAC}" srcOrd="2" destOrd="0" parTransId="{287C1A01-B4F9-A845-804D-336014C6062A}" sibTransId="{3F1287FF-F3CD-1C4F-B0A9-B29785A05EE4}"/>
    <dgm:cxn modelId="{BE201E93-65BC-1E46-B72D-0BFD90293DF8}" type="presOf" srcId="{897E295F-F3C3-0B47-AABA-EB2EC46AFFAC}" destId="{71E9903E-74C8-D34C-A2FF-F87993F41393}" srcOrd="0" destOrd="0" presId="urn:microsoft.com/office/officeart/2005/8/layout/lProcess3"/>
    <dgm:cxn modelId="{D0D5E4B3-AA94-DB46-BD85-11FB482CB736}" srcId="{F4A8C21F-537B-5B47-91FB-3BC0A5FEB67A}" destId="{A57A7097-036C-4948-BBE6-DB08E7DCF992}" srcOrd="1" destOrd="0" parTransId="{0AFFF1DA-92C5-744F-B219-46099178E7C4}" sibTransId="{D3B3E368-DA09-0D46-8872-F577362BCC35}"/>
    <dgm:cxn modelId="{7F1323BA-A9DE-CE49-ABC0-C71C4AFBB6A6}" srcId="{E91C8C17-20AC-904F-BE74-50694AB943C1}" destId="{4A345830-A149-2C49-A5E9-15C32AB603CA}" srcOrd="1" destOrd="0" parTransId="{E3E8CE3C-DAB3-9C4D-9B49-177AB67D83B4}" sibTransId="{7209A9EA-CB5E-0846-9DC0-AC8F7D14D300}"/>
    <dgm:cxn modelId="{8CE65BC7-073A-9046-B13A-462B24D53016}" type="presOf" srcId="{4A345830-A149-2C49-A5E9-15C32AB603CA}" destId="{636B0AA3-9556-B34D-AE3C-C4FD504F9042}" srcOrd="0" destOrd="0" presId="urn:microsoft.com/office/officeart/2005/8/layout/lProcess3"/>
    <dgm:cxn modelId="{749B58F8-156A-A345-AEE1-8185F388FCEB}" type="presOf" srcId="{F4A8C21F-537B-5B47-91FB-3BC0A5FEB67A}" destId="{9BBC2B76-6205-224A-B9B0-AC525436C98B}" srcOrd="0" destOrd="0" presId="urn:microsoft.com/office/officeart/2005/8/layout/lProcess3"/>
    <dgm:cxn modelId="{C57B3BFB-CB50-2E40-8984-8AF096380B83}" type="presOf" srcId="{530E964C-A962-BD49-B188-AA20FAE5BEED}" destId="{C7C20A89-A832-AF4F-A4E9-6F6EC82B885C}" srcOrd="0" destOrd="0" presId="urn:microsoft.com/office/officeart/2005/8/layout/lProcess3"/>
    <dgm:cxn modelId="{9867027D-AE68-3B43-B7A6-2867578CBB82}" type="presParOf" srcId="{9BBC2B76-6205-224A-B9B0-AC525436C98B}" destId="{832F74CB-4F65-3E49-A21D-1E4B88EA15DE}" srcOrd="0" destOrd="0" presId="urn:microsoft.com/office/officeart/2005/8/layout/lProcess3"/>
    <dgm:cxn modelId="{BFBE8812-2CC1-E54E-B7F3-C814599779EF}" type="presParOf" srcId="{832F74CB-4F65-3E49-A21D-1E4B88EA15DE}" destId="{DD8ED56A-788C-D041-9B59-49DCABEFD75A}" srcOrd="0" destOrd="0" presId="urn:microsoft.com/office/officeart/2005/8/layout/lProcess3"/>
    <dgm:cxn modelId="{11675A1C-4CCB-3445-AF25-74D16C0959FE}" type="presParOf" srcId="{832F74CB-4F65-3E49-A21D-1E4B88EA15DE}" destId="{9BB1B040-EB90-8A4A-81F1-EA6A46AEE8A7}" srcOrd="1" destOrd="0" presId="urn:microsoft.com/office/officeart/2005/8/layout/lProcess3"/>
    <dgm:cxn modelId="{56C3FA05-0626-1746-81D7-124303F8DF53}" type="presParOf" srcId="{832F74CB-4F65-3E49-A21D-1E4B88EA15DE}" destId="{4CD1508E-2252-B841-BF45-609FB5B27F06}" srcOrd="2" destOrd="0" presId="urn:microsoft.com/office/officeart/2005/8/layout/lProcess3"/>
    <dgm:cxn modelId="{017C7AC4-99C7-4E45-9473-04B0FC44809F}" type="presParOf" srcId="{832F74CB-4F65-3E49-A21D-1E4B88EA15DE}" destId="{8B1D1ED0-3DB9-7943-8785-064E1F521226}" srcOrd="3" destOrd="0" presId="urn:microsoft.com/office/officeart/2005/8/layout/lProcess3"/>
    <dgm:cxn modelId="{82AF1F47-2840-0B40-A0C7-09895D1E1E48}" type="presParOf" srcId="{832F74CB-4F65-3E49-A21D-1E4B88EA15DE}" destId="{636B0AA3-9556-B34D-AE3C-C4FD504F9042}" srcOrd="4" destOrd="0" presId="urn:microsoft.com/office/officeart/2005/8/layout/lProcess3"/>
    <dgm:cxn modelId="{CEE3A7DF-8F55-C844-AAA2-EE59B569E935}" type="presParOf" srcId="{832F74CB-4F65-3E49-A21D-1E4B88EA15DE}" destId="{6A7912B9-1518-7C4A-AB1A-2CFF8AA1AB4A}" srcOrd="5" destOrd="0" presId="urn:microsoft.com/office/officeart/2005/8/layout/lProcess3"/>
    <dgm:cxn modelId="{97831B7D-74CE-C14B-9590-045DE77F202C}" type="presParOf" srcId="{832F74CB-4F65-3E49-A21D-1E4B88EA15DE}" destId="{71E9903E-74C8-D34C-A2FF-F87993F41393}" srcOrd="6" destOrd="0" presId="urn:microsoft.com/office/officeart/2005/8/layout/lProcess3"/>
    <dgm:cxn modelId="{D18C8711-A492-9145-82B9-897B133CE3D9}" type="presParOf" srcId="{9BBC2B76-6205-224A-B9B0-AC525436C98B}" destId="{89C4E3EB-577D-584D-AE2E-F032C7F9104A}" srcOrd="1" destOrd="0" presId="urn:microsoft.com/office/officeart/2005/8/layout/lProcess3"/>
    <dgm:cxn modelId="{CAC549E8-7674-2248-B4C0-FECF8743523C}" type="presParOf" srcId="{9BBC2B76-6205-224A-B9B0-AC525436C98B}" destId="{76B9800B-6DBA-CC43-99BB-316FAA2EA2C3}" srcOrd="2" destOrd="0" presId="urn:microsoft.com/office/officeart/2005/8/layout/lProcess3"/>
    <dgm:cxn modelId="{D5017F2C-3FAE-FF46-BB30-2BFB2E1DD3E4}" type="presParOf" srcId="{76B9800B-6DBA-CC43-99BB-316FAA2EA2C3}" destId="{0B4913BA-390C-1B41-9AB6-0D750C9F7001}" srcOrd="0" destOrd="0" presId="urn:microsoft.com/office/officeart/2005/8/layout/lProcess3"/>
    <dgm:cxn modelId="{CB9A7E1C-44C2-6644-9E19-FDF0F54DD5D1}" type="presParOf" srcId="{76B9800B-6DBA-CC43-99BB-316FAA2EA2C3}" destId="{2C9E2519-EF14-F748-8518-C7CA90BAD321}" srcOrd="1" destOrd="0" presId="urn:microsoft.com/office/officeart/2005/8/layout/lProcess3"/>
    <dgm:cxn modelId="{411DFC3A-0D53-424B-B979-75B89A3920DB}" type="presParOf" srcId="{76B9800B-6DBA-CC43-99BB-316FAA2EA2C3}" destId="{C7C20A89-A832-AF4F-A4E9-6F6EC82B885C}" srcOrd="2" destOrd="0" presId="urn:microsoft.com/office/officeart/2005/8/layout/lProcess3"/>
    <dgm:cxn modelId="{FB623ACD-6105-5F4A-AE13-DDC4F2756F9E}" type="presParOf" srcId="{76B9800B-6DBA-CC43-99BB-316FAA2EA2C3}" destId="{DCB0E305-7192-7E41-9FEE-F9073DCF58B7}" srcOrd="3" destOrd="0" presId="urn:microsoft.com/office/officeart/2005/8/layout/lProcess3"/>
    <dgm:cxn modelId="{8D6CAAB1-BF0C-2B4F-8EB4-20C8A2B327FB}" type="presParOf" srcId="{76B9800B-6DBA-CC43-99BB-316FAA2EA2C3}" destId="{6C148078-01D1-274E-AEBB-9B40FAB2506A}"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43B4C-8AA1-9847-9F10-06AE739A8431}" type="doc">
      <dgm:prSet loTypeId="urn:microsoft.com/office/officeart/2005/8/layout/process1" loCatId="process" qsTypeId="urn:microsoft.com/office/officeart/2005/8/quickstyle/simple1" qsCatId="simple" csTypeId="urn:microsoft.com/office/officeart/2005/8/colors/accent3_1" csCatId="accent3"/>
      <dgm:spPr/>
      <dgm:t>
        <a:bodyPr/>
        <a:lstStyle/>
        <a:p>
          <a:endParaRPr lang="zh-CN" altLang="en-US"/>
        </a:p>
      </dgm:t>
    </dgm:pt>
    <dgm:pt modelId="{F0400A6F-EE9C-E946-91F6-5517E8AC6464}">
      <dgm:prSet custT="1"/>
      <dgm:spPr/>
      <dgm:t>
        <a:bodyPr/>
        <a:lstStyle/>
        <a:p>
          <a:r>
            <a:rPr lang="en-US" sz="2000" dirty="0"/>
            <a:t>1.</a:t>
          </a:r>
          <a:r>
            <a:rPr lang="zh-CN" sz="2000" dirty="0"/>
            <a:t>确定清算人</a:t>
          </a:r>
        </a:p>
      </dgm:t>
    </dgm:pt>
    <dgm:pt modelId="{C84B095D-6F85-994A-AB46-536D000D35E5}" cxnId="{99CDAC45-7584-2F40-9AAD-86F61836103D}" type="parTrans">
      <dgm:prSet/>
      <dgm:spPr/>
      <dgm:t>
        <a:bodyPr/>
        <a:lstStyle/>
        <a:p>
          <a:endParaRPr lang="zh-CN" altLang="en-US"/>
        </a:p>
      </dgm:t>
    </dgm:pt>
    <dgm:pt modelId="{18E1CEFC-B883-0543-B667-DF916DF2C617}" cxnId="{99CDAC45-7584-2F40-9AAD-86F61836103D}" type="sibTrans">
      <dgm:prSet/>
      <dgm:spPr/>
      <dgm:t>
        <a:bodyPr/>
        <a:lstStyle/>
        <a:p>
          <a:endParaRPr lang="zh-CN" altLang="en-US"/>
        </a:p>
      </dgm:t>
    </dgm:pt>
    <dgm:pt modelId="{8A7C07E1-BD32-6B42-ABBF-C69A67D21B4F}">
      <dgm:prSet custT="1"/>
      <dgm:spPr/>
      <dgm:t>
        <a:bodyPr/>
        <a:lstStyle/>
        <a:p>
          <a:r>
            <a:rPr lang="en-US" sz="2000" dirty="0"/>
            <a:t>2.</a:t>
          </a:r>
          <a:r>
            <a:rPr lang="zh-CN" sz="2000" dirty="0"/>
            <a:t>通知和公告</a:t>
          </a:r>
        </a:p>
      </dgm:t>
    </dgm:pt>
    <dgm:pt modelId="{1EE7AEAC-4B20-6D47-8DE9-6C55C7AE621E}" cxnId="{41F988D9-E313-D844-AE99-CAE755D61BD6}" type="parTrans">
      <dgm:prSet/>
      <dgm:spPr/>
      <dgm:t>
        <a:bodyPr/>
        <a:lstStyle/>
        <a:p>
          <a:endParaRPr lang="zh-CN" altLang="en-US"/>
        </a:p>
      </dgm:t>
    </dgm:pt>
    <dgm:pt modelId="{2CBEE3E6-878B-D548-AD71-766520B47664}" cxnId="{41F988D9-E313-D844-AE99-CAE755D61BD6}" type="sibTrans">
      <dgm:prSet/>
      <dgm:spPr/>
      <dgm:t>
        <a:bodyPr/>
        <a:lstStyle/>
        <a:p>
          <a:endParaRPr lang="zh-CN" altLang="en-US"/>
        </a:p>
      </dgm:t>
    </dgm:pt>
    <dgm:pt modelId="{C2911CD4-5296-4E43-9024-D3C4CCBDEC6E}">
      <dgm:prSet custT="1"/>
      <dgm:spPr/>
      <dgm:t>
        <a:bodyPr/>
        <a:lstStyle/>
        <a:p>
          <a:r>
            <a:rPr lang="en-US" sz="2000" dirty="0"/>
            <a:t>3.</a:t>
          </a:r>
          <a:r>
            <a:rPr lang="zh-CN" sz="2000" dirty="0"/>
            <a:t>执行清算事务</a:t>
          </a:r>
        </a:p>
      </dgm:t>
    </dgm:pt>
    <dgm:pt modelId="{E14B79DB-2DEE-814E-BDED-02561DDE351B}" cxnId="{D280CA10-77AF-0F4A-9CFE-EC6B14937818}" type="parTrans">
      <dgm:prSet/>
      <dgm:spPr/>
      <dgm:t>
        <a:bodyPr/>
        <a:lstStyle/>
        <a:p>
          <a:endParaRPr lang="zh-CN" altLang="en-US"/>
        </a:p>
      </dgm:t>
    </dgm:pt>
    <dgm:pt modelId="{6AB12294-3268-F64C-A857-BF01BFA9B229}" cxnId="{D280CA10-77AF-0F4A-9CFE-EC6B14937818}" type="sibTrans">
      <dgm:prSet/>
      <dgm:spPr/>
      <dgm:t>
        <a:bodyPr/>
        <a:lstStyle/>
        <a:p>
          <a:endParaRPr lang="zh-CN" altLang="en-US"/>
        </a:p>
      </dgm:t>
    </dgm:pt>
    <dgm:pt modelId="{9E2677EC-2F5A-5A49-8F23-18176CAFAAAF}">
      <dgm:prSet custT="1"/>
      <dgm:spPr/>
      <dgm:t>
        <a:bodyPr/>
        <a:lstStyle/>
        <a:p>
          <a:r>
            <a:rPr lang="en-US" sz="2000" dirty="0"/>
            <a:t>4.</a:t>
          </a:r>
          <a:r>
            <a:rPr lang="zh-CN" sz="2000" dirty="0"/>
            <a:t>清偿合伙企业债务</a:t>
          </a:r>
        </a:p>
      </dgm:t>
    </dgm:pt>
    <dgm:pt modelId="{6048DF04-851A-804F-A08D-37C78E38AD06}" cxnId="{AF49A33B-F8AF-1D4B-B190-AFB12AF92DF6}" type="parTrans">
      <dgm:prSet/>
      <dgm:spPr/>
      <dgm:t>
        <a:bodyPr/>
        <a:lstStyle/>
        <a:p>
          <a:endParaRPr lang="zh-CN" altLang="en-US"/>
        </a:p>
      </dgm:t>
    </dgm:pt>
    <dgm:pt modelId="{912DFA7A-1001-BF46-9E3A-4CFDBE9D66A1}" cxnId="{AF49A33B-F8AF-1D4B-B190-AFB12AF92DF6}" type="sibTrans">
      <dgm:prSet/>
      <dgm:spPr/>
      <dgm:t>
        <a:bodyPr/>
        <a:lstStyle/>
        <a:p>
          <a:endParaRPr lang="zh-CN" altLang="en-US"/>
        </a:p>
      </dgm:t>
    </dgm:pt>
    <dgm:pt modelId="{C24748E3-D2B3-0C47-A994-AC36F7FAA1AF}">
      <dgm:prSet custT="1"/>
      <dgm:spPr/>
      <dgm:t>
        <a:bodyPr/>
        <a:lstStyle/>
        <a:p>
          <a:r>
            <a:rPr lang="en-US" sz="2000" dirty="0"/>
            <a:t>5.</a:t>
          </a:r>
          <a:r>
            <a:rPr lang="zh-CN" sz="2000" dirty="0"/>
            <a:t>编制清算报告</a:t>
          </a:r>
        </a:p>
      </dgm:t>
    </dgm:pt>
    <dgm:pt modelId="{19694BB2-EF67-884B-A981-8B22EFC213F4}" cxnId="{E238A588-E68B-0F46-80B6-5154EF90DC54}" type="parTrans">
      <dgm:prSet/>
      <dgm:spPr/>
      <dgm:t>
        <a:bodyPr/>
        <a:lstStyle/>
        <a:p>
          <a:endParaRPr lang="zh-CN" altLang="en-US"/>
        </a:p>
      </dgm:t>
    </dgm:pt>
    <dgm:pt modelId="{9BA350ED-42D2-434A-95F8-19DDFDC7AF01}" cxnId="{E238A588-E68B-0F46-80B6-5154EF90DC54}" type="sibTrans">
      <dgm:prSet/>
      <dgm:spPr/>
      <dgm:t>
        <a:bodyPr/>
        <a:lstStyle/>
        <a:p>
          <a:endParaRPr lang="zh-CN" altLang="en-US"/>
        </a:p>
      </dgm:t>
    </dgm:pt>
    <dgm:pt modelId="{4E5A2C67-A9A3-F24E-8F49-01D51AA44C41}">
      <dgm:prSet custT="1"/>
      <dgm:spPr/>
      <dgm:t>
        <a:bodyPr/>
        <a:lstStyle/>
        <a:p>
          <a:r>
            <a:rPr lang="en-US" sz="2000" dirty="0"/>
            <a:t>6.</a:t>
          </a:r>
          <a:r>
            <a:rPr lang="zh-CN" sz="2000" dirty="0"/>
            <a:t>注销登记</a:t>
          </a:r>
        </a:p>
      </dgm:t>
    </dgm:pt>
    <dgm:pt modelId="{F617FED8-C9CC-6B40-802A-3149A7A7FA1B}" cxnId="{52E08932-4A6D-8245-BC86-E38DBA7CB67F}" type="parTrans">
      <dgm:prSet/>
      <dgm:spPr/>
      <dgm:t>
        <a:bodyPr/>
        <a:lstStyle/>
        <a:p>
          <a:endParaRPr lang="zh-CN" altLang="en-US"/>
        </a:p>
      </dgm:t>
    </dgm:pt>
    <dgm:pt modelId="{21FD1562-7E3D-CC4F-BF38-3F162DF348D3}" cxnId="{52E08932-4A6D-8245-BC86-E38DBA7CB67F}" type="sibTrans">
      <dgm:prSet/>
      <dgm:spPr/>
      <dgm:t>
        <a:bodyPr/>
        <a:lstStyle/>
        <a:p>
          <a:endParaRPr lang="zh-CN" altLang="en-US"/>
        </a:p>
      </dgm:t>
    </dgm:pt>
    <dgm:pt modelId="{F9A605A2-EB68-BA4D-97BC-F3FEC690CF3E}" type="pres">
      <dgm:prSet presAssocID="{CBE43B4C-8AA1-9847-9F10-06AE739A8431}" presName="Name0" presStyleCnt="0">
        <dgm:presLayoutVars>
          <dgm:dir/>
          <dgm:resizeHandles val="exact"/>
        </dgm:presLayoutVars>
      </dgm:prSet>
      <dgm:spPr/>
    </dgm:pt>
    <dgm:pt modelId="{2B809A14-98EC-3A47-8823-4F4B826A4B16}" type="pres">
      <dgm:prSet presAssocID="{F0400A6F-EE9C-E946-91F6-5517E8AC6464}" presName="node" presStyleLbl="node1" presStyleIdx="0" presStyleCnt="6">
        <dgm:presLayoutVars>
          <dgm:bulletEnabled val="1"/>
        </dgm:presLayoutVars>
      </dgm:prSet>
      <dgm:spPr/>
    </dgm:pt>
    <dgm:pt modelId="{7945397D-BB3B-244C-9D08-0FD61ECD8896}" type="pres">
      <dgm:prSet presAssocID="{18E1CEFC-B883-0543-B667-DF916DF2C617}" presName="sibTrans" presStyleLbl="sibTrans2D1" presStyleIdx="0" presStyleCnt="5"/>
      <dgm:spPr/>
    </dgm:pt>
    <dgm:pt modelId="{D056F6D5-CC0F-EF47-8665-A35ED2CDA538}" type="pres">
      <dgm:prSet presAssocID="{18E1CEFC-B883-0543-B667-DF916DF2C617}" presName="connectorText" presStyleLbl="sibTrans2D1" presStyleIdx="0" presStyleCnt="5"/>
      <dgm:spPr/>
    </dgm:pt>
    <dgm:pt modelId="{1CD0486E-8F82-6447-A895-9572D444D15C}" type="pres">
      <dgm:prSet presAssocID="{8A7C07E1-BD32-6B42-ABBF-C69A67D21B4F}" presName="node" presStyleLbl="node1" presStyleIdx="1" presStyleCnt="6">
        <dgm:presLayoutVars>
          <dgm:bulletEnabled val="1"/>
        </dgm:presLayoutVars>
      </dgm:prSet>
      <dgm:spPr/>
    </dgm:pt>
    <dgm:pt modelId="{4B0977AB-511E-7748-BE72-BB5DBF7476FD}" type="pres">
      <dgm:prSet presAssocID="{2CBEE3E6-878B-D548-AD71-766520B47664}" presName="sibTrans" presStyleLbl="sibTrans2D1" presStyleIdx="1" presStyleCnt="5"/>
      <dgm:spPr/>
    </dgm:pt>
    <dgm:pt modelId="{57A4A405-84B4-FE42-BD02-34883D6E69EE}" type="pres">
      <dgm:prSet presAssocID="{2CBEE3E6-878B-D548-AD71-766520B47664}" presName="connectorText" presStyleLbl="sibTrans2D1" presStyleIdx="1" presStyleCnt="5"/>
      <dgm:spPr/>
    </dgm:pt>
    <dgm:pt modelId="{A8B1E701-82B6-4E45-8BDC-9DCF1B312682}" type="pres">
      <dgm:prSet presAssocID="{C2911CD4-5296-4E43-9024-D3C4CCBDEC6E}" presName="node" presStyleLbl="node1" presStyleIdx="2" presStyleCnt="6">
        <dgm:presLayoutVars>
          <dgm:bulletEnabled val="1"/>
        </dgm:presLayoutVars>
      </dgm:prSet>
      <dgm:spPr/>
    </dgm:pt>
    <dgm:pt modelId="{CF0B93FB-406D-8146-B344-41C5AE94D6A6}" type="pres">
      <dgm:prSet presAssocID="{6AB12294-3268-F64C-A857-BF01BFA9B229}" presName="sibTrans" presStyleLbl="sibTrans2D1" presStyleIdx="2" presStyleCnt="5"/>
      <dgm:spPr/>
    </dgm:pt>
    <dgm:pt modelId="{8BA1CFFE-A833-5E4C-AAFB-5B07399FD96C}" type="pres">
      <dgm:prSet presAssocID="{6AB12294-3268-F64C-A857-BF01BFA9B229}" presName="connectorText" presStyleLbl="sibTrans2D1" presStyleIdx="2" presStyleCnt="5"/>
      <dgm:spPr/>
    </dgm:pt>
    <dgm:pt modelId="{5D30E06C-B56D-634B-835C-F30A32D80632}" type="pres">
      <dgm:prSet presAssocID="{9E2677EC-2F5A-5A49-8F23-18176CAFAAAF}" presName="node" presStyleLbl="node1" presStyleIdx="3" presStyleCnt="6">
        <dgm:presLayoutVars>
          <dgm:bulletEnabled val="1"/>
        </dgm:presLayoutVars>
      </dgm:prSet>
      <dgm:spPr/>
    </dgm:pt>
    <dgm:pt modelId="{15E0CC69-3BCA-E54D-B291-F39D7AC8B71B}" type="pres">
      <dgm:prSet presAssocID="{912DFA7A-1001-BF46-9E3A-4CFDBE9D66A1}" presName="sibTrans" presStyleLbl="sibTrans2D1" presStyleIdx="3" presStyleCnt="5"/>
      <dgm:spPr/>
    </dgm:pt>
    <dgm:pt modelId="{95088011-E27C-1141-8F92-38720B0C371A}" type="pres">
      <dgm:prSet presAssocID="{912DFA7A-1001-BF46-9E3A-4CFDBE9D66A1}" presName="connectorText" presStyleLbl="sibTrans2D1" presStyleIdx="3" presStyleCnt="5"/>
      <dgm:spPr/>
    </dgm:pt>
    <dgm:pt modelId="{6FEB31C6-9135-E543-AC70-B7A702944337}" type="pres">
      <dgm:prSet presAssocID="{C24748E3-D2B3-0C47-A994-AC36F7FAA1AF}" presName="node" presStyleLbl="node1" presStyleIdx="4" presStyleCnt="6">
        <dgm:presLayoutVars>
          <dgm:bulletEnabled val="1"/>
        </dgm:presLayoutVars>
      </dgm:prSet>
      <dgm:spPr/>
    </dgm:pt>
    <dgm:pt modelId="{F3ABD241-D3F5-CB47-B303-FB656541DD17}" type="pres">
      <dgm:prSet presAssocID="{9BA350ED-42D2-434A-95F8-19DDFDC7AF01}" presName="sibTrans" presStyleLbl="sibTrans2D1" presStyleIdx="4" presStyleCnt="5"/>
      <dgm:spPr/>
    </dgm:pt>
    <dgm:pt modelId="{6EA658B7-C9DF-714F-912F-68926713D311}" type="pres">
      <dgm:prSet presAssocID="{9BA350ED-42D2-434A-95F8-19DDFDC7AF01}" presName="connectorText" presStyleLbl="sibTrans2D1" presStyleIdx="4" presStyleCnt="5"/>
      <dgm:spPr/>
    </dgm:pt>
    <dgm:pt modelId="{B0111B2C-50E4-DE41-ADBC-F8CEC9F0602B}" type="pres">
      <dgm:prSet presAssocID="{4E5A2C67-A9A3-F24E-8F49-01D51AA44C41}" presName="node" presStyleLbl="node1" presStyleIdx="5" presStyleCnt="6">
        <dgm:presLayoutVars>
          <dgm:bulletEnabled val="1"/>
        </dgm:presLayoutVars>
      </dgm:prSet>
      <dgm:spPr/>
    </dgm:pt>
  </dgm:ptLst>
  <dgm:cxnLst>
    <dgm:cxn modelId="{2B7E3402-551D-B845-A47D-85BD37779F59}" type="presOf" srcId="{18E1CEFC-B883-0543-B667-DF916DF2C617}" destId="{D056F6D5-CC0F-EF47-8665-A35ED2CDA538}" srcOrd="1" destOrd="0" presId="urn:microsoft.com/office/officeart/2005/8/layout/process1"/>
    <dgm:cxn modelId="{F02CA506-26A0-F944-BAC6-BEAB673363E1}" type="presOf" srcId="{C2911CD4-5296-4E43-9024-D3C4CCBDEC6E}" destId="{A8B1E701-82B6-4E45-8BDC-9DCF1B312682}" srcOrd="0" destOrd="0" presId="urn:microsoft.com/office/officeart/2005/8/layout/process1"/>
    <dgm:cxn modelId="{D280CA10-77AF-0F4A-9CFE-EC6B14937818}" srcId="{CBE43B4C-8AA1-9847-9F10-06AE739A8431}" destId="{C2911CD4-5296-4E43-9024-D3C4CCBDEC6E}" srcOrd="2" destOrd="0" parTransId="{E14B79DB-2DEE-814E-BDED-02561DDE351B}" sibTransId="{6AB12294-3268-F64C-A857-BF01BFA9B229}"/>
    <dgm:cxn modelId="{B1D7A013-9273-8E4A-8FC7-8ACD7710734C}" type="presOf" srcId="{9BA350ED-42D2-434A-95F8-19DDFDC7AF01}" destId="{6EA658B7-C9DF-714F-912F-68926713D311}" srcOrd="1" destOrd="0" presId="urn:microsoft.com/office/officeart/2005/8/layout/process1"/>
    <dgm:cxn modelId="{15CE3027-78F9-CD46-9F8E-CAE0314526CC}" type="presOf" srcId="{18E1CEFC-B883-0543-B667-DF916DF2C617}" destId="{7945397D-BB3B-244C-9D08-0FD61ECD8896}" srcOrd="0" destOrd="0" presId="urn:microsoft.com/office/officeart/2005/8/layout/process1"/>
    <dgm:cxn modelId="{955ECC29-1B4D-B545-AD1C-9B138D4C2AAA}" type="presOf" srcId="{2CBEE3E6-878B-D548-AD71-766520B47664}" destId="{57A4A405-84B4-FE42-BD02-34883D6E69EE}" srcOrd="1" destOrd="0" presId="urn:microsoft.com/office/officeart/2005/8/layout/process1"/>
    <dgm:cxn modelId="{E4DB4630-A1DE-F149-A6DE-A521ED7A5926}" type="presOf" srcId="{6AB12294-3268-F64C-A857-BF01BFA9B229}" destId="{CF0B93FB-406D-8146-B344-41C5AE94D6A6}" srcOrd="0" destOrd="0" presId="urn:microsoft.com/office/officeart/2005/8/layout/process1"/>
    <dgm:cxn modelId="{52E08932-4A6D-8245-BC86-E38DBA7CB67F}" srcId="{CBE43B4C-8AA1-9847-9F10-06AE739A8431}" destId="{4E5A2C67-A9A3-F24E-8F49-01D51AA44C41}" srcOrd="5" destOrd="0" parTransId="{F617FED8-C9CC-6B40-802A-3149A7A7FA1B}" sibTransId="{21FD1562-7E3D-CC4F-BF38-3F162DF348D3}"/>
    <dgm:cxn modelId="{AF49A33B-F8AF-1D4B-B190-AFB12AF92DF6}" srcId="{CBE43B4C-8AA1-9847-9F10-06AE739A8431}" destId="{9E2677EC-2F5A-5A49-8F23-18176CAFAAAF}" srcOrd="3" destOrd="0" parTransId="{6048DF04-851A-804F-A08D-37C78E38AD06}" sibTransId="{912DFA7A-1001-BF46-9E3A-4CFDBE9D66A1}"/>
    <dgm:cxn modelId="{99CDAC45-7584-2F40-9AAD-86F61836103D}" srcId="{CBE43B4C-8AA1-9847-9F10-06AE739A8431}" destId="{F0400A6F-EE9C-E946-91F6-5517E8AC6464}" srcOrd="0" destOrd="0" parTransId="{C84B095D-6F85-994A-AB46-536D000D35E5}" sibTransId="{18E1CEFC-B883-0543-B667-DF916DF2C617}"/>
    <dgm:cxn modelId="{84E82052-3E97-694E-AE93-77263D1B76F1}" type="presOf" srcId="{912DFA7A-1001-BF46-9E3A-4CFDBE9D66A1}" destId="{95088011-E27C-1141-8F92-38720B0C371A}" srcOrd="1" destOrd="0" presId="urn:microsoft.com/office/officeart/2005/8/layout/process1"/>
    <dgm:cxn modelId="{E552AB63-11FA-A848-B527-41E1F9DBC4B6}" type="presOf" srcId="{8A7C07E1-BD32-6B42-ABBF-C69A67D21B4F}" destId="{1CD0486E-8F82-6447-A895-9572D444D15C}" srcOrd="0" destOrd="0" presId="urn:microsoft.com/office/officeart/2005/8/layout/process1"/>
    <dgm:cxn modelId="{397C6F6F-A40E-1E49-8E7B-E365B6B24F9B}" type="presOf" srcId="{2CBEE3E6-878B-D548-AD71-766520B47664}" destId="{4B0977AB-511E-7748-BE72-BB5DBF7476FD}" srcOrd="0" destOrd="0" presId="urn:microsoft.com/office/officeart/2005/8/layout/process1"/>
    <dgm:cxn modelId="{45514C7B-35AC-FF46-8DE0-1B8E2AF085E2}" type="presOf" srcId="{CBE43B4C-8AA1-9847-9F10-06AE739A8431}" destId="{F9A605A2-EB68-BA4D-97BC-F3FEC690CF3E}" srcOrd="0" destOrd="0" presId="urn:microsoft.com/office/officeart/2005/8/layout/process1"/>
    <dgm:cxn modelId="{E238A588-E68B-0F46-80B6-5154EF90DC54}" srcId="{CBE43B4C-8AA1-9847-9F10-06AE739A8431}" destId="{C24748E3-D2B3-0C47-A994-AC36F7FAA1AF}" srcOrd="4" destOrd="0" parTransId="{19694BB2-EF67-884B-A981-8B22EFC213F4}" sibTransId="{9BA350ED-42D2-434A-95F8-19DDFDC7AF01}"/>
    <dgm:cxn modelId="{8188BC8D-1F39-0146-855C-C398D4CBFBC8}" type="presOf" srcId="{4E5A2C67-A9A3-F24E-8F49-01D51AA44C41}" destId="{B0111B2C-50E4-DE41-ADBC-F8CEC9F0602B}" srcOrd="0" destOrd="0" presId="urn:microsoft.com/office/officeart/2005/8/layout/process1"/>
    <dgm:cxn modelId="{5C6B3890-6B15-7745-A6B1-9CED71BB16FA}" type="presOf" srcId="{912DFA7A-1001-BF46-9E3A-4CFDBE9D66A1}" destId="{15E0CC69-3BCA-E54D-B291-F39D7AC8B71B}" srcOrd="0" destOrd="0" presId="urn:microsoft.com/office/officeart/2005/8/layout/process1"/>
    <dgm:cxn modelId="{A24AF294-0BF0-704B-8694-81D9EE9B045F}" type="presOf" srcId="{C24748E3-D2B3-0C47-A994-AC36F7FAA1AF}" destId="{6FEB31C6-9135-E543-AC70-B7A702944337}" srcOrd="0" destOrd="0" presId="urn:microsoft.com/office/officeart/2005/8/layout/process1"/>
    <dgm:cxn modelId="{FCC3B997-A50A-944C-8F08-425624733989}" type="presOf" srcId="{9E2677EC-2F5A-5A49-8F23-18176CAFAAAF}" destId="{5D30E06C-B56D-634B-835C-F30A32D80632}" srcOrd="0" destOrd="0" presId="urn:microsoft.com/office/officeart/2005/8/layout/process1"/>
    <dgm:cxn modelId="{7E5289A7-C451-4E4E-9066-E453198B9FD2}" type="presOf" srcId="{9BA350ED-42D2-434A-95F8-19DDFDC7AF01}" destId="{F3ABD241-D3F5-CB47-B303-FB656541DD17}" srcOrd="0" destOrd="0" presId="urn:microsoft.com/office/officeart/2005/8/layout/process1"/>
    <dgm:cxn modelId="{3C6EE4B5-23A9-4144-A24B-750FFD868E78}" type="presOf" srcId="{F0400A6F-EE9C-E946-91F6-5517E8AC6464}" destId="{2B809A14-98EC-3A47-8823-4F4B826A4B16}" srcOrd="0" destOrd="0" presId="urn:microsoft.com/office/officeart/2005/8/layout/process1"/>
    <dgm:cxn modelId="{F4B9F0D6-F9A3-5C4D-8012-0F8E6349FAF9}" type="presOf" srcId="{6AB12294-3268-F64C-A857-BF01BFA9B229}" destId="{8BA1CFFE-A833-5E4C-AAFB-5B07399FD96C}" srcOrd="1" destOrd="0" presId="urn:microsoft.com/office/officeart/2005/8/layout/process1"/>
    <dgm:cxn modelId="{41F988D9-E313-D844-AE99-CAE755D61BD6}" srcId="{CBE43B4C-8AA1-9847-9F10-06AE739A8431}" destId="{8A7C07E1-BD32-6B42-ABBF-C69A67D21B4F}" srcOrd="1" destOrd="0" parTransId="{1EE7AEAC-4B20-6D47-8DE9-6C55C7AE621E}" sibTransId="{2CBEE3E6-878B-D548-AD71-766520B47664}"/>
    <dgm:cxn modelId="{DB6DD4C3-F141-5D48-8136-1A6F4A15BAFF}" type="presParOf" srcId="{F9A605A2-EB68-BA4D-97BC-F3FEC690CF3E}" destId="{2B809A14-98EC-3A47-8823-4F4B826A4B16}" srcOrd="0" destOrd="0" presId="urn:microsoft.com/office/officeart/2005/8/layout/process1"/>
    <dgm:cxn modelId="{3C6F9F2B-CDEA-B047-A9F6-EED89270BD95}" type="presParOf" srcId="{F9A605A2-EB68-BA4D-97BC-F3FEC690CF3E}" destId="{7945397D-BB3B-244C-9D08-0FD61ECD8896}" srcOrd="1" destOrd="0" presId="urn:microsoft.com/office/officeart/2005/8/layout/process1"/>
    <dgm:cxn modelId="{5BFB40DC-31F9-4946-8127-E365BB2579ED}" type="presParOf" srcId="{7945397D-BB3B-244C-9D08-0FD61ECD8896}" destId="{D056F6D5-CC0F-EF47-8665-A35ED2CDA538}" srcOrd="0" destOrd="0" presId="urn:microsoft.com/office/officeart/2005/8/layout/process1"/>
    <dgm:cxn modelId="{04754595-DD21-8749-BBC2-69B12E921DA6}" type="presParOf" srcId="{F9A605A2-EB68-BA4D-97BC-F3FEC690CF3E}" destId="{1CD0486E-8F82-6447-A895-9572D444D15C}" srcOrd="2" destOrd="0" presId="urn:microsoft.com/office/officeart/2005/8/layout/process1"/>
    <dgm:cxn modelId="{D7FF479E-A84A-FC4B-93E3-19DE23355E57}" type="presParOf" srcId="{F9A605A2-EB68-BA4D-97BC-F3FEC690CF3E}" destId="{4B0977AB-511E-7748-BE72-BB5DBF7476FD}" srcOrd="3" destOrd="0" presId="urn:microsoft.com/office/officeart/2005/8/layout/process1"/>
    <dgm:cxn modelId="{FE1CAA52-82FB-234F-B9CD-75C64CAF1071}" type="presParOf" srcId="{4B0977AB-511E-7748-BE72-BB5DBF7476FD}" destId="{57A4A405-84B4-FE42-BD02-34883D6E69EE}" srcOrd="0" destOrd="0" presId="urn:microsoft.com/office/officeart/2005/8/layout/process1"/>
    <dgm:cxn modelId="{EAAC3886-3CAB-6342-837C-46875565EF27}" type="presParOf" srcId="{F9A605A2-EB68-BA4D-97BC-F3FEC690CF3E}" destId="{A8B1E701-82B6-4E45-8BDC-9DCF1B312682}" srcOrd="4" destOrd="0" presId="urn:microsoft.com/office/officeart/2005/8/layout/process1"/>
    <dgm:cxn modelId="{2FC8EF00-7DE6-DD4E-877F-FD5259049FDD}" type="presParOf" srcId="{F9A605A2-EB68-BA4D-97BC-F3FEC690CF3E}" destId="{CF0B93FB-406D-8146-B344-41C5AE94D6A6}" srcOrd="5" destOrd="0" presId="urn:microsoft.com/office/officeart/2005/8/layout/process1"/>
    <dgm:cxn modelId="{DB075FF4-BE7B-F843-A2A6-FA0B30D9AF3C}" type="presParOf" srcId="{CF0B93FB-406D-8146-B344-41C5AE94D6A6}" destId="{8BA1CFFE-A833-5E4C-AAFB-5B07399FD96C}" srcOrd="0" destOrd="0" presId="urn:microsoft.com/office/officeart/2005/8/layout/process1"/>
    <dgm:cxn modelId="{D87AA248-2947-B045-A4CA-7FC7498C5D8A}" type="presParOf" srcId="{F9A605A2-EB68-BA4D-97BC-F3FEC690CF3E}" destId="{5D30E06C-B56D-634B-835C-F30A32D80632}" srcOrd="6" destOrd="0" presId="urn:microsoft.com/office/officeart/2005/8/layout/process1"/>
    <dgm:cxn modelId="{0BF26FD4-C837-7544-A37C-980E7F57C5D7}" type="presParOf" srcId="{F9A605A2-EB68-BA4D-97BC-F3FEC690CF3E}" destId="{15E0CC69-3BCA-E54D-B291-F39D7AC8B71B}" srcOrd="7" destOrd="0" presId="urn:microsoft.com/office/officeart/2005/8/layout/process1"/>
    <dgm:cxn modelId="{3383D2C1-D34B-FA47-A6D0-79E510261D6F}" type="presParOf" srcId="{15E0CC69-3BCA-E54D-B291-F39D7AC8B71B}" destId="{95088011-E27C-1141-8F92-38720B0C371A}" srcOrd="0" destOrd="0" presId="urn:microsoft.com/office/officeart/2005/8/layout/process1"/>
    <dgm:cxn modelId="{2450A858-ECC1-544C-AD7C-4E6C25DF4875}" type="presParOf" srcId="{F9A605A2-EB68-BA4D-97BC-F3FEC690CF3E}" destId="{6FEB31C6-9135-E543-AC70-B7A702944337}" srcOrd="8" destOrd="0" presId="urn:microsoft.com/office/officeart/2005/8/layout/process1"/>
    <dgm:cxn modelId="{B4E187A4-28BB-E14E-ACE3-45F37E91BE45}" type="presParOf" srcId="{F9A605A2-EB68-BA4D-97BC-F3FEC690CF3E}" destId="{F3ABD241-D3F5-CB47-B303-FB656541DD17}" srcOrd="9" destOrd="0" presId="urn:microsoft.com/office/officeart/2005/8/layout/process1"/>
    <dgm:cxn modelId="{42839FE8-6F15-8A41-88D8-3A6C11C47D87}" type="presParOf" srcId="{F3ABD241-D3F5-CB47-B303-FB656541DD17}" destId="{6EA658B7-C9DF-714F-912F-68926713D311}" srcOrd="0" destOrd="0" presId="urn:microsoft.com/office/officeart/2005/8/layout/process1"/>
    <dgm:cxn modelId="{F5072940-4009-7C44-B57E-81A107541890}" type="presParOf" srcId="{F9A605A2-EB68-BA4D-97BC-F3FEC690CF3E}" destId="{B0111B2C-50E4-DE41-ADBC-F8CEC9F0602B}"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FC6173-1991-4B01-8BDA-413D5E5AA9B3}" type="doc">
      <dgm:prSet loTypeId="urn:microsoft.com/office/officeart/2009/layout/CircleArrowProcess" loCatId="process" qsTypeId="urn:microsoft.com/office/officeart/2005/8/quickstyle/simple1" qsCatId="simple" csTypeId="urn:microsoft.com/office/officeart/2005/8/colors/colorful2" csCatId="colorful" phldr="1"/>
      <dgm:spPr/>
      <dgm:t>
        <a:bodyPr/>
        <a:lstStyle/>
        <a:p>
          <a:endParaRPr lang="zh-CN" altLang="en-US"/>
        </a:p>
      </dgm:t>
    </dgm:pt>
    <dgm:pt modelId="{D1727904-E360-411B-B2F9-4152F2C6370F}">
      <dgm:prSet phldrT="[文本]"/>
      <dgm:spPr/>
      <dgm:t>
        <a:bodyPr/>
        <a:lstStyle/>
        <a:p>
          <a:r>
            <a:rPr lang="zh-CN" altLang="en-US" dirty="0"/>
            <a:t>决策管理制度</a:t>
          </a:r>
        </a:p>
      </dgm:t>
    </dgm:pt>
    <dgm:pt modelId="{7F43086D-7CA6-4B91-9EA0-A2746EDC7116}" cxnId="{85E3F2B5-6D1C-4EB6-BDC9-38CB44EE5C63}" type="parTrans">
      <dgm:prSet/>
      <dgm:spPr/>
      <dgm:t>
        <a:bodyPr/>
        <a:lstStyle/>
        <a:p>
          <a:endParaRPr lang="zh-CN" altLang="en-US"/>
        </a:p>
      </dgm:t>
    </dgm:pt>
    <dgm:pt modelId="{45915F64-43BF-454B-B78B-D8E99380A856}" cxnId="{85E3F2B5-6D1C-4EB6-BDC9-38CB44EE5C63}" type="sibTrans">
      <dgm:prSet/>
      <dgm:spPr/>
      <dgm:t>
        <a:bodyPr/>
        <a:lstStyle/>
        <a:p>
          <a:endParaRPr lang="zh-CN" altLang="en-US"/>
        </a:p>
      </dgm:t>
    </dgm:pt>
    <dgm:pt modelId="{F96884CE-0550-4CD9-B42B-D84FE52A5913}">
      <dgm:prSet phldrT="[文本]"/>
      <dgm:spPr/>
      <dgm:t>
        <a:bodyPr/>
        <a:lstStyle/>
        <a:p>
          <a:r>
            <a:rPr lang="zh-CN" altLang="en-US" dirty="0"/>
            <a:t>监督制度</a:t>
          </a:r>
        </a:p>
      </dgm:t>
    </dgm:pt>
    <dgm:pt modelId="{D1E318B4-542D-49F2-857F-348B36F03BFF}" cxnId="{6FAFF413-46DB-4CA9-B3E2-CFF10C0CD827}" type="parTrans">
      <dgm:prSet/>
      <dgm:spPr/>
      <dgm:t>
        <a:bodyPr/>
        <a:lstStyle/>
        <a:p>
          <a:endParaRPr lang="zh-CN" altLang="en-US"/>
        </a:p>
      </dgm:t>
    </dgm:pt>
    <dgm:pt modelId="{AB9A8833-28E7-489A-A34D-FE242EAAD49E}" cxnId="{6FAFF413-46DB-4CA9-B3E2-CFF10C0CD827}" type="sibTrans">
      <dgm:prSet/>
      <dgm:spPr/>
      <dgm:t>
        <a:bodyPr/>
        <a:lstStyle/>
        <a:p>
          <a:endParaRPr lang="zh-CN" altLang="en-US"/>
        </a:p>
      </dgm:t>
    </dgm:pt>
    <dgm:pt modelId="{6175BFB0-3C3E-45C6-BEFC-5C4A1AF6B199}">
      <dgm:prSet phldrT="[文本]"/>
      <dgm:spPr/>
      <dgm:t>
        <a:bodyPr/>
        <a:lstStyle/>
        <a:p>
          <a:r>
            <a:rPr lang="zh-CN" altLang="en-US" dirty="0"/>
            <a:t>民主管理制度</a:t>
          </a:r>
        </a:p>
      </dgm:t>
    </dgm:pt>
    <dgm:pt modelId="{D3607072-7633-483C-9DC5-A60C807A2CE9}" cxnId="{0B112351-6FCA-4220-880D-667909C8B6BF}" type="parTrans">
      <dgm:prSet/>
      <dgm:spPr/>
      <dgm:t>
        <a:bodyPr/>
        <a:lstStyle/>
        <a:p>
          <a:endParaRPr lang="zh-CN" altLang="en-US"/>
        </a:p>
      </dgm:t>
    </dgm:pt>
    <dgm:pt modelId="{3DA6F427-1890-4174-8BC0-33F002A2029D}" cxnId="{0B112351-6FCA-4220-880D-667909C8B6BF}" type="sibTrans">
      <dgm:prSet/>
      <dgm:spPr/>
      <dgm:t>
        <a:bodyPr/>
        <a:lstStyle/>
        <a:p>
          <a:endParaRPr lang="zh-CN" altLang="en-US"/>
        </a:p>
      </dgm:t>
    </dgm:pt>
    <dgm:pt modelId="{0EFE2527-D7E0-4385-BD85-7C3234903D3B}" type="pres">
      <dgm:prSet presAssocID="{CDFC6173-1991-4B01-8BDA-413D5E5AA9B3}" presName="Name0" presStyleCnt="0">
        <dgm:presLayoutVars>
          <dgm:chMax val="7"/>
          <dgm:chPref val="7"/>
          <dgm:dir/>
          <dgm:animLvl val="lvl"/>
        </dgm:presLayoutVars>
      </dgm:prSet>
      <dgm:spPr/>
    </dgm:pt>
    <dgm:pt modelId="{D2B3DC35-6703-45E2-9FB9-EFC5AA9EE13F}" type="pres">
      <dgm:prSet presAssocID="{D1727904-E360-411B-B2F9-4152F2C6370F}" presName="Accent1" presStyleCnt="0"/>
      <dgm:spPr/>
    </dgm:pt>
    <dgm:pt modelId="{03C09E6E-3B40-4A28-B9BA-3620627FA4A5}" type="pres">
      <dgm:prSet presAssocID="{D1727904-E360-411B-B2F9-4152F2C6370F}" presName="Accent" presStyleLbl="node1" presStyleIdx="0" presStyleCnt="3"/>
      <dgm:spPr>
        <a:solidFill>
          <a:schemeClr val="accent2">
            <a:lumMod val="40000"/>
            <a:lumOff val="60000"/>
          </a:schemeClr>
        </a:solidFill>
      </dgm:spPr>
    </dgm:pt>
    <dgm:pt modelId="{165887C9-503F-4102-B253-DFABBB9BA090}" type="pres">
      <dgm:prSet presAssocID="{D1727904-E360-411B-B2F9-4152F2C6370F}" presName="Parent1" presStyleLbl="revTx" presStyleIdx="0" presStyleCnt="3">
        <dgm:presLayoutVars>
          <dgm:chMax val="1"/>
          <dgm:chPref val="1"/>
          <dgm:bulletEnabled val="1"/>
        </dgm:presLayoutVars>
      </dgm:prSet>
      <dgm:spPr/>
    </dgm:pt>
    <dgm:pt modelId="{5E519D75-92EA-4864-B06F-1CBFA8B180CD}" type="pres">
      <dgm:prSet presAssocID="{F96884CE-0550-4CD9-B42B-D84FE52A5913}" presName="Accent2" presStyleCnt="0"/>
      <dgm:spPr/>
    </dgm:pt>
    <dgm:pt modelId="{AC74E355-69EE-40AB-A080-EB235B6E99C5}" type="pres">
      <dgm:prSet presAssocID="{F96884CE-0550-4CD9-B42B-D84FE52A5913}" presName="Accent" presStyleLbl="node1" presStyleIdx="1" presStyleCnt="3"/>
      <dgm:spPr>
        <a:solidFill>
          <a:schemeClr val="accent2">
            <a:lumMod val="20000"/>
            <a:lumOff val="80000"/>
          </a:schemeClr>
        </a:solidFill>
      </dgm:spPr>
    </dgm:pt>
    <dgm:pt modelId="{CA20A77D-2068-49BF-9A55-89185BD08B64}" type="pres">
      <dgm:prSet presAssocID="{F96884CE-0550-4CD9-B42B-D84FE52A5913}" presName="Parent2" presStyleLbl="revTx" presStyleIdx="1" presStyleCnt="3">
        <dgm:presLayoutVars>
          <dgm:chMax val="1"/>
          <dgm:chPref val="1"/>
          <dgm:bulletEnabled val="1"/>
        </dgm:presLayoutVars>
      </dgm:prSet>
      <dgm:spPr/>
    </dgm:pt>
    <dgm:pt modelId="{DF38A3D9-4E0C-4F0D-A3AB-A25085A18578}" type="pres">
      <dgm:prSet presAssocID="{6175BFB0-3C3E-45C6-BEFC-5C4A1AF6B199}" presName="Accent3" presStyleCnt="0"/>
      <dgm:spPr/>
    </dgm:pt>
    <dgm:pt modelId="{910918F5-B59E-424D-918C-8FC18A09D3BE}" type="pres">
      <dgm:prSet presAssocID="{6175BFB0-3C3E-45C6-BEFC-5C4A1AF6B199}" presName="Accent" presStyleLbl="node1" presStyleIdx="2" presStyleCnt="3" custScaleY="96337"/>
      <dgm:spPr>
        <a:solidFill>
          <a:schemeClr val="accent2">
            <a:lumMod val="40000"/>
            <a:lumOff val="60000"/>
          </a:schemeClr>
        </a:solidFill>
      </dgm:spPr>
    </dgm:pt>
    <dgm:pt modelId="{7C1742A7-A1E2-4D19-ADE9-92D3557CE8FD}" type="pres">
      <dgm:prSet presAssocID="{6175BFB0-3C3E-45C6-BEFC-5C4A1AF6B199}" presName="Parent3" presStyleLbl="revTx" presStyleIdx="2" presStyleCnt="3">
        <dgm:presLayoutVars>
          <dgm:chMax val="1"/>
          <dgm:chPref val="1"/>
          <dgm:bulletEnabled val="1"/>
        </dgm:presLayoutVars>
      </dgm:prSet>
      <dgm:spPr/>
    </dgm:pt>
  </dgm:ptLst>
  <dgm:cxnLst>
    <dgm:cxn modelId="{6FAFF413-46DB-4CA9-B3E2-CFF10C0CD827}" srcId="{CDFC6173-1991-4B01-8BDA-413D5E5AA9B3}" destId="{F96884CE-0550-4CD9-B42B-D84FE52A5913}" srcOrd="1" destOrd="0" parTransId="{D1E318B4-542D-49F2-857F-348B36F03BFF}" sibTransId="{AB9A8833-28E7-489A-A34D-FE242EAAD49E}"/>
    <dgm:cxn modelId="{2B943738-8D79-406D-B330-B67F3272B41A}" type="presOf" srcId="{6175BFB0-3C3E-45C6-BEFC-5C4A1AF6B199}" destId="{7C1742A7-A1E2-4D19-ADE9-92D3557CE8FD}" srcOrd="0" destOrd="0" presId="urn:microsoft.com/office/officeart/2009/layout/CircleArrowProcess"/>
    <dgm:cxn modelId="{0B112351-6FCA-4220-880D-667909C8B6BF}" srcId="{CDFC6173-1991-4B01-8BDA-413D5E5AA9B3}" destId="{6175BFB0-3C3E-45C6-BEFC-5C4A1AF6B199}" srcOrd="2" destOrd="0" parTransId="{D3607072-7633-483C-9DC5-A60C807A2CE9}" sibTransId="{3DA6F427-1890-4174-8BC0-33F002A2029D}"/>
    <dgm:cxn modelId="{1758AF8E-2039-4103-837C-6B3E72AC8AB2}" type="presOf" srcId="{F96884CE-0550-4CD9-B42B-D84FE52A5913}" destId="{CA20A77D-2068-49BF-9A55-89185BD08B64}" srcOrd="0" destOrd="0" presId="urn:microsoft.com/office/officeart/2009/layout/CircleArrowProcess"/>
    <dgm:cxn modelId="{85E3F2B5-6D1C-4EB6-BDC9-38CB44EE5C63}" srcId="{CDFC6173-1991-4B01-8BDA-413D5E5AA9B3}" destId="{D1727904-E360-411B-B2F9-4152F2C6370F}" srcOrd="0" destOrd="0" parTransId="{7F43086D-7CA6-4B91-9EA0-A2746EDC7116}" sibTransId="{45915F64-43BF-454B-B78B-D8E99380A856}"/>
    <dgm:cxn modelId="{D6505CBF-FA46-4482-A334-4553700FD463}" type="presOf" srcId="{CDFC6173-1991-4B01-8BDA-413D5E5AA9B3}" destId="{0EFE2527-D7E0-4385-BD85-7C3234903D3B}" srcOrd="0" destOrd="0" presId="urn:microsoft.com/office/officeart/2009/layout/CircleArrowProcess"/>
    <dgm:cxn modelId="{C834DECE-50AC-4CFE-ABA6-E3069E471613}" type="presOf" srcId="{D1727904-E360-411B-B2F9-4152F2C6370F}" destId="{165887C9-503F-4102-B253-DFABBB9BA090}" srcOrd="0" destOrd="0" presId="urn:microsoft.com/office/officeart/2009/layout/CircleArrowProcess"/>
    <dgm:cxn modelId="{46AA4796-74E9-4A28-8882-E53F6BC893A8}" type="presParOf" srcId="{0EFE2527-D7E0-4385-BD85-7C3234903D3B}" destId="{D2B3DC35-6703-45E2-9FB9-EFC5AA9EE13F}" srcOrd="0" destOrd="0" presId="urn:microsoft.com/office/officeart/2009/layout/CircleArrowProcess"/>
    <dgm:cxn modelId="{9AB96C68-8FE0-479C-AD51-1E2FF6B39CC7}" type="presParOf" srcId="{D2B3DC35-6703-45E2-9FB9-EFC5AA9EE13F}" destId="{03C09E6E-3B40-4A28-B9BA-3620627FA4A5}" srcOrd="0" destOrd="0" presId="urn:microsoft.com/office/officeart/2009/layout/CircleArrowProcess"/>
    <dgm:cxn modelId="{0C759BEC-E40F-406F-9222-719DC9584350}" type="presParOf" srcId="{0EFE2527-D7E0-4385-BD85-7C3234903D3B}" destId="{165887C9-503F-4102-B253-DFABBB9BA090}" srcOrd="1" destOrd="0" presId="urn:microsoft.com/office/officeart/2009/layout/CircleArrowProcess"/>
    <dgm:cxn modelId="{4FB5316C-5255-4A12-8727-5EC9C72D31AB}" type="presParOf" srcId="{0EFE2527-D7E0-4385-BD85-7C3234903D3B}" destId="{5E519D75-92EA-4864-B06F-1CBFA8B180CD}" srcOrd="2" destOrd="0" presId="urn:microsoft.com/office/officeart/2009/layout/CircleArrowProcess"/>
    <dgm:cxn modelId="{5D65C70C-BC8E-4387-9DFE-76E92FAEE51E}" type="presParOf" srcId="{5E519D75-92EA-4864-B06F-1CBFA8B180CD}" destId="{AC74E355-69EE-40AB-A080-EB235B6E99C5}" srcOrd="0" destOrd="0" presId="urn:microsoft.com/office/officeart/2009/layout/CircleArrowProcess"/>
    <dgm:cxn modelId="{EAA1D7AE-1796-4597-8468-4002AD66F1E9}" type="presParOf" srcId="{0EFE2527-D7E0-4385-BD85-7C3234903D3B}" destId="{CA20A77D-2068-49BF-9A55-89185BD08B64}" srcOrd="3" destOrd="0" presId="urn:microsoft.com/office/officeart/2009/layout/CircleArrowProcess"/>
    <dgm:cxn modelId="{ACDEAB3F-3DC0-4F5A-B927-7EC7C4BF6FFD}" type="presParOf" srcId="{0EFE2527-D7E0-4385-BD85-7C3234903D3B}" destId="{DF38A3D9-4E0C-4F0D-A3AB-A25085A18578}" srcOrd="4" destOrd="0" presId="urn:microsoft.com/office/officeart/2009/layout/CircleArrowProcess"/>
    <dgm:cxn modelId="{061E5263-7633-4E4D-B9F7-7E062DB2FC8E}" type="presParOf" srcId="{DF38A3D9-4E0C-4F0D-A3AB-A25085A18578}" destId="{910918F5-B59E-424D-918C-8FC18A09D3BE}" srcOrd="0" destOrd="0" presId="urn:microsoft.com/office/officeart/2009/layout/CircleArrowProcess"/>
    <dgm:cxn modelId="{4EFB0C51-28BB-4253-B8D0-6911914A507F}" type="presParOf" srcId="{0EFE2527-D7E0-4385-BD85-7C3234903D3B}" destId="{7C1742A7-A1E2-4D19-ADE9-92D3557CE8F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92ACA8-8045-9A48-BE6A-110F3532F021}" type="doc">
      <dgm:prSet loTypeId="urn:microsoft.com/office/officeart/2005/8/layout/cycle6" loCatId="process" qsTypeId="urn:microsoft.com/office/officeart/2005/8/quickstyle/simple1" qsCatId="simple" csTypeId="urn:microsoft.com/office/officeart/2005/8/colors/accent3_1" csCatId="accent3" phldr="1"/>
      <dgm:spPr/>
      <dgm:t>
        <a:bodyPr/>
        <a:lstStyle/>
        <a:p>
          <a:endParaRPr lang="zh-CN" altLang="en-US"/>
        </a:p>
      </dgm:t>
    </dgm:pt>
    <dgm:pt modelId="{81E89ED3-343A-D445-AF5A-9F0922233F59}">
      <dgm:prSet custT="1"/>
      <dgm:spPr/>
      <dgm:t>
        <a:bodyPr/>
        <a:lstStyle/>
        <a:p>
          <a:r>
            <a:rPr lang="en-US" sz="1800" dirty="0"/>
            <a:t>5</a:t>
          </a:r>
          <a:r>
            <a:rPr lang="zh-CN" sz="1800" dirty="0"/>
            <a:t>名以上成员</a:t>
          </a:r>
          <a:r>
            <a:rPr lang="en-US" sz="1800" dirty="0"/>
            <a:t> </a:t>
          </a:r>
          <a:endParaRPr lang="zh-CN" sz="1800" dirty="0"/>
        </a:p>
      </dgm:t>
    </dgm:pt>
    <dgm:pt modelId="{2754B6DE-157A-E744-B3D2-194239491447}" cxnId="{B84929C5-0A7F-264D-846F-68B9E9AE0D24}" type="parTrans">
      <dgm:prSet/>
      <dgm:spPr/>
      <dgm:t>
        <a:bodyPr/>
        <a:lstStyle/>
        <a:p>
          <a:endParaRPr lang="zh-CN" altLang="en-US"/>
        </a:p>
      </dgm:t>
    </dgm:pt>
    <dgm:pt modelId="{8410E12E-6A70-DA44-9FAB-F430FB5B8027}" cxnId="{B84929C5-0A7F-264D-846F-68B9E9AE0D24}" type="sibTrans">
      <dgm:prSet/>
      <dgm:spPr/>
      <dgm:t>
        <a:bodyPr/>
        <a:lstStyle/>
        <a:p>
          <a:endParaRPr lang="zh-CN" altLang="en-US"/>
        </a:p>
      </dgm:t>
    </dgm:pt>
    <dgm:pt modelId="{C162AEB0-EA30-104D-868A-4AFE13C4FA7B}">
      <dgm:prSet custT="1"/>
      <dgm:spPr/>
      <dgm:t>
        <a:bodyPr/>
        <a:lstStyle/>
        <a:p>
          <a:r>
            <a:rPr lang="zh-CN" sz="1800" dirty="0"/>
            <a:t>章程</a:t>
          </a:r>
          <a:r>
            <a:rPr lang="en-US" sz="1800" dirty="0"/>
            <a:t> </a:t>
          </a:r>
          <a:endParaRPr lang="zh-CN" sz="1800" dirty="0"/>
        </a:p>
      </dgm:t>
    </dgm:pt>
    <dgm:pt modelId="{48F3AE14-4689-184A-8222-ED0B77BA5D11}" cxnId="{5AC1F7B6-A57F-0F42-9DB5-3B26AA8F306D}" type="parTrans">
      <dgm:prSet/>
      <dgm:spPr/>
      <dgm:t>
        <a:bodyPr/>
        <a:lstStyle/>
        <a:p>
          <a:endParaRPr lang="zh-CN" altLang="en-US"/>
        </a:p>
      </dgm:t>
    </dgm:pt>
    <dgm:pt modelId="{7DEBBA1C-92EF-0749-B1A1-F0860B7768F5}" cxnId="{5AC1F7B6-A57F-0F42-9DB5-3B26AA8F306D}" type="sibTrans">
      <dgm:prSet/>
      <dgm:spPr/>
      <dgm:t>
        <a:bodyPr/>
        <a:lstStyle/>
        <a:p>
          <a:endParaRPr lang="zh-CN" altLang="en-US"/>
        </a:p>
      </dgm:t>
    </dgm:pt>
    <dgm:pt modelId="{9F20C921-F140-3B48-9012-C7D5C8C11237}">
      <dgm:prSet custT="1"/>
      <dgm:spPr/>
      <dgm:t>
        <a:bodyPr/>
        <a:lstStyle/>
        <a:p>
          <a:r>
            <a:rPr lang="zh-CN" sz="1800" dirty="0"/>
            <a:t>组织机构</a:t>
          </a:r>
          <a:r>
            <a:rPr lang="en-US" sz="1800" dirty="0"/>
            <a:t>  </a:t>
          </a:r>
          <a:endParaRPr lang="zh-CN" sz="1800" dirty="0"/>
        </a:p>
      </dgm:t>
    </dgm:pt>
    <dgm:pt modelId="{7A57E951-1FD7-BC41-BA85-D208127E5BC3}" cxnId="{487819EA-6859-EC47-A06C-BB084360A6A2}" type="parTrans">
      <dgm:prSet/>
      <dgm:spPr/>
      <dgm:t>
        <a:bodyPr/>
        <a:lstStyle/>
        <a:p>
          <a:endParaRPr lang="zh-CN" altLang="en-US"/>
        </a:p>
      </dgm:t>
    </dgm:pt>
    <dgm:pt modelId="{B637CDB7-E34A-474A-9DFC-4DC6A78FB402}" cxnId="{487819EA-6859-EC47-A06C-BB084360A6A2}" type="sibTrans">
      <dgm:prSet/>
      <dgm:spPr/>
      <dgm:t>
        <a:bodyPr/>
        <a:lstStyle/>
        <a:p>
          <a:endParaRPr lang="zh-CN" altLang="en-US"/>
        </a:p>
      </dgm:t>
    </dgm:pt>
    <dgm:pt modelId="{041E2994-85D5-9649-A61E-2A5848B8C7D0}">
      <dgm:prSet custT="1"/>
      <dgm:spPr/>
      <dgm:t>
        <a:bodyPr/>
        <a:lstStyle/>
        <a:p>
          <a:r>
            <a:rPr lang="zh-CN" sz="1800" dirty="0"/>
            <a:t>名称和住所</a:t>
          </a:r>
          <a:r>
            <a:rPr lang="en-US" sz="1800" dirty="0"/>
            <a:t>    </a:t>
          </a:r>
          <a:endParaRPr lang="zh-CN" sz="1800" dirty="0"/>
        </a:p>
      </dgm:t>
    </dgm:pt>
    <dgm:pt modelId="{76045A24-1539-5542-B815-03FB2C1AC721}" cxnId="{E06EED13-C076-7749-943F-9CDE0202ADFA}" type="parTrans">
      <dgm:prSet/>
      <dgm:spPr/>
      <dgm:t>
        <a:bodyPr/>
        <a:lstStyle/>
        <a:p>
          <a:endParaRPr lang="zh-CN" altLang="en-US"/>
        </a:p>
      </dgm:t>
    </dgm:pt>
    <dgm:pt modelId="{5FFE4D48-0493-E842-B992-2156F2D83F5B}" cxnId="{E06EED13-C076-7749-943F-9CDE0202ADFA}" type="sibTrans">
      <dgm:prSet/>
      <dgm:spPr/>
      <dgm:t>
        <a:bodyPr/>
        <a:lstStyle/>
        <a:p>
          <a:endParaRPr lang="zh-CN" altLang="en-US"/>
        </a:p>
      </dgm:t>
    </dgm:pt>
    <dgm:pt modelId="{F637C96D-1501-624C-B083-2635D70BF543}">
      <dgm:prSet custT="1"/>
      <dgm:spPr/>
      <dgm:t>
        <a:bodyPr/>
        <a:lstStyle/>
        <a:p>
          <a:r>
            <a:rPr lang="zh-CN" altLang="en-US" sz="1800" dirty="0"/>
            <a:t>出资</a:t>
          </a:r>
        </a:p>
      </dgm:t>
    </dgm:pt>
    <dgm:pt modelId="{FC1F3A30-51C9-F14B-BF2B-1762B1BBBE8F}" cxnId="{DF283B71-4828-BA4E-BA16-BC8538CB8012}" type="parTrans">
      <dgm:prSet/>
      <dgm:spPr/>
      <dgm:t>
        <a:bodyPr/>
        <a:lstStyle/>
        <a:p>
          <a:endParaRPr lang="zh-CN" altLang="en-US"/>
        </a:p>
      </dgm:t>
    </dgm:pt>
    <dgm:pt modelId="{FF7DDFA0-808A-C64B-BBB7-991DFC20DA2A}" cxnId="{DF283B71-4828-BA4E-BA16-BC8538CB8012}" type="sibTrans">
      <dgm:prSet/>
      <dgm:spPr/>
      <dgm:t>
        <a:bodyPr/>
        <a:lstStyle/>
        <a:p>
          <a:endParaRPr lang="zh-CN" altLang="en-US"/>
        </a:p>
      </dgm:t>
    </dgm:pt>
    <dgm:pt modelId="{E13236F3-0A5E-0D4C-BED7-C16D10C17B89}" type="pres">
      <dgm:prSet presAssocID="{5592ACA8-8045-9A48-BE6A-110F3532F021}" presName="cycle" presStyleCnt="0">
        <dgm:presLayoutVars>
          <dgm:dir/>
          <dgm:resizeHandles val="exact"/>
        </dgm:presLayoutVars>
      </dgm:prSet>
      <dgm:spPr/>
    </dgm:pt>
    <dgm:pt modelId="{6AC8E2F2-B474-124D-ABCE-FC3BA0EAE797}" type="pres">
      <dgm:prSet presAssocID="{81E89ED3-343A-D445-AF5A-9F0922233F59}" presName="node" presStyleLbl="node1" presStyleIdx="0" presStyleCnt="5" custScaleX="135908" custScaleY="116060">
        <dgm:presLayoutVars>
          <dgm:bulletEnabled val="1"/>
        </dgm:presLayoutVars>
      </dgm:prSet>
      <dgm:spPr/>
    </dgm:pt>
    <dgm:pt modelId="{DE7A5AB4-4CC1-1849-96BC-2C2E36C80519}" type="pres">
      <dgm:prSet presAssocID="{81E89ED3-343A-D445-AF5A-9F0922233F59}" presName="spNode" presStyleCnt="0"/>
      <dgm:spPr/>
    </dgm:pt>
    <dgm:pt modelId="{33B1E012-9ED8-8445-826A-8351AE194E11}" type="pres">
      <dgm:prSet presAssocID="{8410E12E-6A70-DA44-9FAB-F430FB5B8027}" presName="sibTrans" presStyleLbl="sibTrans1D1" presStyleIdx="0" presStyleCnt="5"/>
      <dgm:spPr/>
    </dgm:pt>
    <dgm:pt modelId="{0E654872-716E-AE46-97A1-063049CA6D0B}" type="pres">
      <dgm:prSet presAssocID="{C162AEB0-EA30-104D-868A-4AFE13C4FA7B}" presName="node" presStyleLbl="node1" presStyleIdx="1" presStyleCnt="5" custScaleX="150022" custScaleY="135114">
        <dgm:presLayoutVars>
          <dgm:bulletEnabled val="1"/>
        </dgm:presLayoutVars>
      </dgm:prSet>
      <dgm:spPr/>
    </dgm:pt>
    <dgm:pt modelId="{E1DA7236-BD35-174C-AD6A-351B7B71816B}" type="pres">
      <dgm:prSet presAssocID="{C162AEB0-EA30-104D-868A-4AFE13C4FA7B}" presName="spNode" presStyleCnt="0"/>
      <dgm:spPr/>
    </dgm:pt>
    <dgm:pt modelId="{F29AF5ED-F8F2-CA41-9428-2B869B257374}" type="pres">
      <dgm:prSet presAssocID="{7DEBBA1C-92EF-0749-B1A1-F0860B7768F5}" presName="sibTrans" presStyleLbl="sibTrans1D1" presStyleIdx="1" presStyleCnt="5"/>
      <dgm:spPr/>
    </dgm:pt>
    <dgm:pt modelId="{CD00E5E0-7FAC-5742-A1A8-93666E0D339F}" type="pres">
      <dgm:prSet presAssocID="{9F20C921-F140-3B48-9012-C7D5C8C11237}" presName="node" presStyleLbl="node1" presStyleIdx="2" presStyleCnt="5">
        <dgm:presLayoutVars>
          <dgm:bulletEnabled val="1"/>
        </dgm:presLayoutVars>
      </dgm:prSet>
      <dgm:spPr/>
    </dgm:pt>
    <dgm:pt modelId="{ABB0D31B-1FDC-BA4C-BE08-6F0349EDE398}" type="pres">
      <dgm:prSet presAssocID="{9F20C921-F140-3B48-9012-C7D5C8C11237}" presName="spNode" presStyleCnt="0"/>
      <dgm:spPr/>
    </dgm:pt>
    <dgm:pt modelId="{4AF6C686-E418-7D45-BF4B-44F3B2489146}" type="pres">
      <dgm:prSet presAssocID="{B637CDB7-E34A-474A-9DFC-4DC6A78FB402}" presName="sibTrans" presStyleLbl="sibTrans1D1" presStyleIdx="2" presStyleCnt="5"/>
      <dgm:spPr/>
    </dgm:pt>
    <dgm:pt modelId="{7933DEF7-BC27-B144-83F7-90F5D3B35385}" type="pres">
      <dgm:prSet presAssocID="{041E2994-85D5-9649-A61E-2A5848B8C7D0}" presName="node" presStyleLbl="node1" presStyleIdx="3" presStyleCnt="5" custScaleX="119348" custScaleY="128374">
        <dgm:presLayoutVars>
          <dgm:bulletEnabled val="1"/>
        </dgm:presLayoutVars>
      </dgm:prSet>
      <dgm:spPr/>
    </dgm:pt>
    <dgm:pt modelId="{863D11B0-80EC-354C-82B1-E787581BCCB8}" type="pres">
      <dgm:prSet presAssocID="{041E2994-85D5-9649-A61E-2A5848B8C7D0}" presName="spNode" presStyleCnt="0"/>
      <dgm:spPr/>
    </dgm:pt>
    <dgm:pt modelId="{6FB69168-DBB4-9F4C-82DA-87BB72FF2485}" type="pres">
      <dgm:prSet presAssocID="{5FFE4D48-0493-E842-B992-2156F2D83F5B}" presName="sibTrans" presStyleLbl="sibTrans1D1" presStyleIdx="3" presStyleCnt="5"/>
      <dgm:spPr/>
    </dgm:pt>
    <dgm:pt modelId="{181F88F3-46C6-004E-AEB9-3AF5E3D67BDB}" type="pres">
      <dgm:prSet presAssocID="{F637C96D-1501-624C-B083-2635D70BF543}" presName="node" presStyleLbl="node1" presStyleIdx="4" presStyleCnt="5">
        <dgm:presLayoutVars>
          <dgm:bulletEnabled val="1"/>
        </dgm:presLayoutVars>
      </dgm:prSet>
      <dgm:spPr/>
    </dgm:pt>
    <dgm:pt modelId="{BA65F50C-8AEA-C649-8077-FBB8F63C81F2}" type="pres">
      <dgm:prSet presAssocID="{F637C96D-1501-624C-B083-2635D70BF543}" presName="spNode" presStyleCnt="0"/>
      <dgm:spPr/>
    </dgm:pt>
    <dgm:pt modelId="{D344E3CB-FF7A-6F44-A2F5-B2D50AB61B30}" type="pres">
      <dgm:prSet presAssocID="{FF7DDFA0-808A-C64B-BBB7-991DFC20DA2A}" presName="sibTrans" presStyleLbl="sibTrans1D1" presStyleIdx="4" presStyleCnt="5"/>
      <dgm:spPr/>
    </dgm:pt>
  </dgm:ptLst>
  <dgm:cxnLst>
    <dgm:cxn modelId="{E06EED13-C076-7749-943F-9CDE0202ADFA}" srcId="{5592ACA8-8045-9A48-BE6A-110F3532F021}" destId="{041E2994-85D5-9649-A61E-2A5848B8C7D0}" srcOrd="3" destOrd="0" parTransId="{76045A24-1539-5542-B815-03FB2C1AC721}" sibTransId="{5FFE4D48-0493-E842-B992-2156F2D83F5B}"/>
    <dgm:cxn modelId="{97591020-C9A7-0246-8C5B-A4D2981FDECE}" type="presOf" srcId="{7DEBBA1C-92EF-0749-B1A1-F0860B7768F5}" destId="{F29AF5ED-F8F2-CA41-9428-2B869B257374}" srcOrd="0" destOrd="0" presId="urn:microsoft.com/office/officeart/2005/8/layout/cycle6"/>
    <dgm:cxn modelId="{C1741220-B0B0-8C4A-910E-16D62E1E5825}" type="presOf" srcId="{041E2994-85D5-9649-A61E-2A5848B8C7D0}" destId="{7933DEF7-BC27-B144-83F7-90F5D3B35385}" srcOrd="0" destOrd="0" presId="urn:microsoft.com/office/officeart/2005/8/layout/cycle6"/>
    <dgm:cxn modelId="{7E2B5C51-9C92-624D-AA98-5FAD968D4730}" type="presOf" srcId="{8410E12E-6A70-DA44-9FAB-F430FB5B8027}" destId="{33B1E012-9ED8-8445-826A-8351AE194E11}" srcOrd="0" destOrd="0" presId="urn:microsoft.com/office/officeart/2005/8/layout/cycle6"/>
    <dgm:cxn modelId="{A2273D54-5303-0B4A-ABF3-58F564EFC66A}" type="presOf" srcId="{5592ACA8-8045-9A48-BE6A-110F3532F021}" destId="{E13236F3-0A5E-0D4C-BED7-C16D10C17B89}" srcOrd="0" destOrd="0" presId="urn:microsoft.com/office/officeart/2005/8/layout/cycle6"/>
    <dgm:cxn modelId="{E1179A56-E2CF-9645-9E00-423255A141C8}" type="presOf" srcId="{9F20C921-F140-3B48-9012-C7D5C8C11237}" destId="{CD00E5E0-7FAC-5742-A1A8-93666E0D339F}" srcOrd="0" destOrd="0" presId="urn:microsoft.com/office/officeart/2005/8/layout/cycle6"/>
    <dgm:cxn modelId="{7F36EB6E-56BD-2840-91EC-CE166620CCC9}" type="presOf" srcId="{FF7DDFA0-808A-C64B-BBB7-991DFC20DA2A}" destId="{D344E3CB-FF7A-6F44-A2F5-B2D50AB61B30}" srcOrd="0" destOrd="0" presId="urn:microsoft.com/office/officeart/2005/8/layout/cycle6"/>
    <dgm:cxn modelId="{DF283B71-4828-BA4E-BA16-BC8538CB8012}" srcId="{5592ACA8-8045-9A48-BE6A-110F3532F021}" destId="{F637C96D-1501-624C-B083-2635D70BF543}" srcOrd="4" destOrd="0" parTransId="{FC1F3A30-51C9-F14B-BF2B-1762B1BBBE8F}" sibTransId="{FF7DDFA0-808A-C64B-BBB7-991DFC20DA2A}"/>
    <dgm:cxn modelId="{A6D047A0-B138-434B-8162-1CA5CF9EED11}" type="presOf" srcId="{C162AEB0-EA30-104D-868A-4AFE13C4FA7B}" destId="{0E654872-716E-AE46-97A1-063049CA6D0B}" srcOrd="0" destOrd="0" presId="urn:microsoft.com/office/officeart/2005/8/layout/cycle6"/>
    <dgm:cxn modelId="{5AC1F7B6-A57F-0F42-9DB5-3B26AA8F306D}" srcId="{5592ACA8-8045-9A48-BE6A-110F3532F021}" destId="{C162AEB0-EA30-104D-868A-4AFE13C4FA7B}" srcOrd="1" destOrd="0" parTransId="{48F3AE14-4689-184A-8222-ED0B77BA5D11}" sibTransId="{7DEBBA1C-92EF-0749-B1A1-F0860B7768F5}"/>
    <dgm:cxn modelId="{B84929C5-0A7F-264D-846F-68B9E9AE0D24}" srcId="{5592ACA8-8045-9A48-BE6A-110F3532F021}" destId="{81E89ED3-343A-D445-AF5A-9F0922233F59}" srcOrd="0" destOrd="0" parTransId="{2754B6DE-157A-E744-B3D2-194239491447}" sibTransId="{8410E12E-6A70-DA44-9FAB-F430FB5B8027}"/>
    <dgm:cxn modelId="{2084B1CC-6198-7447-8B00-2D258EAD1F90}" type="presOf" srcId="{F637C96D-1501-624C-B083-2635D70BF543}" destId="{181F88F3-46C6-004E-AEB9-3AF5E3D67BDB}" srcOrd="0" destOrd="0" presId="urn:microsoft.com/office/officeart/2005/8/layout/cycle6"/>
    <dgm:cxn modelId="{ED996EDB-C50D-9D4D-B989-4AF3D914BE62}" type="presOf" srcId="{B637CDB7-E34A-474A-9DFC-4DC6A78FB402}" destId="{4AF6C686-E418-7D45-BF4B-44F3B2489146}" srcOrd="0" destOrd="0" presId="urn:microsoft.com/office/officeart/2005/8/layout/cycle6"/>
    <dgm:cxn modelId="{487819EA-6859-EC47-A06C-BB084360A6A2}" srcId="{5592ACA8-8045-9A48-BE6A-110F3532F021}" destId="{9F20C921-F140-3B48-9012-C7D5C8C11237}" srcOrd="2" destOrd="0" parTransId="{7A57E951-1FD7-BC41-BA85-D208127E5BC3}" sibTransId="{B637CDB7-E34A-474A-9DFC-4DC6A78FB402}"/>
    <dgm:cxn modelId="{405DEEEE-C35F-0146-BD23-A14D1E9B14A1}" type="presOf" srcId="{5FFE4D48-0493-E842-B992-2156F2D83F5B}" destId="{6FB69168-DBB4-9F4C-82DA-87BB72FF2485}" srcOrd="0" destOrd="0" presId="urn:microsoft.com/office/officeart/2005/8/layout/cycle6"/>
    <dgm:cxn modelId="{460D1AF8-8965-164B-B97B-AD870F635702}" type="presOf" srcId="{81E89ED3-343A-D445-AF5A-9F0922233F59}" destId="{6AC8E2F2-B474-124D-ABCE-FC3BA0EAE797}" srcOrd="0" destOrd="0" presId="urn:microsoft.com/office/officeart/2005/8/layout/cycle6"/>
    <dgm:cxn modelId="{E2022C36-91DD-8141-9EE8-9CB7AD796B51}" type="presParOf" srcId="{E13236F3-0A5E-0D4C-BED7-C16D10C17B89}" destId="{6AC8E2F2-B474-124D-ABCE-FC3BA0EAE797}" srcOrd="0" destOrd="0" presId="urn:microsoft.com/office/officeart/2005/8/layout/cycle6"/>
    <dgm:cxn modelId="{FF3E72C1-9CD1-E343-9EF4-7418DDB8778A}" type="presParOf" srcId="{E13236F3-0A5E-0D4C-BED7-C16D10C17B89}" destId="{DE7A5AB4-4CC1-1849-96BC-2C2E36C80519}" srcOrd="1" destOrd="0" presId="urn:microsoft.com/office/officeart/2005/8/layout/cycle6"/>
    <dgm:cxn modelId="{4861F9F7-860B-0C48-8073-379C4F146D4A}" type="presParOf" srcId="{E13236F3-0A5E-0D4C-BED7-C16D10C17B89}" destId="{33B1E012-9ED8-8445-826A-8351AE194E11}" srcOrd="2" destOrd="0" presId="urn:microsoft.com/office/officeart/2005/8/layout/cycle6"/>
    <dgm:cxn modelId="{EA24129F-AF81-214B-B6C0-AD55B6FBA18B}" type="presParOf" srcId="{E13236F3-0A5E-0D4C-BED7-C16D10C17B89}" destId="{0E654872-716E-AE46-97A1-063049CA6D0B}" srcOrd="3" destOrd="0" presId="urn:microsoft.com/office/officeart/2005/8/layout/cycle6"/>
    <dgm:cxn modelId="{86373033-6603-1D4D-B81C-900E8139BA90}" type="presParOf" srcId="{E13236F3-0A5E-0D4C-BED7-C16D10C17B89}" destId="{E1DA7236-BD35-174C-AD6A-351B7B71816B}" srcOrd="4" destOrd="0" presId="urn:microsoft.com/office/officeart/2005/8/layout/cycle6"/>
    <dgm:cxn modelId="{3AA141E0-6848-094B-89BE-ED194E7BB4E8}" type="presParOf" srcId="{E13236F3-0A5E-0D4C-BED7-C16D10C17B89}" destId="{F29AF5ED-F8F2-CA41-9428-2B869B257374}" srcOrd="5" destOrd="0" presId="urn:microsoft.com/office/officeart/2005/8/layout/cycle6"/>
    <dgm:cxn modelId="{566872F7-CDA6-8743-B527-6F7C01AC8BE6}" type="presParOf" srcId="{E13236F3-0A5E-0D4C-BED7-C16D10C17B89}" destId="{CD00E5E0-7FAC-5742-A1A8-93666E0D339F}" srcOrd="6" destOrd="0" presId="urn:microsoft.com/office/officeart/2005/8/layout/cycle6"/>
    <dgm:cxn modelId="{AB60F021-4FF1-5D4F-BC11-26BA57770874}" type="presParOf" srcId="{E13236F3-0A5E-0D4C-BED7-C16D10C17B89}" destId="{ABB0D31B-1FDC-BA4C-BE08-6F0349EDE398}" srcOrd="7" destOrd="0" presId="urn:microsoft.com/office/officeart/2005/8/layout/cycle6"/>
    <dgm:cxn modelId="{3486F0E2-9794-B149-9649-D0D6D14AF445}" type="presParOf" srcId="{E13236F3-0A5E-0D4C-BED7-C16D10C17B89}" destId="{4AF6C686-E418-7D45-BF4B-44F3B2489146}" srcOrd="8" destOrd="0" presId="urn:microsoft.com/office/officeart/2005/8/layout/cycle6"/>
    <dgm:cxn modelId="{93D8D885-76B4-104A-A45F-D19F26599E0F}" type="presParOf" srcId="{E13236F3-0A5E-0D4C-BED7-C16D10C17B89}" destId="{7933DEF7-BC27-B144-83F7-90F5D3B35385}" srcOrd="9" destOrd="0" presId="urn:microsoft.com/office/officeart/2005/8/layout/cycle6"/>
    <dgm:cxn modelId="{6CB653C1-55D4-AF43-B93F-4B6FA1470C7B}" type="presParOf" srcId="{E13236F3-0A5E-0D4C-BED7-C16D10C17B89}" destId="{863D11B0-80EC-354C-82B1-E787581BCCB8}" srcOrd="10" destOrd="0" presId="urn:microsoft.com/office/officeart/2005/8/layout/cycle6"/>
    <dgm:cxn modelId="{3E324438-1154-B64D-A128-70A6E3991CC3}" type="presParOf" srcId="{E13236F3-0A5E-0D4C-BED7-C16D10C17B89}" destId="{6FB69168-DBB4-9F4C-82DA-87BB72FF2485}" srcOrd="11" destOrd="0" presId="urn:microsoft.com/office/officeart/2005/8/layout/cycle6"/>
    <dgm:cxn modelId="{2E115D2D-63C2-434C-817D-580546C14A0F}" type="presParOf" srcId="{E13236F3-0A5E-0D4C-BED7-C16D10C17B89}" destId="{181F88F3-46C6-004E-AEB9-3AF5E3D67BDB}" srcOrd="12" destOrd="0" presId="urn:microsoft.com/office/officeart/2005/8/layout/cycle6"/>
    <dgm:cxn modelId="{9D583953-AD77-A146-A924-ACD623C266E7}" type="presParOf" srcId="{E13236F3-0A5E-0D4C-BED7-C16D10C17B89}" destId="{BA65F50C-8AEA-C649-8077-FBB8F63C81F2}" srcOrd="13" destOrd="0" presId="urn:microsoft.com/office/officeart/2005/8/layout/cycle6"/>
    <dgm:cxn modelId="{B61F6BBB-FD10-8042-878F-1525E3683D61}" type="presParOf" srcId="{E13236F3-0A5E-0D4C-BED7-C16D10C17B89}" destId="{D344E3CB-FF7A-6F44-A2F5-B2D50AB61B30}"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B328BD-E38C-534B-9AF6-7A4476EBCFA2}" type="doc">
      <dgm:prSet loTypeId="urn:microsoft.com/office/officeart/2005/8/layout/cycle7" loCatId="process" qsTypeId="urn:microsoft.com/office/officeart/2005/8/quickstyle/simple1" qsCatId="simple" csTypeId="urn:microsoft.com/office/officeart/2005/8/colors/accent3_1" csCatId="accent3" phldr="1"/>
      <dgm:spPr/>
      <dgm:t>
        <a:bodyPr/>
        <a:lstStyle/>
        <a:p>
          <a:endParaRPr lang="zh-CN" altLang="en-US"/>
        </a:p>
      </dgm:t>
    </dgm:pt>
    <dgm:pt modelId="{8C519C7D-9073-CB43-A39B-FEEF0B5DD4F4}">
      <dgm:prSet phldrT="[文本]"/>
      <dgm:spPr/>
      <dgm:t>
        <a:bodyPr/>
        <a:lstStyle/>
        <a:p>
          <a:r>
            <a:rPr lang="zh-CN" altLang="en-US" dirty="0"/>
            <a:t>成员大会</a:t>
          </a:r>
        </a:p>
      </dgm:t>
    </dgm:pt>
    <dgm:pt modelId="{7E2D9AFD-BB18-0D4B-8D04-F066D0610A9A}" cxnId="{935177FD-4A9E-FE42-9871-FEECA64E3D55}" type="parTrans">
      <dgm:prSet/>
      <dgm:spPr/>
      <dgm:t>
        <a:bodyPr/>
        <a:lstStyle/>
        <a:p>
          <a:endParaRPr lang="zh-CN" altLang="en-US"/>
        </a:p>
      </dgm:t>
    </dgm:pt>
    <dgm:pt modelId="{553A873E-5A3A-3A43-A1D1-94E3FF279CBE}" cxnId="{935177FD-4A9E-FE42-9871-FEECA64E3D55}" type="sibTrans">
      <dgm:prSet/>
      <dgm:spPr/>
      <dgm:t>
        <a:bodyPr/>
        <a:lstStyle/>
        <a:p>
          <a:endParaRPr lang="zh-CN" altLang="en-US"/>
        </a:p>
      </dgm:t>
    </dgm:pt>
    <dgm:pt modelId="{1004DBF7-0B8B-C642-8371-C8170CC1D54F}">
      <dgm:prSet phldrT="[文本]"/>
      <dgm:spPr/>
      <dgm:t>
        <a:bodyPr/>
        <a:lstStyle/>
        <a:p>
          <a:r>
            <a:rPr lang="zh-CN" altLang="en-US" dirty="0"/>
            <a:t>监事会</a:t>
          </a:r>
        </a:p>
      </dgm:t>
    </dgm:pt>
    <dgm:pt modelId="{F5248F66-9B34-6147-AD75-9B85DC59CD73}" cxnId="{A5E5B853-18EB-8A4E-8CF5-BB2222B9755C}" type="parTrans">
      <dgm:prSet/>
      <dgm:spPr/>
      <dgm:t>
        <a:bodyPr/>
        <a:lstStyle/>
        <a:p>
          <a:endParaRPr lang="zh-CN" altLang="en-US"/>
        </a:p>
      </dgm:t>
    </dgm:pt>
    <dgm:pt modelId="{96DB8D0C-3645-624C-A594-3612EB43E1D5}" cxnId="{A5E5B853-18EB-8A4E-8CF5-BB2222B9755C}" type="sibTrans">
      <dgm:prSet/>
      <dgm:spPr/>
      <dgm:t>
        <a:bodyPr/>
        <a:lstStyle/>
        <a:p>
          <a:endParaRPr lang="zh-CN" altLang="en-US"/>
        </a:p>
      </dgm:t>
    </dgm:pt>
    <dgm:pt modelId="{75FEE929-581A-C44B-88A7-4D304223A9AB}">
      <dgm:prSet phldrT="[文本]"/>
      <dgm:spPr/>
      <dgm:t>
        <a:bodyPr/>
        <a:lstStyle/>
        <a:p>
          <a:r>
            <a:rPr lang="zh-CN" altLang="en-US" dirty="0"/>
            <a:t>理事会</a:t>
          </a:r>
        </a:p>
      </dgm:t>
    </dgm:pt>
    <dgm:pt modelId="{7E99C2AE-4794-7248-B355-3B65DC1284C4}" cxnId="{B9226EBF-5518-5349-9942-4DFCF994D5FC}" type="parTrans">
      <dgm:prSet/>
      <dgm:spPr/>
      <dgm:t>
        <a:bodyPr/>
        <a:lstStyle/>
        <a:p>
          <a:endParaRPr lang="zh-CN" altLang="en-US"/>
        </a:p>
      </dgm:t>
    </dgm:pt>
    <dgm:pt modelId="{22F4218C-260F-1E4E-9D75-241EF5C03A58}" cxnId="{B9226EBF-5518-5349-9942-4DFCF994D5FC}" type="sibTrans">
      <dgm:prSet/>
      <dgm:spPr/>
      <dgm:t>
        <a:bodyPr/>
        <a:lstStyle/>
        <a:p>
          <a:endParaRPr lang="zh-CN" altLang="en-US"/>
        </a:p>
      </dgm:t>
    </dgm:pt>
    <dgm:pt modelId="{FC5F6575-CF07-0444-8DEA-CB2341C0A96A}" type="pres">
      <dgm:prSet presAssocID="{C9B328BD-E38C-534B-9AF6-7A4476EBCFA2}" presName="Name0" presStyleCnt="0">
        <dgm:presLayoutVars>
          <dgm:dir/>
          <dgm:resizeHandles val="exact"/>
        </dgm:presLayoutVars>
      </dgm:prSet>
      <dgm:spPr/>
    </dgm:pt>
    <dgm:pt modelId="{426304EA-1C65-024B-8BC0-C8D2E3052692}" type="pres">
      <dgm:prSet presAssocID="{8C519C7D-9073-CB43-A39B-FEEF0B5DD4F4}" presName="node" presStyleLbl="node1" presStyleIdx="0" presStyleCnt="3">
        <dgm:presLayoutVars>
          <dgm:bulletEnabled val="1"/>
        </dgm:presLayoutVars>
      </dgm:prSet>
      <dgm:spPr/>
    </dgm:pt>
    <dgm:pt modelId="{5FA84E10-75FE-FF45-AF8E-9516D81A1F2E}" type="pres">
      <dgm:prSet presAssocID="{553A873E-5A3A-3A43-A1D1-94E3FF279CBE}" presName="sibTrans" presStyleLbl="sibTrans2D1" presStyleIdx="0" presStyleCnt="3"/>
      <dgm:spPr/>
    </dgm:pt>
    <dgm:pt modelId="{1C0D4D85-9B00-DD43-8A65-20D4A26F3145}" type="pres">
      <dgm:prSet presAssocID="{553A873E-5A3A-3A43-A1D1-94E3FF279CBE}" presName="connectorText" presStyleLbl="sibTrans2D1" presStyleIdx="0" presStyleCnt="3"/>
      <dgm:spPr/>
    </dgm:pt>
    <dgm:pt modelId="{AB872C8F-FAE7-B740-A87C-EE1C2844DC0F}" type="pres">
      <dgm:prSet presAssocID="{1004DBF7-0B8B-C642-8371-C8170CC1D54F}" presName="node" presStyleLbl="node1" presStyleIdx="1" presStyleCnt="3">
        <dgm:presLayoutVars>
          <dgm:bulletEnabled val="1"/>
        </dgm:presLayoutVars>
      </dgm:prSet>
      <dgm:spPr/>
    </dgm:pt>
    <dgm:pt modelId="{64FE04CF-7234-1C49-8B5E-0C302132766E}" type="pres">
      <dgm:prSet presAssocID="{96DB8D0C-3645-624C-A594-3612EB43E1D5}" presName="sibTrans" presStyleLbl="sibTrans2D1" presStyleIdx="1" presStyleCnt="3"/>
      <dgm:spPr/>
    </dgm:pt>
    <dgm:pt modelId="{AD9706A4-73E7-3948-88F3-F8499E765BD1}" type="pres">
      <dgm:prSet presAssocID="{96DB8D0C-3645-624C-A594-3612EB43E1D5}" presName="connectorText" presStyleLbl="sibTrans2D1" presStyleIdx="1" presStyleCnt="3"/>
      <dgm:spPr/>
    </dgm:pt>
    <dgm:pt modelId="{DE3A3987-3B88-184E-A523-DE37F61716FA}" type="pres">
      <dgm:prSet presAssocID="{75FEE929-581A-C44B-88A7-4D304223A9AB}" presName="node" presStyleLbl="node1" presStyleIdx="2" presStyleCnt="3">
        <dgm:presLayoutVars>
          <dgm:bulletEnabled val="1"/>
        </dgm:presLayoutVars>
      </dgm:prSet>
      <dgm:spPr/>
    </dgm:pt>
    <dgm:pt modelId="{ACC5F43E-BB1C-C24F-B6A6-524CFC7B2A3A}" type="pres">
      <dgm:prSet presAssocID="{22F4218C-260F-1E4E-9D75-241EF5C03A58}" presName="sibTrans" presStyleLbl="sibTrans2D1" presStyleIdx="2" presStyleCnt="3"/>
      <dgm:spPr/>
    </dgm:pt>
    <dgm:pt modelId="{7D18B717-82BF-A440-AC3E-BCBA6F9698AC}" type="pres">
      <dgm:prSet presAssocID="{22F4218C-260F-1E4E-9D75-241EF5C03A58}" presName="connectorText" presStyleLbl="sibTrans2D1" presStyleIdx="2" presStyleCnt="3"/>
      <dgm:spPr/>
    </dgm:pt>
  </dgm:ptLst>
  <dgm:cxnLst>
    <dgm:cxn modelId="{2F426309-35CB-DD4C-8E22-FDBDF855AE6E}" type="presOf" srcId="{1004DBF7-0B8B-C642-8371-C8170CC1D54F}" destId="{AB872C8F-FAE7-B740-A87C-EE1C2844DC0F}" srcOrd="0" destOrd="0" presId="urn:microsoft.com/office/officeart/2005/8/layout/cycle7"/>
    <dgm:cxn modelId="{102A7414-B266-EA4F-8FE4-A4481E9024F0}" type="presOf" srcId="{75FEE929-581A-C44B-88A7-4D304223A9AB}" destId="{DE3A3987-3B88-184E-A523-DE37F61716FA}" srcOrd="0" destOrd="0" presId="urn:microsoft.com/office/officeart/2005/8/layout/cycle7"/>
    <dgm:cxn modelId="{D263F829-6197-814A-AE75-F72626FB11A3}" type="presOf" srcId="{22F4218C-260F-1E4E-9D75-241EF5C03A58}" destId="{ACC5F43E-BB1C-C24F-B6A6-524CFC7B2A3A}" srcOrd="0" destOrd="0" presId="urn:microsoft.com/office/officeart/2005/8/layout/cycle7"/>
    <dgm:cxn modelId="{A5B8E23B-51FB-3F47-8F37-C0FBCA5B623D}" type="presOf" srcId="{22F4218C-260F-1E4E-9D75-241EF5C03A58}" destId="{7D18B717-82BF-A440-AC3E-BCBA6F9698AC}" srcOrd="1" destOrd="0" presId="urn:microsoft.com/office/officeart/2005/8/layout/cycle7"/>
    <dgm:cxn modelId="{A5E5B853-18EB-8A4E-8CF5-BB2222B9755C}" srcId="{C9B328BD-E38C-534B-9AF6-7A4476EBCFA2}" destId="{1004DBF7-0B8B-C642-8371-C8170CC1D54F}" srcOrd="1" destOrd="0" parTransId="{F5248F66-9B34-6147-AD75-9B85DC59CD73}" sibTransId="{96DB8D0C-3645-624C-A594-3612EB43E1D5}"/>
    <dgm:cxn modelId="{C90D0F6D-11A2-CF47-B27C-9588CF1C100F}" type="presOf" srcId="{C9B328BD-E38C-534B-9AF6-7A4476EBCFA2}" destId="{FC5F6575-CF07-0444-8DEA-CB2341C0A96A}" srcOrd="0" destOrd="0" presId="urn:microsoft.com/office/officeart/2005/8/layout/cycle7"/>
    <dgm:cxn modelId="{73285D8C-C559-2442-B1CC-40B287B5DEF1}" type="presOf" srcId="{96DB8D0C-3645-624C-A594-3612EB43E1D5}" destId="{AD9706A4-73E7-3948-88F3-F8499E765BD1}" srcOrd="1" destOrd="0" presId="urn:microsoft.com/office/officeart/2005/8/layout/cycle7"/>
    <dgm:cxn modelId="{814E6DBD-2CCC-874C-BBB8-F4557DF5EFF5}" type="presOf" srcId="{96DB8D0C-3645-624C-A594-3612EB43E1D5}" destId="{64FE04CF-7234-1C49-8B5E-0C302132766E}" srcOrd="0" destOrd="0" presId="urn:microsoft.com/office/officeart/2005/8/layout/cycle7"/>
    <dgm:cxn modelId="{B9226EBF-5518-5349-9942-4DFCF994D5FC}" srcId="{C9B328BD-E38C-534B-9AF6-7A4476EBCFA2}" destId="{75FEE929-581A-C44B-88A7-4D304223A9AB}" srcOrd="2" destOrd="0" parTransId="{7E99C2AE-4794-7248-B355-3B65DC1284C4}" sibTransId="{22F4218C-260F-1E4E-9D75-241EF5C03A58}"/>
    <dgm:cxn modelId="{98D6E0C5-E509-3E40-A9F6-09842EC4BB7F}" type="presOf" srcId="{553A873E-5A3A-3A43-A1D1-94E3FF279CBE}" destId="{1C0D4D85-9B00-DD43-8A65-20D4A26F3145}" srcOrd="1" destOrd="0" presId="urn:microsoft.com/office/officeart/2005/8/layout/cycle7"/>
    <dgm:cxn modelId="{1F9049CB-0D4E-9648-A0F6-963111C82ABF}" type="presOf" srcId="{8C519C7D-9073-CB43-A39B-FEEF0B5DD4F4}" destId="{426304EA-1C65-024B-8BC0-C8D2E3052692}" srcOrd="0" destOrd="0" presId="urn:microsoft.com/office/officeart/2005/8/layout/cycle7"/>
    <dgm:cxn modelId="{23FCCECD-6415-2840-8C7D-AFD19621E0C8}" type="presOf" srcId="{553A873E-5A3A-3A43-A1D1-94E3FF279CBE}" destId="{5FA84E10-75FE-FF45-AF8E-9516D81A1F2E}" srcOrd="0" destOrd="0" presId="urn:microsoft.com/office/officeart/2005/8/layout/cycle7"/>
    <dgm:cxn modelId="{935177FD-4A9E-FE42-9871-FEECA64E3D55}" srcId="{C9B328BD-E38C-534B-9AF6-7A4476EBCFA2}" destId="{8C519C7D-9073-CB43-A39B-FEEF0B5DD4F4}" srcOrd="0" destOrd="0" parTransId="{7E2D9AFD-BB18-0D4B-8D04-F066D0610A9A}" sibTransId="{553A873E-5A3A-3A43-A1D1-94E3FF279CBE}"/>
    <dgm:cxn modelId="{5DB339D8-DB75-9A4B-9C6A-253472BC7CC7}" type="presParOf" srcId="{FC5F6575-CF07-0444-8DEA-CB2341C0A96A}" destId="{426304EA-1C65-024B-8BC0-C8D2E3052692}" srcOrd="0" destOrd="0" presId="urn:microsoft.com/office/officeart/2005/8/layout/cycle7"/>
    <dgm:cxn modelId="{767EB265-389B-CA4E-A874-079C62848C8C}" type="presParOf" srcId="{FC5F6575-CF07-0444-8DEA-CB2341C0A96A}" destId="{5FA84E10-75FE-FF45-AF8E-9516D81A1F2E}" srcOrd="1" destOrd="0" presId="urn:microsoft.com/office/officeart/2005/8/layout/cycle7"/>
    <dgm:cxn modelId="{25E72974-2F0A-7349-8B96-0681268E3EB1}" type="presParOf" srcId="{5FA84E10-75FE-FF45-AF8E-9516D81A1F2E}" destId="{1C0D4D85-9B00-DD43-8A65-20D4A26F3145}" srcOrd="0" destOrd="0" presId="urn:microsoft.com/office/officeart/2005/8/layout/cycle7"/>
    <dgm:cxn modelId="{C1EB750B-C59B-1C46-859D-BE8C0AC0538A}" type="presParOf" srcId="{FC5F6575-CF07-0444-8DEA-CB2341C0A96A}" destId="{AB872C8F-FAE7-B740-A87C-EE1C2844DC0F}" srcOrd="2" destOrd="0" presId="urn:microsoft.com/office/officeart/2005/8/layout/cycle7"/>
    <dgm:cxn modelId="{6A609F8C-2713-4049-AC06-5D0434C4FD63}" type="presParOf" srcId="{FC5F6575-CF07-0444-8DEA-CB2341C0A96A}" destId="{64FE04CF-7234-1C49-8B5E-0C302132766E}" srcOrd="3" destOrd="0" presId="urn:microsoft.com/office/officeart/2005/8/layout/cycle7"/>
    <dgm:cxn modelId="{01AD9459-10C4-8641-B4A5-D1B6B711110D}" type="presParOf" srcId="{64FE04CF-7234-1C49-8B5E-0C302132766E}" destId="{AD9706A4-73E7-3948-88F3-F8499E765BD1}" srcOrd="0" destOrd="0" presId="urn:microsoft.com/office/officeart/2005/8/layout/cycle7"/>
    <dgm:cxn modelId="{90AD79E3-55FB-4340-8460-BACD4768914B}" type="presParOf" srcId="{FC5F6575-CF07-0444-8DEA-CB2341C0A96A}" destId="{DE3A3987-3B88-184E-A523-DE37F61716FA}" srcOrd="4" destOrd="0" presId="urn:microsoft.com/office/officeart/2005/8/layout/cycle7"/>
    <dgm:cxn modelId="{707DA383-188B-E247-AB03-50910CB2EDF7}" type="presParOf" srcId="{FC5F6575-CF07-0444-8DEA-CB2341C0A96A}" destId="{ACC5F43E-BB1C-C24F-B6A6-524CFC7B2A3A}" srcOrd="5" destOrd="0" presId="urn:microsoft.com/office/officeart/2005/8/layout/cycle7"/>
    <dgm:cxn modelId="{29DDC6E1-8B6C-2C4D-AF0D-51CCC642C923}" type="presParOf" srcId="{ACC5F43E-BB1C-C24F-B6A6-524CFC7B2A3A}" destId="{7D18B717-82BF-A440-AC3E-BCBA6F9698AC}"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428274" cy="2506858"/>
        <a:chOff x="0" y="0"/>
        <a:chExt cx="3428274" cy="2506858"/>
      </a:xfrm>
    </dsp:grpSpPr>
    <dsp:sp modelId="{08F64BEF-C9E8-EC42-B686-DFAE2519E396}">
      <dsp:nvSpPr>
        <dsp:cNvPr id="3" name="圆角矩形 2"/>
        <dsp:cNvSpPr/>
      </dsp:nvSpPr>
      <dsp:spPr bwMode="white">
        <a:xfrm>
          <a:off x="0" y="0"/>
          <a:ext cx="3428274" cy="783393"/>
        </a:xfrm>
        <a:prstGeom prst="roundRect">
          <a:avLst>
            <a:gd name="adj" fmla="val 10000"/>
          </a:avLst>
        </a:prstGeom>
        <a:noFill/>
      </dsp:spPr>
      <dsp:style>
        <a:lnRef idx="2">
          <a:schemeClr val="accent2">
            <a:shade val="80000"/>
          </a:schemeClr>
        </a:lnRef>
        <a:fillRef idx="1">
          <a:schemeClr val="lt1"/>
        </a:fillRef>
        <a:effectRef idx="0">
          <a:scrgbClr r="0" g="0" b="0"/>
        </a:effectRef>
        <a:fontRef idx="minor">
          <a:schemeClr val="lt1"/>
        </a:fontRef>
      </dsp:style>
      <dsp:txBody>
        <a:bodyPr lIns="129539" tIns="129539" rIns="129539" bIns="1295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zh-CN" altLang="en-US" dirty="0">
              <a:solidFill>
                <a:schemeClr val="dk1"/>
              </a:solidFill>
            </a:rPr>
            <a:t>自行管理</a:t>
          </a:r>
          <a:endParaRPr>
            <a:solidFill>
              <a:schemeClr val="dk1"/>
            </a:solidFill>
          </a:endParaRPr>
        </a:p>
      </dsp:txBody>
      <dsp:txXfrm>
        <a:off x="0" y="0"/>
        <a:ext cx="3428274" cy="783393"/>
      </dsp:txXfrm>
    </dsp:sp>
    <dsp:sp modelId="{3FFC6917-89AF-C149-BF75-E5A9CCB375B2}">
      <dsp:nvSpPr>
        <dsp:cNvPr id="4" name="圆角矩形 3"/>
        <dsp:cNvSpPr/>
      </dsp:nvSpPr>
      <dsp:spPr bwMode="white">
        <a:xfrm>
          <a:off x="78339" y="78339"/>
          <a:ext cx="685655" cy="626715"/>
        </a:xfrm>
        <a:prstGeom prst="roundRect">
          <a:avLst>
            <a:gd name="adj" fmla="val 10000"/>
          </a:avLst>
        </a:prstGeom>
      </dsp:spPr>
      <dsp:style>
        <a:lnRef idx="2">
          <a:schemeClr val="accent2">
            <a:shade val="80000"/>
          </a:schemeClr>
        </a:lnRef>
        <a:fillRef idx="1">
          <a:schemeClr val="accent2">
            <a:tint val="40000"/>
          </a:schemeClr>
        </a:fillRef>
        <a:effectRef idx="0">
          <a:scrgbClr r="0" g="0" b="0"/>
        </a:effectRef>
        <a:fontRef idx="minor"/>
      </dsp:style>
      <dsp:txXfrm>
        <a:off x="78339" y="78339"/>
        <a:ext cx="685655" cy="626715"/>
      </dsp:txXfrm>
    </dsp:sp>
    <dsp:sp modelId="{93EABCC7-0433-6D48-9446-A8838AE32406}">
      <dsp:nvSpPr>
        <dsp:cNvPr id="5" name="圆角矩形 4"/>
        <dsp:cNvSpPr/>
      </dsp:nvSpPr>
      <dsp:spPr bwMode="white">
        <a:xfrm>
          <a:off x="0" y="861732"/>
          <a:ext cx="3428274" cy="783393"/>
        </a:xfrm>
        <a:prstGeom prst="roundRect">
          <a:avLst>
            <a:gd name="adj" fmla="val 10000"/>
          </a:avLst>
        </a:prstGeom>
        <a:noFill/>
      </dsp:spPr>
      <dsp:style>
        <a:lnRef idx="2">
          <a:schemeClr val="accent2">
            <a:shade val="80000"/>
          </a:schemeClr>
        </a:lnRef>
        <a:fillRef idx="1">
          <a:schemeClr val="lt1"/>
        </a:fillRef>
        <a:effectRef idx="0">
          <a:scrgbClr r="0" g="0" b="0"/>
        </a:effectRef>
        <a:fontRef idx="minor">
          <a:schemeClr val="lt1"/>
        </a:fontRef>
      </dsp:style>
      <dsp:txBody>
        <a:bodyPr lIns="129539" tIns="129539" rIns="129539" bIns="1295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zh-CN" altLang="en-US" dirty="0">
              <a:solidFill>
                <a:schemeClr val="dk1"/>
              </a:solidFill>
            </a:rPr>
            <a:t>委托管理</a:t>
          </a:r>
          <a:endParaRPr>
            <a:solidFill>
              <a:schemeClr val="dk1"/>
            </a:solidFill>
          </a:endParaRPr>
        </a:p>
      </dsp:txBody>
      <dsp:txXfrm>
        <a:off x="0" y="861732"/>
        <a:ext cx="3428274" cy="783393"/>
      </dsp:txXfrm>
    </dsp:sp>
    <dsp:sp modelId="{EF5AC084-2EE8-C04B-A355-2AFA2856A741}">
      <dsp:nvSpPr>
        <dsp:cNvPr id="6" name="圆角矩形 5"/>
        <dsp:cNvSpPr/>
      </dsp:nvSpPr>
      <dsp:spPr bwMode="white">
        <a:xfrm>
          <a:off x="78339" y="940072"/>
          <a:ext cx="685655" cy="626715"/>
        </a:xfrm>
        <a:prstGeom prst="roundRect">
          <a:avLst>
            <a:gd name="adj" fmla="val 10000"/>
          </a:avLst>
        </a:prstGeom>
      </dsp:spPr>
      <dsp:style>
        <a:lnRef idx="2">
          <a:schemeClr val="accent2">
            <a:shade val="80000"/>
          </a:schemeClr>
        </a:lnRef>
        <a:fillRef idx="1">
          <a:schemeClr val="accent2">
            <a:tint val="40000"/>
          </a:schemeClr>
        </a:fillRef>
        <a:effectRef idx="0">
          <a:scrgbClr r="0" g="0" b="0"/>
        </a:effectRef>
        <a:fontRef idx="minor"/>
      </dsp:style>
      <dsp:txXfrm>
        <a:off x="78339" y="940072"/>
        <a:ext cx="685655" cy="626715"/>
      </dsp:txXfrm>
    </dsp:sp>
    <dsp:sp modelId="{B0B7FFD4-39E3-FD43-83BA-13347767C538}">
      <dsp:nvSpPr>
        <dsp:cNvPr id="7" name="圆角矩形 6"/>
        <dsp:cNvSpPr/>
      </dsp:nvSpPr>
      <dsp:spPr bwMode="white">
        <a:xfrm>
          <a:off x="0" y="1723465"/>
          <a:ext cx="3428274" cy="783393"/>
        </a:xfrm>
        <a:prstGeom prst="roundRect">
          <a:avLst>
            <a:gd name="adj" fmla="val 10000"/>
          </a:avLst>
        </a:prstGeom>
        <a:noFill/>
      </dsp:spPr>
      <dsp:style>
        <a:lnRef idx="2">
          <a:schemeClr val="accent2">
            <a:shade val="80000"/>
          </a:schemeClr>
        </a:lnRef>
        <a:fillRef idx="1">
          <a:schemeClr val="lt1"/>
        </a:fillRef>
        <a:effectRef idx="0">
          <a:scrgbClr r="0" g="0" b="0"/>
        </a:effectRef>
        <a:fontRef idx="minor">
          <a:schemeClr val="lt1"/>
        </a:fontRef>
      </dsp:style>
      <dsp:txBody>
        <a:bodyPr lIns="129539" tIns="129539" rIns="129539" bIns="1295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a:lnSpc>
              <a:spcPct val="100000"/>
            </a:lnSpc>
            <a:spcBef>
              <a:spcPct val="0"/>
            </a:spcBef>
            <a:spcAft>
              <a:spcPct val="35000"/>
            </a:spcAft>
          </a:pPr>
          <a:r>
            <a:rPr lang="zh-CN" altLang="en-US" dirty="0">
              <a:solidFill>
                <a:schemeClr val="dk1"/>
              </a:solidFill>
            </a:rPr>
            <a:t>聘任管理</a:t>
          </a:r>
          <a:endParaRPr>
            <a:solidFill>
              <a:schemeClr val="dk1"/>
            </a:solidFill>
          </a:endParaRPr>
        </a:p>
      </dsp:txBody>
      <dsp:txXfrm>
        <a:off x="0" y="1723465"/>
        <a:ext cx="3428274" cy="783393"/>
      </dsp:txXfrm>
    </dsp:sp>
    <dsp:sp modelId="{C699A404-47AB-9740-9590-FD01BDB3C5A7}">
      <dsp:nvSpPr>
        <dsp:cNvPr id="8" name="圆角矩形 7"/>
        <dsp:cNvSpPr/>
      </dsp:nvSpPr>
      <dsp:spPr bwMode="white">
        <a:xfrm>
          <a:off x="78339" y="1801804"/>
          <a:ext cx="685655" cy="626715"/>
        </a:xfrm>
        <a:prstGeom prst="roundRect">
          <a:avLst>
            <a:gd name="adj" fmla="val 10000"/>
          </a:avLst>
        </a:prstGeom>
      </dsp:spPr>
      <dsp:style>
        <a:lnRef idx="2">
          <a:schemeClr val="accent2">
            <a:shade val="80000"/>
          </a:schemeClr>
        </a:lnRef>
        <a:fillRef idx="1">
          <a:schemeClr val="accent2">
            <a:tint val="40000"/>
          </a:schemeClr>
        </a:fillRef>
        <a:effectRef idx="0">
          <a:scrgbClr r="0" g="0" b="0"/>
        </a:effectRef>
        <a:fontRef idx="minor"/>
      </dsp:style>
      <dsp:txXfrm>
        <a:off x="78339" y="1801804"/>
        <a:ext cx="685655" cy="626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80192" cy="3277567"/>
        <a:chOff x="0" y="0"/>
        <a:chExt cx="8780192" cy="3277567"/>
      </a:xfrm>
    </dsp:grpSpPr>
    <dsp:sp modelId="{DD8ED56A-788C-D041-9B59-49DCABEFD75A}">
      <dsp:nvSpPr>
        <dsp:cNvPr id="3" name="燕尾形 2"/>
        <dsp:cNvSpPr/>
      </dsp:nvSpPr>
      <dsp:spPr bwMode="white">
        <a:xfrm>
          <a:off x="0" y="437248"/>
          <a:ext cx="2807326" cy="1122930"/>
        </a:xfrm>
        <a:prstGeom prst="chevron">
          <a:avLst/>
        </a:prstGeom>
      </dsp:spPr>
      <dsp:style>
        <a:lnRef idx="2">
          <a:schemeClr val="accent2">
            <a:shade val="80000"/>
          </a:schemeClr>
        </a:lnRef>
        <a:fillRef idx="1">
          <a:schemeClr val="lt1"/>
        </a:fillRef>
        <a:effectRef idx="0">
          <a:scrgbClr r="0" g="0" b="0"/>
        </a:effectRef>
        <a:fontRef idx="minor">
          <a:schemeClr val="lt1"/>
        </a:fontRef>
      </dsp:style>
      <dsp:txBody>
        <a:bodyPr lIns="29210" tIns="14605" rIns="0"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1.</a:t>
          </a:r>
          <a:r>
            <a:rPr lang="zh-CN" altLang="zh-CN" dirty="0">
              <a:solidFill>
                <a:schemeClr val="dk1"/>
              </a:solidFill>
              <a:latin typeface="黑体" panose="02010609060101010101" pitchFamily="49" charset="-122"/>
              <a:ea typeface="黑体" panose="02010609060101010101" pitchFamily="49" charset="-122"/>
            </a:rPr>
            <a:t>确定清算人或者成立清算组</a:t>
          </a:r>
          <a:endParaRPr lang="zh-CN" altLang="en-US" dirty="0">
            <a:solidFill>
              <a:schemeClr val="dk1"/>
            </a:solidFill>
          </a:endParaRPr>
        </a:p>
      </dsp:txBody>
      <dsp:txXfrm>
        <a:off x="0" y="437248"/>
        <a:ext cx="2807326" cy="1122930"/>
      </dsp:txXfrm>
    </dsp:sp>
    <dsp:sp modelId="{4CD1508E-2252-B841-BF45-609FB5B27F06}">
      <dsp:nvSpPr>
        <dsp:cNvPr id="4" name="燕尾形 3"/>
        <dsp:cNvSpPr/>
      </dsp:nvSpPr>
      <dsp:spPr bwMode="white">
        <a:xfrm>
          <a:off x="2442373" y="532697"/>
          <a:ext cx="2330080" cy="932032"/>
        </a:xfrm>
        <a:prstGeom prst="chevron">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33020" tIns="16510" rIns="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2.</a:t>
          </a:r>
          <a:r>
            <a:rPr lang="zh-CN" altLang="zh-CN" dirty="0">
              <a:solidFill>
                <a:schemeClr val="dk1"/>
              </a:solidFill>
              <a:latin typeface="黑体" panose="02010609060101010101" pitchFamily="49" charset="-122"/>
              <a:ea typeface="黑体" panose="02010609060101010101" pitchFamily="49" charset="-122"/>
            </a:rPr>
            <a:t>通知或公告</a:t>
          </a:r>
          <a:endParaRPr lang="zh-CN" altLang="en-US" dirty="0">
            <a:solidFill>
              <a:schemeClr val="dk1"/>
            </a:solidFill>
          </a:endParaRPr>
        </a:p>
      </dsp:txBody>
      <dsp:txXfrm>
        <a:off x="2442373" y="532697"/>
        <a:ext cx="2330080" cy="932032"/>
      </dsp:txXfrm>
    </dsp:sp>
    <dsp:sp modelId="{636B0AA3-9556-B34D-AE3C-C4FD504F9042}">
      <dsp:nvSpPr>
        <dsp:cNvPr id="5" name="燕尾形 4"/>
        <dsp:cNvSpPr/>
      </dsp:nvSpPr>
      <dsp:spPr bwMode="white">
        <a:xfrm>
          <a:off x="4446243" y="532697"/>
          <a:ext cx="2330080" cy="932032"/>
        </a:xfrm>
        <a:prstGeom prst="chevron">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33020" tIns="16510" rIns="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3.</a:t>
          </a:r>
          <a:r>
            <a:rPr lang="zh-CN" altLang="zh-CN" dirty="0">
              <a:solidFill>
                <a:schemeClr val="dk1"/>
              </a:solidFill>
              <a:latin typeface="黑体" panose="02010609060101010101" pitchFamily="49" charset="-122"/>
              <a:ea typeface="黑体" panose="02010609060101010101" pitchFamily="49" charset="-122"/>
            </a:rPr>
            <a:t>登记债权</a:t>
          </a:r>
          <a:endParaRPr lang="zh-CN" altLang="en-US" dirty="0">
            <a:solidFill>
              <a:schemeClr val="dk1"/>
            </a:solidFill>
          </a:endParaRPr>
        </a:p>
      </dsp:txBody>
      <dsp:txXfrm>
        <a:off x="4446243" y="532697"/>
        <a:ext cx="2330080" cy="932032"/>
      </dsp:txXfrm>
    </dsp:sp>
    <dsp:sp modelId="{71E9903E-74C8-D34C-A2FF-F87993F41393}">
      <dsp:nvSpPr>
        <dsp:cNvPr id="6" name="燕尾形 5"/>
        <dsp:cNvSpPr/>
      </dsp:nvSpPr>
      <dsp:spPr bwMode="white">
        <a:xfrm>
          <a:off x="6450112" y="532697"/>
          <a:ext cx="2330080" cy="932032"/>
        </a:xfrm>
        <a:prstGeom prst="chevron">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33020" tIns="16510" rIns="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4.</a:t>
          </a:r>
          <a:r>
            <a:rPr lang="zh-CN" altLang="zh-CN" dirty="0">
              <a:solidFill>
                <a:schemeClr val="dk1"/>
              </a:solidFill>
              <a:latin typeface="黑体" panose="02010609060101010101" pitchFamily="49" charset="-122"/>
              <a:ea typeface="黑体" panose="02010609060101010101" pitchFamily="49" charset="-122"/>
            </a:rPr>
            <a:t>清理企业财产</a:t>
          </a:r>
          <a:endParaRPr lang="zh-CN" altLang="en-US" dirty="0">
            <a:solidFill>
              <a:schemeClr val="dk1"/>
            </a:solidFill>
          </a:endParaRPr>
        </a:p>
      </dsp:txBody>
      <dsp:txXfrm>
        <a:off x="6450112" y="532697"/>
        <a:ext cx="2330080" cy="932032"/>
      </dsp:txXfrm>
    </dsp:sp>
    <dsp:sp modelId="{0B4913BA-390C-1B41-9AB6-0D750C9F7001}">
      <dsp:nvSpPr>
        <dsp:cNvPr id="7" name="燕尾形 6"/>
        <dsp:cNvSpPr/>
      </dsp:nvSpPr>
      <dsp:spPr bwMode="white">
        <a:xfrm>
          <a:off x="0" y="1717389"/>
          <a:ext cx="2807326" cy="1122930"/>
        </a:xfrm>
        <a:prstGeom prst="chevron">
          <a:avLst/>
        </a:prstGeom>
      </dsp:spPr>
      <dsp:style>
        <a:lnRef idx="2">
          <a:schemeClr val="accent2">
            <a:shade val="80000"/>
          </a:schemeClr>
        </a:lnRef>
        <a:fillRef idx="1">
          <a:schemeClr val="lt1"/>
        </a:fillRef>
        <a:effectRef idx="0">
          <a:scrgbClr r="0" g="0" b="0"/>
        </a:effectRef>
        <a:fontRef idx="minor">
          <a:schemeClr val="lt1"/>
        </a:fontRef>
      </dsp:style>
      <dsp:txBody>
        <a:bodyPr lIns="29210" tIns="14605" rIns="0"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5.</a:t>
          </a:r>
          <a:r>
            <a:rPr lang="zh-CN" altLang="zh-CN" dirty="0">
              <a:solidFill>
                <a:schemeClr val="dk1"/>
              </a:solidFill>
              <a:latin typeface="黑体" panose="02010609060101010101" pitchFamily="49" charset="-122"/>
              <a:ea typeface="黑体" panose="02010609060101010101" pitchFamily="49" charset="-122"/>
            </a:rPr>
            <a:t>清偿企业债务</a:t>
          </a:r>
          <a:endParaRPr lang="zh-CN" altLang="en-US" dirty="0">
            <a:solidFill>
              <a:schemeClr val="dk1"/>
            </a:solidFill>
          </a:endParaRPr>
        </a:p>
      </dsp:txBody>
      <dsp:txXfrm>
        <a:off x="0" y="1717389"/>
        <a:ext cx="2807326" cy="1122930"/>
      </dsp:txXfrm>
    </dsp:sp>
    <dsp:sp modelId="{C7C20A89-A832-AF4F-A4E9-6F6EC82B885C}">
      <dsp:nvSpPr>
        <dsp:cNvPr id="8" name="燕尾形 7"/>
        <dsp:cNvSpPr/>
      </dsp:nvSpPr>
      <dsp:spPr bwMode="white">
        <a:xfrm>
          <a:off x="2442373" y="1812838"/>
          <a:ext cx="2330080" cy="932032"/>
        </a:xfrm>
        <a:prstGeom prst="chevron">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33020" tIns="16510" rIns="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6.</a:t>
          </a:r>
          <a:r>
            <a:rPr lang="zh-CN" altLang="zh-CN" dirty="0">
              <a:solidFill>
                <a:schemeClr val="dk1"/>
              </a:solidFill>
              <a:latin typeface="黑体" panose="02010609060101010101" pitchFamily="49" charset="-122"/>
              <a:ea typeface="黑体" panose="02010609060101010101" pitchFamily="49" charset="-122"/>
            </a:rPr>
            <a:t>取回剩余财产</a:t>
          </a:r>
          <a:endParaRPr lang="zh-CN" altLang="en-US" dirty="0">
            <a:solidFill>
              <a:schemeClr val="dk1"/>
            </a:solidFill>
          </a:endParaRPr>
        </a:p>
      </dsp:txBody>
      <dsp:txXfrm>
        <a:off x="2442373" y="1812838"/>
        <a:ext cx="2330080" cy="932032"/>
      </dsp:txXfrm>
    </dsp:sp>
    <dsp:sp modelId="{6C148078-01D1-274E-AEBB-9B40FAB2506A}">
      <dsp:nvSpPr>
        <dsp:cNvPr id="9" name="燕尾形 8"/>
        <dsp:cNvSpPr/>
      </dsp:nvSpPr>
      <dsp:spPr bwMode="white">
        <a:xfrm>
          <a:off x="4446243" y="1812838"/>
          <a:ext cx="2330080" cy="932032"/>
        </a:xfrm>
        <a:prstGeom prst="chevron">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33020" tIns="16510" rIns="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a:solidFill>
                <a:schemeClr val="dk1"/>
              </a:solidFill>
              <a:latin typeface="黑体" panose="02010609060101010101" pitchFamily="49" charset="-122"/>
              <a:ea typeface="黑体" panose="02010609060101010101" pitchFamily="49" charset="-122"/>
            </a:rPr>
            <a:t>7.</a:t>
          </a:r>
          <a:r>
            <a:rPr lang="zh-CN" altLang="zh-CN" dirty="0">
              <a:solidFill>
                <a:schemeClr val="dk1"/>
              </a:solidFill>
              <a:latin typeface="黑体" panose="02010609060101010101" pitchFamily="49" charset="-122"/>
              <a:ea typeface="黑体" panose="02010609060101010101" pitchFamily="49" charset="-122"/>
            </a:rPr>
            <a:t>注销登记</a:t>
          </a:r>
          <a:endParaRPr lang="zh-CN" altLang="en-US" dirty="0">
            <a:solidFill>
              <a:schemeClr val="dk1"/>
            </a:solidFill>
          </a:endParaRPr>
        </a:p>
      </dsp:txBody>
      <dsp:txXfrm>
        <a:off x="4446243" y="1812838"/>
        <a:ext cx="2330080" cy="932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809871" cy="2729132"/>
        <a:chOff x="0" y="0"/>
        <a:chExt cx="9809871" cy="2729132"/>
      </a:xfrm>
    </dsp:grpSpPr>
    <dsp:sp modelId="{2B809A14-98EC-3A47-8823-4F4B826A4B16}">
      <dsp:nvSpPr>
        <dsp:cNvPr id="3" name="圆角矩形 2"/>
        <dsp:cNvSpPr/>
      </dsp:nvSpPr>
      <dsp:spPr bwMode="white">
        <a:xfrm>
          <a:off x="0" y="996696"/>
          <a:ext cx="1226234" cy="73574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solidFill>
                <a:schemeClr val="dk1"/>
              </a:solidFill>
            </a:rPr>
            <a:t>1.</a:t>
          </a:r>
          <a:r>
            <a:rPr lang="zh-CN" sz="2000" dirty="0">
              <a:solidFill>
                <a:schemeClr val="dk1"/>
              </a:solidFill>
            </a:rPr>
            <a:t>确定清算人</a:t>
          </a:r>
          <a:endParaRPr>
            <a:solidFill>
              <a:schemeClr val="dk1"/>
            </a:solidFill>
          </a:endParaRPr>
        </a:p>
      </dsp:txBody>
      <dsp:txXfrm>
        <a:off x="0" y="996696"/>
        <a:ext cx="1226234" cy="735740"/>
      </dsp:txXfrm>
    </dsp:sp>
    <dsp:sp modelId="{7945397D-BB3B-244C-9D08-0FD61ECD8896}">
      <dsp:nvSpPr>
        <dsp:cNvPr id="4" name="右箭头 3"/>
        <dsp:cNvSpPr/>
      </dsp:nvSpPr>
      <dsp:spPr bwMode="white">
        <a:xfrm>
          <a:off x="1341500" y="1212513"/>
          <a:ext cx="259962" cy="304106"/>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1341500" y="1212513"/>
        <a:ext cx="259962" cy="304106"/>
      </dsp:txXfrm>
    </dsp:sp>
    <dsp:sp modelId="{1CD0486E-8F82-6447-A895-9572D444D15C}">
      <dsp:nvSpPr>
        <dsp:cNvPr id="5" name="圆角矩形 4"/>
        <dsp:cNvSpPr/>
      </dsp:nvSpPr>
      <dsp:spPr bwMode="white">
        <a:xfrm>
          <a:off x="1716727" y="996696"/>
          <a:ext cx="1226234" cy="73574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solidFill>
                <a:schemeClr val="dk1"/>
              </a:solidFill>
            </a:rPr>
            <a:t>2.</a:t>
          </a:r>
          <a:r>
            <a:rPr lang="zh-CN" sz="2000" dirty="0">
              <a:solidFill>
                <a:schemeClr val="dk1"/>
              </a:solidFill>
            </a:rPr>
            <a:t>通知和公告</a:t>
          </a:r>
          <a:endParaRPr>
            <a:solidFill>
              <a:schemeClr val="dk1"/>
            </a:solidFill>
          </a:endParaRPr>
        </a:p>
      </dsp:txBody>
      <dsp:txXfrm>
        <a:off x="1716727" y="996696"/>
        <a:ext cx="1226234" cy="735740"/>
      </dsp:txXfrm>
    </dsp:sp>
    <dsp:sp modelId="{4B0977AB-511E-7748-BE72-BB5DBF7476FD}">
      <dsp:nvSpPr>
        <dsp:cNvPr id="6" name="右箭头 5"/>
        <dsp:cNvSpPr/>
      </dsp:nvSpPr>
      <dsp:spPr bwMode="white">
        <a:xfrm>
          <a:off x="3058227" y="1212513"/>
          <a:ext cx="259962" cy="304106"/>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3058227" y="1212513"/>
        <a:ext cx="259962" cy="304106"/>
      </dsp:txXfrm>
    </dsp:sp>
    <dsp:sp modelId="{A8B1E701-82B6-4E45-8BDC-9DCF1B312682}">
      <dsp:nvSpPr>
        <dsp:cNvPr id="7" name="圆角矩形 6"/>
        <dsp:cNvSpPr/>
      </dsp:nvSpPr>
      <dsp:spPr bwMode="white">
        <a:xfrm>
          <a:off x="3433455" y="996696"/>
          <a:ext cx="1226234" cy="73574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solidFill>
                <a:schemeClr val="dk1"/>
              </a:solidFill>
            </a:rPr>
            <a:t>3.</a:t>
          </a:r>
          <a:r>
            <a:rPr lang="zh-CN" sz="2000" dirty="0">
              <a:solidFill>
                <a:schemeClr val="dk1"/>
              </a:solidFill>
            </a:rPr>
            <a:t>执行清算事务</a:t>
          </a:r>
          <a:endParaRPr>
            <a:solidFill>
              <a:schemeClr val="dk1"/>
            </a:solidFill>
          </a:endParaRPr>
        </a:p>
      </dsp:txBody>
      <dsp:txXfrm>
        <a:off x="3433455" y="996696"/>
        <a:ext cx="1226234" cy="735740"/>
      </dsp:txXfrm>
    </dsp:sp>
    <dsp:sp modelId="{CF0B93FB-406D-8146-B344-41C5AE94D6A6}">
      <dsp:nvSpPr>
        <dsp:cNvPr id="8" name="右箭头 7"/>
        <dsp:cNvSpPr/>
      </dsp:nvSpPr>
      <dsp:spPr bwMode="white">
        <a:xfrm>
          <a:off x="4774955" y="1212513"/>
          <a:ext cx="259962" cy="304106"/>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4774955" y="1212513"/>
        <a:ext cx="259962" cy="304106"/>
      </dsp:txXfrm>
    </dsp:sp>
    <dsp:sp modelId="{5D30E06C-B56D-634B-835C-F30A32D80632}">
      <dsp:nvSpPr>
        <dsp:cNvPr id="9" name="圆角矩形 8"/>
        <dsp:cNvSpPr/>
      </dsp:nvSpPr>
      <dsp:spPr bwMode="white">
        <a:xfrm>
          <a:off x="5150182" y="996696"/>
          <a:ext cx="1226234" cy="73574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solidFill>
                <a:schemeClr val="dk1"/>
              </a:solidFill>
            </a:rPr>
            <a:t>4.</a:t>
          </a:r>
          <a:r>
            <a:rPr lang="zh-CN" sz="2000" dirty="0">
              <a:solidFill>
                <a:schemeClr val="dk1"/>
              </a:solidFill>
            </a:rPr>
            <a:t>清偿合伙企业债务</a:t>
          </a:r>
          <a:endParaRPr>
            <a:solidFill>
              <a:schemeClr val="dk1"/>
            </a:solidFill>
          </a:endParaRPr>
        </a:p>
      </dsp:txBody>
      <dsp:txXfrm>
        <a:off x="5150182" y="996696"/>
        <a:ext cx="1226234" cy="735740"/>
      </dsp:txXfrm>
    </dsp:sp>
    <dsp:sp modelId="{15E0CC69-3BCA-E54D-B291-F39D7AC8B71B}">
      <dsp:nvSpPr>
        <dsp:cNvPr id="10" name="右箭头 9"/>
        <dsp:cNvSpPr/>
      </dsp:nvSpPr>
      <dsp:spPr bwMode="white">
        <a:xfrm>
          <a:off x="6491682" y="1212513"/>
          <a:ext cx="259962" cy="304106"/>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6491682" y="1212513"/>
        <a:ext cx="259962" cy="304106"/>
      </dsp:txXfrm>
    </dsp:sp>
    <dsp:sp modelId="{6FEB31C6-9135-E543-AC70-B7A702944337}">
      <dsp:nvSpPr>
        <dsp:cNvPr id="11" name="圆角矩形 10"/>
        <dsp:cNvSpPr/>
      </dsp:nvSpPr>
      <dsp:spPr bwMode="white">
        <a:xfrm>
          <a:off x="6866910" y="996696"/>
          <a:ext cx="1226234" cy="73574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solidFill>
                <a:schemeClr val="dk1"/>
              </a:solidFill>
            </a:rPr>
            <a:t>5.</a:t>
          </a:r>
          <a:r>
            <a:rPr lang="zh-CN" sz="2000" dirty="0">
              <a:solidFill>
                <a:schemeClr val="dk1"/>
              </a:solidFill>
            </a:rPr>
            <a:t>编制清算报告</a:t>
          </a:r>
          <a:endParaRPr>
            <a:solidFill>
              <a:schemeClr val="dk1"/>
            </a:solidFill>
          </a:endParaRPr>
        </a:p>
      </dsp:txBody>
      <dsp:txXfrm>
        <a:off x="6866910" y="996696"/>
        <a:ext cx="1226234" cy="735740"/>
      </dsp:txXfrm>
    </dsp:sp>
    <dsp:sp modelId="{F3ABD241-D3F5-CB47-B303-FB656541DD17}">
      <dsp:nvSpPr>
        <dsp:cNvPr id="12" name="右箭头 11"/>
        <dsp:cNvSpPr/>
      </dsp:nvSpPr>
      <dsp:spPr bwMode="white">
        <a:xfrm>
          <a:off x="8208410" y="1212513"/>
          <a:ext cx="259962" cy="304106"/>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solidFill>
              <a:schemeClr val="dk1"/>
            </a:solidFill>
          </a:endParaRPr>
        </a:p>
      </dsp:txBody>
      <dsp:txXfrm>
        <a:off x="8208410" y="1212513"/>
        <a:ext cx="259962" cy="304106"/>
      </dsp:txXfrm>
    </dsp:sp>
    <dsp:sp modelId="{B0111B2C-50E4-DE41-ADBC-F8CEC9F0602B}">
      <dsp:nvSpPr>
        <dsp:cNvPr id="13" name="圆角矩形 12"/>
        <dsp:cNvSpPr/>
      </dsp:nvSpPr>
      <dsp:spPr bwMode="white">
        <a:xfrm>
          <a:off x="8583637" y="996696"/>
          <a:ext cx="1226234" cy="735740"/>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solidFill>
                <a:schemeClr val="dk1"/>
              </a:solidFill>
            </a:rPr>
            <a:t>6.</a:t>
          </a:r>
          <a:r>
            <a:rPr lang="zh-CN" sz="2000" dirty="0">
              <a:solidFill>
                <a:schemeClr val="dk1"/>
              </a:solidFill>
            </a:rPr>
            <a:t>注销登记</a:t>
          </a:r>
          <a:endParaRPr>
            <a:solidFill>
              <a:schemeClr val="dk1"/>
            </a:solidFill>
          </a:endParaRPr>
        </a:p>
      </dsp:txBody>
      <dsp:txXfrm>
        <a:off x="8583637" y="996696"/>
        <a:ext cx="1226234" cy="735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741782" cy="4139597"/>
        <a:chOff x="0" y="0"/>
        <a:chExt cx="3741782" cy="4139597"/>
      </a:xfrm>
    </dsp:grpSpPr>
    <dsp:sp modelId="{03C09E6E-3B40-4A28-B9BA-3620627FA4A5}">
      <dsp:nvSpPr>
        <dsp:cNvPr id="3" name="环形箭头 2"/>
        <dsp:cNvSpPr/>
      </dsp:nvSpPr>
      <dsp:spPr bwMode="white">
        <a:xfrm>
          <a:off x="1151346" y="735736"/>
          <a:ext cx="1992499" cy="1992802"/>
        </a:xfrm>
        <a:prstGeom prst="circularArrow">
          <a:avLst>
            <a:gd name="adj1" fmla="val 10980"/>
            <a:gd name="adj2" fmla="val 1142322"/>
            <a:gd name="adj3" fmla="val 4500000"/>
            <a:gd name="adj4" fmla="val 10800000"/>
            <a:gd name="adj5" fmla="val 12500"/>
          </a:avLst>
        </a:prstGeom>
        <a:solidFill>
          <a:schemeClr val="accent2">
            <a:lumMod val="40000"/>
            <a:lumOff val="60000"/>
          </a:schemeClr>
        </a:solidFill>
      </dsp:spPr>
      <dsp:style>
        <a:lnRef idx="2">
          <a:schemeClr val="lt1"/>
        </a:lnRef>
        <a:fillRef idx="1">
          <a:schemeClr val="accent2">
            <a:hueOff val="0"/>
            <a:satOff val="0"/>
            <a:lumOff val="0"/>
            <a:alpha val="100000"/>
          </a:schemeClr>
        </a:fillRef>
        <a:effectRef idx="0">
          <a:scrgbClr r="0" g="0" b="0"/>
        </a:effectRef>
        <a:fontRef idx="minor">
          <a:schemeClr val="lt1"/>
        </a:fontRef>
      </dsp:style>
      <dsp:txXfrm>
        <a:off x="1151346" y="735736"/>
        <a:ext cx="1992499" cy="1992802"/>
      </dsp:txXfrm>
    </dsp:sp>
    <dsp:sp modelId="{165887C9-503F-4102-B253-DFABBB9BA090}">
      <dsp:nvSpPr>
        <dsp:cNvPr id="4" name="矩形 3"/>
        <dsp:cNvSpPr/>
      </dsp:nvSpPr>
      <dsp:spPr bwMode="white">
        <a:xfrm>
          <a:off x="1591754" y="1455198"/>
          <a:ext cx="1107193" cy="5534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795" tIns="10795" rIns="10795" bIns="10795"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tx1"/>
              </a:solidFill>
            </a:rPr>
            <a:t>决策管理制度</a:t>
          </a:r>
          <a:endParaRPr>
            <a:solidFill>
              <a:schemeClr val="tx1"/>
            </a:solidFill>
          </a:endParaRPr>
        </a:p>
      </dsp:txBody>
      <dsp:txXfrm>
        <a:off x="1591754" y="1455198"/>
        <a:ext cx="1107193" cy="553464"/>
      </dsp:txXfrm>
    </dsp:sp>
    <dsp:sp modelId="{AC74E355-69EE-40AB-A080-EB235B6E99C5}">
      <dsp:nvSpPr>
        <dsp:cNvPr id="5" name="形状 4"/>
        <dsp:cNvSpPr/>
      </dsp:nvSpPr>
      <dsp:spPr bwMode="white">
        <a:xfrm>
          <a:off x="597937" y="1880748"/>
          <a:ext cx="1992499" cy="1992802"/>
        </a:xfrm>
        <a:prstGeom prst="leftCircularArrow">
          <a:avLst>
            <a:gd name="adj1" fmla="val 10980"/>
            <a:gd name="adj2" fmla="val 1142322"/>
            <a:gd name="adj3" fmla="val 6300000"/>
            <a:gd name="adj4" fmla="val 18900000"/>
            <a:gd name="adj5" fmla="val 12500"/>
          </a:avLst>
        </a:prstGeom>
        <a:solidFill>
          <a:schemeClr val="accent2">
            <a:lumMod val="20000"/>
            <a:lumOff val="80000"/>
          </a:schemeClr>
        </a:solidFill>
      </dsp:spPr>
      <dsp:style>
        <a:lnRef idx="2">
          <a:schemeClr val="lt1"/>
        </a:lnRef>
        <a:fillRef idx="1">
          <a:schemeClr val="accent2">
            <a:hueOff val="-1800000"/>
            <a:satOff val="12549"/>
            <a:lumOff val="1373"/>
            <a:alpha val="100000"/>
          </a:schemeClr>
        </a:fillRef>
        <a:effectRef idx="0">
          <a:scrgbClr r="0" g="0" b="0"/>
        </a:effectRef>
        <a:fontRef idx="minor">
          <a:schemeClr val="lt1"/>
        </a:fontRef>
      </dsp:style>
      <dsp:txXfrm>
        <a:off x="597937" y="1880748"/>
        <a:ext cx="1992499" cy="1992802"/>
      </dsp:txXfrm>
    </dsp:sp>
    <dsp:sp modelId="{CA20A77D-2068-49BF-9A55-89185BD08B64}">
      <dsp:nvSpPr>
        <dsp:cNvPr id="6" name="矩形 5"/>
        <dsp:cNvSpPr/>
      </dsp:nvSpPr>
      <dsp:spPr bwMode="white">
        <a:xfrm>
          <a:off x="1040590" y="2606834"/>
          <a:ext cx="1107193" cy="5534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795" tIns="10795" rIns="10795" bIns="10795"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tx1"/>
              </a:solidFill>
            </a:rPr>
            <a:t>监督制度</a:t>
          </a:r>
          <a:endParaRPr>
            <a:solidFill>
              <a:schemeClr val="tx1"/>
            </a:solidFill>
          </a:endParaRPr>
        </a:p>
      </dsp:txBody>
      <dsp:txXfrm>
        <a:off x="1040590" y="2606834"/>
        <a:ext cx="1107193" cy="553464"/>
      </dsp:txXfrm>
    </dsp:sp>
    <dsp:sp modelId="{910918F5-B59E-424D-918C-8FC18A09D3BE}">
      <dsp:nvSpPr>
        <dsp:cNvPr id="7" name="空心弧 6"/>
        <dsp:cNvSpPr/>
      </dsp:nvSpPr>
      <dsp:spPr bwMode="white">
        <a:xfrm>
          <a:off x="1293160" y="3162782"/>
          <a:ext cx="1711865" cy="1712551"/>
        </a:xfrm>
        <a:prstGeom prst="blockArc">
          <a:avLst>
            <a:gd name="adj1" fmla="val 13500000"/>
            <a:gd name="adj2" fmla="val 10800000"/>
            <a:gd name="adj3" fmla="val 12740"/>
          </a:avLst>
        </a:prstGeom>
        <a:solidFill>
          <a:schemeClr val="accent2">
            <a:lumMod val="40000"/>
            <a:lumOff val="60000"/>
          </a:schemeClr>
        </a:solidFill>
      </dsp:spPr>
      <dsp:style>
        <a:lnRef idx="2">
          <a:schemeClr val="lt1"/>
        </a:lnRef>
        <a:fillRef idx="1">
          <a:schemeClr val="accent2">
            <a:hueOff val="-3600000"/>
            <a:satOff val="25098"/>
            <a:lumOff val="2745"/>
            <a:alpha val="100000"/>
          </a:schemeClr>
        </a:fillRef>
        <a:effectRef idx="0">
          <a:scrgbClr r="0" g="0" b="0"/>
        </a:effectRef>
        <a:fontRef idx="minor">
          <a:schemeClr val="lt1"/>
        </a:fontRef>
      </dsp:style>
      <dsp:txXfrm>
        <a:off x="1293160" y="3162782"/>
        <a:ext cx="1711865" cy="1712551"/>
      </dsp:txXfrm>
    </dsp:sp>
    <dsp:sp modelId="{7C1742A7-A1E2-4D19-ADE9-92D3557CE8FD}">
      <dsp:nvSpPr>
        <dsp:cNvPr id="8" name="矩形 7"/>
        <dsp:cNvSpPr/>
      </dsp:nvSpPr>
      <dsp:spPr bwMode="white">
        <a:xfrm>
          <a:off x="1594373" y="3760126"/>
          <a:ext cx="1107193" cy="553464"/>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795" tIns="10795" rIns="10795" bIns="10795"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tx1"/>
              </a:solidFill>
            </a:rPr>
            <a:t>民主管理制度</a:t>
          </a:r>
          <a:endParaRPr>
            <a:solidFill>
              <a:schemeClr val="tx1"/>
            </a:solidFill>
          </a:endParaRPr>
        </a:p>
      </dsp:txBody>
      <dsp:txXfrm>
        <a:off x="1594373" y="3760126"/>
        <a:ext cx="1107193" cy="553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08098" cy="2489982"/>
        <a:chOff x="0" y="0"/>
        <a:chExt cx="5008098" cy="2489982"/>
      </a:xfrm>
    </dsp:grpSpPr>
    <dsp:sp modelId="{6AC8E2F2-B474-124D-ABCE-FC3BA0EAE797}">
      <dsp:nvSpPr>
        <dsp:cNvPr id="3" name="圆角矩形 2"/>
        <dsp:cNvSpPr/>
      </dsp:nvSpPr>
      <dsp:spPr bwMode="white">
        <a:xfrm>
          <a:off x="2094516" y="0"/>
          <a:ext cx="819067" cy="532393"/>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dirty="0">
              <a:solidFill>
                <a:schemeClr val="dk1"/>
              </a:solidFill>
            </a:rPr>
            <a:t>5</a:t>
          </a:r>
          <a:r>
            <a:rPr lang="zh-CN" sz="1800" dirty="0">
              <a:solidFill>
                <a:schemeClr val="dk1"/>
              </a:solidFill>
            </a:rPr>
            <a:t>名以上成员</a:t>
          </a:r>
          <a:r>
            <a:rPr lang="en-US" sz="1800" dirty="0">
              <a:solidFill>
                <a:schemeClr val="dk1"/>
              </a:solidFill>
            </a:rPr>
            <a:t> </a:t>
          </a:r>
          <a:endParaRPr lang="zh-CN" sz="1800" dirty="0">
            <a:solidFill>
              <a:schemeClr val="dk1"/>
            </a:solidFill>
          </a:endParaRPr>
        </a:p>
      </dsp:txBody>
      <dsp:txXfrm>
        <a:off x="2094516" y="0"/>
        <a:ext cx="819067" cy="532393"/>
      </dsp:txXfrm>
    </dsp:sp>
    <dsp:sp modelId="{33B1E012-9ED8-8445-826A-8351AE194E11}">
      <dsp:nvSpPr>
        <dsp:cNvPr id="4" name="弧形 3"/>
        <dsp:cNvSpPr/>
      </dsp:nvSpPr>
      <dsp:spPr bwMode="white">
        <a:xfrm>
          <a:off x="1441300" y="266197"/>
          <a:ext cx="2125497" cy="2125497"/>
        </a:xfrm>
        <a:prstGeom prst="arc">
          <a:avLst>
            <a:gd name="adj1" fmla="val 17579926"/>
            <a:gd name="adj2" fmla="val 19538753"/>
          </a:avLst>
        </a:prstGeom>
      </dsp:spPr>
      <dsp:style>
        <a:lnRef idx="1">
          <a:schemeClr val="accent3"/>
        </a:lnRef>
        <a:fillRef idx="0">
          <a:schemeClr val="accent3"/>
        </a:fillRef>
        <a:effectRef idx="0">
          <a:scrgbClr r="0" g="0" b="0"/>
        </a:effectRef>
        <a:fontRef idx="minor"/>
      </dsp:style>
      <dsp:txXfrm>
        <a:off x="1441300" y="266197"/>
        <a:ext cx="2125497" cy="2125497"/>
      </dsp:txXfrm>
    </dsp:sp>
    <dsp:sp modelId="{0E654872-716E-AE46-97A1-063049CA6D0B}">
      <dsp:nvSpPr>
        <dsp:cNvPr id="5" name="圆角矩形 4"/>
        <dsp:cNvSpPr/>
      </dsp:nvSpPr>
      <dsp:spPr bwMode="white">
        <a:xfrm>
          <a:off x="3105250" y="734341"/>
          <a:ext cx="819067" cy="532393"/>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1800" dirty="0">
              <a:solidFill>
                <a:schemeClr val="dk1"/>
              </a:solidFill>
            </a:rPr>
            <a:t>章程</a:t>
          </a:r>
          <a:r>
            <a:rPr lang="en-US" sz="1800" dirty="0">
              <a:solidFill>
                <a:schemeClr val="dk1"/>
              </a:solidFill>
            </a:rPr>
            <a:t> </a:t>
          </a:r>
          <a:endParaRPr lang="zh-CN" sz="1800" dirty="0">
            <a:solidFill>
              <a:schemeClr val="dk1"/>
            </a:solidFill>
          </a:endParaRPr>
        </a:p>
      </dsp:txBody>
      <dsp:txXfrm>
        <a:off x="3105250" y="734341"/>
        <a:ext cx="819067" cy="532393"/>
      </dsp:txXfrm>
    </dsp:sp>
    <dsp:sp modelId="{F29AF5ED-F8F2-CA41-9428-2B869B257374}">
      <dsp:nvSpPr>
        <dsp:cNvPr id="6" name="弧形 5"/>
        <dsp:cNvSpPr/>
      </dsp:nvSpPr>
      <dsp:spPr bwMode="white">
        <a:xfrm>
          <a:off x="1441300" y="266197"/>
          <a:ext cx="2125497" cy="2125497"/>
        </a:xfrm>
        <a:prstGeom prst="arc">
          <a:avLst>
            <a:gd name="adj1" fmla="val 21421033"/>
            <a:gd name="adj2" fmla="val 2014897"/>
          </a:avLst>
        </a:prstGeom>
      </dsp:spPr>
      <dsp:style>
        <a:lnRef idx="1">
          <a:schemeClr val="accent3"/>
        </a:lnRef>
        <a:fillRef idx="0">
          <a:schemeClr val="accent3"/>
        </a:fillRef>
        <a:effectRef idx="0">
          <a:scrgbClr r="0" g="0" b="0"/>
        </a:effectRef>
        <a:fontRef idx="minor"/>
      </dsp:style>
      <dsp:txXfrm>
        <a:off x="1441300" y="266197"/>
        <a:ext cx="2125497" cy="2125497"/>
      </dsp:txXfrm>
    </dsp:sp>
    <dsp:sp modelId="{CD00E5E0-7FAC-5742-A1A8-93666E0D339F}">
      <dsp:nvSpPr>
        <dsp:cNvPr id="7" name="圆角矩形 6"/>
        <dsp:cNvSpPr/>
      </dsp:nvSpPr>
      <dsp:spPr bwMode="white">
        <a:xfrm>
          <a:off x="2719184" y="1922530"/>
          <a:ext cx="819067" cy="532393"/>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1800" dirty="0">
              <a:solidFill>
                <a:schemeClr val="dk1"/>
              </a:solidFill>
            </a:rPr>
            <a:t>组织机构</a:t>
          </a:r>
          <a:r>
            <a:rPr lang="en-US" sz="1800" dirty="0">
              <a:solidFill>
                <a:schemeClr val="dk1"/>
              </a:solidFill>
            </a:rPr>
            <a:t>  </a:t>
          </a:r>
          <a:endParaRPr lang="zh-CN" sz="1800" dirty="0">
            <a:solidFill>
              <a:schemeClr val="dk1"/>
            </a:solidFill>
          </a:endParaRPr>
        </a:p>
      </dsp:txBody>
      <dsp:txXfrm>
        <a:off x="2719184" y="1922530"/>
        <a:ext cx="819067" cy="532393"/>
      </dsp:txXfrm>
    </dsp:sp>
    <dsp:sp modelId="{4AF6C686-E418-7D45-BF4B-44F3B2489146}">
      <dsp:nvSpPr>
        <dsp:cNvPr id="8" name="弧形 7"/>
        <dsp:cNvSpPr/>
      </dsp:nvSpPr>
      <dsp:spPr bwMode="white">
        <a:xfrm>
          <a:off x="1441300" y="266197"/>
          <a:ext cx="2125497" cy="2125497"/>
        </a:xfrm>
        <a:prstGeom prst="arc">
          <a:avLst>
            <a:gd name="adj1" fmla="val 4713260"/>
            <a:gd name="adj2" fmla="val 6086739"/>
          </a:avLst>
        </a:prstGeom>
      </dsp:spPr>
      <dsp:style>
        <a:lnRef idx="1">
          <a:schemeClr val="accent3"/>
        </a:lnRef>
        <a:fillRef idx="0">
          <a:schemeClr val="accent3"/>
        </a:fillRef>
        <a:effectRef idx="0">
          <a:scrgbClr r="0" g="0" b="0"/>
        </a:effectRef>
        <a:fontRef idx="minor"/>
      </dsp:style>
      <dsp:txXfrm>
        <a:off x="1441300" y="266197"/>
        <a:ext cx="2125497" cy="2125497"/>
      </dsp:txXfrm>
    </dsp:sp>
    <dsp:sp modelId="{7933DEF7-BC27-B144-83F7-90F5D3B35385}">
      <dsp:nvSpPr>
        <dsp:cNvPr id="9" name="圆角矩形 8"/>
        <dsp:cNvSpPr/>
      </dsp:nvSpPr>
      <dsp:spPr bwMode="white">
        <a:xfrm>
          <a:off x="1469848" y="1922530"/>
          <a:ext cx="819067" cy="532393"/>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sz="1800" dirty="0">
              <a:solidFill>
                <a:schemeClr val="dk1"/>
              </a:solidFill>
            </a:rPr>
            <a:t>名称和住所</a:t>
          </a:r>
          <a:r>
            <a:rPr lang="en-US" sz="1800" dirty="0">
              <a:solidFill>
                <a:schemeClr val="dk1"/>
              </a:solidFill>
            </a:rPr>
            <a:t>    </a:t>
          </a:r>
          <a:endParaRPr lang="zh-CN" sz="1800" dirty="0">
            <a:solidFill>
              <a:schemeClr val="dk1"/>
            </a:solidFill>
          </a:endParaRPr>
        </a:p>
      </dsp:txBody>
      <dsp:txXfrm>
        <a:off x="1469848" y="1922530"/>
        <a:ext cx="819067" cy="532393"/>
      </dsp:txXfrm>
    </dsp:sp>
    <dsp:sp modelId="{6FB69168-DBB4-9F4C-82DA-87BB72FF2485}">
      <dsp:nvSpPr>
        <dsp:cNvPr id="10" name="弧形 9"/>
        <dsp:cNvSpPr/>
      </dsp:nvSpPr>
      <dsp:spPr bwMode="white">
        <a:xfrm>
          <a:off x="1441300" y="266197"/>
          <a:ext cx="2125497" cy="2125497"/>
        </a:xfrm>
        <a:prstGeom prst="arc">
          <a:avLst>
            <a:gd name="adj1" fmla="val 8785102"/>
            <a:gd name="adj2" fmla="val 10978966"/>
          </a:avLst>
        </a:prstGeom>
      </dsp:spPr>
      <dsp:style>
        <a:lnRef idx="1">
          <a:schemeClr val="accent3"/>
        </a:lnRef>
        <a:fillRef idx="0">
          <a:schemeClr val="accent3"/>
        </a:fillRef>
        <a:effectRef idx="0">
          <a:scrgbClr r="0" g="0" b="0"/>
        </a:effectRef>
        <a:fontRef idx="minor"/>
      </dsp:style>
      <dsp:txXfrm>
        <a:off x="1441300" y="266197"/>
        <a:ext cx="2125497" cy="2125497"/>
      </dsp:txXfrm>
    </dsp:sp>
    <dsp:sp modelId="{181F88F3-46C6-004E-AEB9-3AF5E3D67BDB}">
      <dsp:nvSpPr>
        <dsp:cNvPr id="11" name="圆角矩形 10"/>
        <dsp:cNvSpPr/>
      </dsp:nvSpPr>
      <dsp:spPr bwMode="white">
        <a:xfrm>
          <a:off x="1083782" y="734341"/>
          <a:ext cx="819067" cy="532393"/>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出资</a:t>
          </a:r>
          <a:endParaRPr>
            <a:solidFill>
              <a:schemeClr val="dk1"/>
            </a:solidFill>
          </a:endParaRPr>
        </a:p>
      </dsp:txBody>
      <dsp:txXfrm>
        <a:off x="1083782" y="734341"/>
        <a:ext cx="819067" cy="532393"/>
      </dsp:txXfrm>
    </dsp:sp>
    <dsp:sp modelId="{D344E3CB-FF7A-6F44-A2F5-B2D50AB61B30}">
      <dsp:nvSpPr>
        <dsp:cNvPr id="12" name="弧形 11"/>
        <dsp:cNvSpPr/>
      </dsp:nvSpPr>
      <dsp:spPr bwMode="white">
        <a:xfrm>
          <a:off x="1441300" y="266197"/>
          <a:ext cx="2125497" cy="2125497"/>
        </a:xfrm>
        <a:prstGeom prst="arc">
          <a:avLst>
            <a:gd name="adj1" fmla="val 12861246"/>
            <a:gd name="adj2" fmla="val 14820073"/>
          </a:avLst>
        </a:prstGeom>
      </dsp:spPr>
      <dsp:style>
        <a:lnRef idx="1">
          <a:schemeClr val="accent3"/>
        </a:lnRef>
        <a:fillRef idx="0">
          <a:schemeClr val="accent3"/>
        </a:fillRef>
        <a:effectRef idx="0">
          <a:scrgbClr r="0" g="0" b="0"/>
        </a:effectRef>
        <a:fontRef idx="minor"/>
      </dsp:style>
      <dsp:txXfrm>
        <a:off x="1441300" y="266197"/>
        <a:ext cx="2125497" cy="2125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763380" cy="2074398"/>
        <a:chOff x="0" y="0"/>
        <a:chExt cx="2763380" cy="2074398"/>
      </a:xfrm>
    </dsp:grpSpPr>
    <dsp:sp modelId="{426304EA-1C65-024B-8BC0-C8D2E3052692}">
      <dsp:nvSpPr>
        <dsp:cNvPr id="3" name="圆角矩形 2"/>
        <dsp:cNvSpPr/>
      </dsp:nvSpPr>
      <dsp:spPr bwMode="white">
        <a:xfrm>
          <a:off x="860298" y="31463"/>
          <a:ext cx="1042785" cy="521392"/>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成员大会</a:t>
          </a:r>
          <a:endParaRPr>
            <a:solidFill>
              <a:schemeClr val="dk1"/>
            </a:solidFill>
          </a:endParaRPr>
        </a:p>
      </dsp:txBody>
      <dsp:txXfrm>
        <a:off x="860298" y="31463"/>
        <a:ext cx="1042785" cy="521392"/>
      </dsp:txXfrm>
    </dsp:sp>
    <dsp:sp modelId="{5FA84E10-75FE-FF45-AF8E-9516D81A1F2E}">
      <dsp:nvSpPr>
        <dsp:cNvPr id="4" name="左右箭头 3"/>
        <dsp:cNvSpPr/>
      </dsp:nvSpPr>
      <dsp:spPr bwMode="white">
        <a:xfrm rot="3599999">
          <a:off x="1540715" y="945955"/>
          <a:ext cx="542248" cy="182487"/>
        </a:xfrm>
        <a:prstGeom prst="lef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7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nSpc>
              <a:spcPct val="100000"/>
            </a:lnSpc>
            <a:spcBef>
              <a:spcPct val="0"/>
            </a:spcBef>
            <a:spcAft>
              <a:spcPct val="35000"/>
            </a:spcAft>
          </a:pPr>
          <a:endParaRPr lang="zh-CN" altLang="en-US">
            <a:solidFill>
              <a:schemeClr val="dk1"/>
            </a:solidFill>
          </a:endParaRPr>
        </a:p>
      </dsp:txBody>
      <dsp:txXfrm rot="3599999">
        <a:off x="1540715" y="945955"/>
        <a:ext cx="542248" cy="182487"/>
      </dsp:txXfrm>
    </dsp:sp>
    <dsp:sp modelId="{AB872C8F-FAE7-B740-A87C-EE1C2844DC0F}">
      <dsp:nvSpPr>
        <dsp:cNvPr id="5" name="圆角矩形 4"/>
        <dsp:cNvSpPr/>
      </dsp:nvSpPr>
      <dsp:spPr bwMode="white">
        <a:xfrm>
          <a:off x="1720595" y="1521542"/>
          <a:ext cx="1042785" cy="521392"/>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监事会</a:t>
          </a:r>
          <a:endParaRPr>
            <a:solidFill>
              <a:schemeClr val="dk1"/>
            </a:solidFill>
          </a:endParaRPr>
        </a:p>
      </dsp:txBody>
      <dsp:txXfrm>
        <a:off x="1720595" y="1521542"/>
        <a:ext cx="1042785" cy="521392"/>
      </dsp:txXfrm>
    </dsp:sp>
    <dsp:sp modelId="{64FE04CF-7234-1C49-8B5E-0C302132766E}">
      <dsp:nvSpPr>
        <dsp:cNvPr id="6" name="左右箭头 5"/>
        <dsp:cNvSpPr/>
      </dsp:nvSpPr>
      <dsp:spPr bwMode="white">
        <a:xfrm rot="10800000">
          <a:off x="1110566" y="1690995"/>
          <a:ext cx="542248" cy="182487"/>
        </a:xfrm>
        <a:prstGeom prst="lef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rot="10800000" lIns="0" tIns="0" rIns="0" bIns="0" anchor="ctr"/>
        <a:lstStyle>
          <a:lvl1pPr algn="ctr">
            <a:defRPr sz="7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nSpc>
              <a:spcPct val="100000"/>
            </a:lnSpc>
            <a:spcBef>
              <a:spcPct val="0"/>
            </a:spcBef>
            <a:spcAft>
              <a:spcPct val="35000"/>
            </a:spcAft>
          </a:pPr>
          <a:endParaRPr lang="zh-CN" altLang="en-US">
            <a:solidFill>
              <a:schemeClr val="dk1"/>
            </a:solidFill>
          </a:endParaRPr>
        </a:p>
      </dsp:txBody>
      <dsp:txXfrm rot="10800000">
        <a:off x="1110566" y="1690995"/>
        <a:ext cx="542248" cy="182487"/>
      </dsp:txXfrm>
    </dsp:sp>
    <dsp:sp modelId="{DE3A3987-3B88-184E-A523-DE37F61716FA}">
      <dsp:nvSpPr>
        <dsp:cNvPr id="7" name="圆角矩形 6"/>
        <dsp:cNvSpPr/>
      </dsp:nvSpPr>
      <dsp:spPr bwMode="white">
        <a:xfrm>
          <a:off x="0" y="1521542"/>
          <a:ext cx="1042785" cy="521392"/>
        </a:xfrm>
        <a:prstGeom prst="roundRect">
          <a:avLst>
            <a:gd name="adj" fmla="val 10000"/>
          </a:avLst>
        </a:prstGeom>
      </dsp:spPr>
      <dsp:style>
        <a:lnRef idx="2">
          <a:schemeClr val="accent3">
            <a:shade val="80000"/>
          </a:schemeClr>
        </a:lnRef>
        <a:fillRef idx="1">
          <a:schemeClr val="l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en-US" dirty="0">
              <a:solidFill>
                <a:schemeClr val="dk1"/>
              </a:solidFill>
            </a:rPr>
            <a:t>理事会</a:t>
          </a:r>
          <a:endParaRPr>
            <a:solidFill>
              <a:schemeClr val="dk1"/>
            </a:solidFill>
          </a:endParaRPr>
        </a:p>
      </dsp:txBody>
      <dsp:txXfrm>
        <a:off x="0" y="1521542"/>
        <a:ext cx="1042785" cy="521392"/>
      </dsp:txXfrm>
    </dsp:sp>
    <dsp:sp modelId="{ACC5F43E-BB1C-C24F-B6A6-524CFC7B2A3A}">
      <dsp:nvSpPr>
        <dsp:cNvPr id="8" name="左右箭头 7"/>
        <dsp:cNvSpPr/>
      </dsp:nvSpPr>
      <dsp:spPr bwMode="white">
        <a:xfrm rot="-3599999">
          <a:off x="680417" y="945955"/>
          <a:ext cx="542248" cy="182487"/>
        </a:xfrm>
        <a:prstGeom prst="lef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lIns="0" tIns="0" rIns="0" bIns="0" anchor="ctr"/>
        <a:lstStyle>
          <a:lvl1pPr algn="ctr">
            <a:defRPr sz="700"/>
          </a:lvl1pPr>
          <a:lvl2pPr marL="57150" indent="-57150" algn="ctr">
            <a:defRPr sz="500"/>
          </a:lvl2pPr>
          <a:lvl3pPr marL="114300" indent="-57150" algn="ctr">
            <a:defRPr sz="500"/>
          </a:lvl3pPr>
          <a:lvl4pPr marL="171450" indent="-57150" algn="ctr">
            <a:defRPr sz="500"/>
          </a:lvl4pPr>
          <a:lvl5pPr marL="228600" indent="-57150" algn="ctr">
            <a:defRPr sz="500"/>
          </a:lvl5pPr>
          <a:lvl6pPr marL="285750" indent="-57150" algn="ctr">
            <a:defRPr sz="500"/>
          </a:lvl6pPr>
          <a:lvl7pPr marL="342900" indent="-57150" algn="ctr">
            <a:defRPr sz="500"/>
          </a:lvl7pPr>
          <a:lvl8pPr marL="400050" indent="-57150" algn="ctr">
            <a:defRPr sz="500"/>
          </a:lvl8pPr>
          <a:lvl9pPr marL="457200" indent="-57150" algn="ctr">
            <a:defRPr sz="500"/>
          </a:lvl9pPr>
        </a:lstStyle>
        <a:p>
          <a:pPr lvl="0">
            <a:lnSpc>
              <a:spcPct val="100000"/>
            </a:lnSpc>
            <a:spcBef>
              <a:spcPct val="0"/>
            </a:spcBef>
            <a:spcAft>
              <a:spcPct val="35000"/>
            </a:spcAft>
          </a:pPr>
          <a:endParaRPr lang="zh-CN" altLang="en-US">
            <a:solidFill>
              <a:schemeClr val="dk1"/>
            </a:solidFill>
          </a:endParaRPr>
        </a:p>
      </dsp:txBody>
      <dsp:txXfrm rot="-3599999">
        <a:off x="680417" y="945955"/>
        <a:ext cx="542248" cy="182487"/>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BAB0A-F371-48DF-BA71-C87B3A2E398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D2184-0BFD-4D06-9E3E-B68E6ABD5F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D2184-0BFD-4D06-9E3E-B68E6ABD5F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519954A3-9DFD-4C44-94BA-B95130A3BA1C}" type="slidenum">
              <a:rPr lang="en-US" smtClean="0"/>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ll/>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34933"/>
            <a:ext cx="11443063" cy="1104363"/>
          </a:xfrm>
        </p:spPr>
        <p:txBody>
          <a:bodyPr/>
          <a:lstStyle/>
          <a:p>
            <a:r>
              <a:rPr lang="zh-CN" altLang="en-US" sz="3600" dirty="0">
                <a:solidFill>
                  <a:prstClr val="black"/>
                </a:solidFill>
                <a:latin typeface="黑体" panose="02010609060101010101" pitchFamily="49" charset="-122"/>
                <a:ea typeface="黑体" panose="02010609060101010101" pitchFamily="49" charset="-122"/>
              </a:rPr>
              <a:t>第二节  合伙企业法</a:t>
            </a:r>
            <a:endParaRPr lang="zh-CN" altLang="en-US" dirty="0"/>
          </a:p>
        </p:txBody>
      </p:sp>
      <p:sp>
        <p:nvSpPr>
          <p:cNvPr id="3" name="内容占位符 2"/>
          <p:cNvSpPr>
            <a:spLocks noGrp="1"/>
          </p:cNvSpPr>
          <p:nvPr>
            <p:ph idx="1"/>
          </p:nvPr>
        </p:nvSpPr>
        <p:spPr>
          <a:xfrm>
            <a:off x="3789628" y="1867436"/>
            <a:ext cx="5702101" cy="3563155"/>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一、合伙企业的概念与分类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二、合伙企业的设立制度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三、合伙企业的治理结构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四、合伙企业的财产与责任承担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五、合伙企业的变更、解散与清算</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04686" y="976285"/>
            <a:ext cx="9382627" cy="5463703"/>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一、合伙企业的概念和分类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（一）合伙企业的概念</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根据我国《合伙企业法》，合伙企业是指自然人、法人和其他组织依照合伙企业法在中国境内设立的普通合伙企业和有限合伙企业。</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（二）合伙企业的分类</a:t>
            </a: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普通合伙企业和有限合伙企业。</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有限合伙人以其出资额为限对合伙企业承担责任</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一般普通合伙和特殊普通合伙。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这是对普通合伙企业进行的一种分类</a:t>
            </a:r>
            <a:r>
              <a:rPr lang="zh-CN" altLang="en-US"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4" name="标题 1"/>
          <p:cNvSpPr>
            <a:spLocks noGrp="1"/>
          </p:cNvSpPr>
          <p:nvPr>
            <p:ph type="title"/>
          </p:nvPr>
        </p:nvSpPr>
        <p:spPr>
          <a:xfrm>
            <a:off x="0" y="551420"/>
            <a:ext cx="11443063" cy="849730"/>
          </a:xfrm>
        </p:spPr>
        <p:txBody>
          <a:bodyPr>
            <a:normAutofit/>
          </a:bodyPr>
          <a:lstStyle/>
          <a:p>
            <a:r>
              <a:rPr lang="zh-CN" altLang="en-US" sz="2400" b="1" dirty="0">
                <a:solidFill>
                  <a:prstClr val="black"/>
                </a:solidFill>
                <a:latin typeface="黑体" panose="02010609060101010101" pitchFamily="49" charset="-122"/>
                <a:ea typeface="黑体" panose="02010609060101010101" pitchFamily="49" charset="-122"/>
              </a:rPr>
              <a:t>第二节  合伙企业法</a:t>
            </a:r>
            <a:endParaRPr lang="zh-CN" altLang="en-US" sz="2400" b="1"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42937" y="522514"/>
            <a:ext cx="10749063" cy="5812971"/>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二、合伙企业的设立制度</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（一）合伙企业的设立条件</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普通合伙企业的设立条件</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）有</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个以上合伙人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）有书面合伙协议</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）有合伙人认缴或者实际缴付的出资</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）有合伙企业的名称和生产经营场所</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）法律、行政法规规定的其他条件</a:t>
            </a:r>
            <a:endParaRPr lang="zh-CN"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有限合伙企业的设立条</a:t>
            </a:r>
            <a:r>
              <a:rPr lang="zh-CN" altLang="en-US" dirty="0">
                <a:latin typeface="黑体" panose="02010609060101010101" pitchFamily="49" charset="-122"/>
                <a:ea typeface="黑体" panose="02010609060101010101" pitchFamily="49" charset="-122"/>
              </a:rPr>
              <a:t>件</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）合伙人的特殊规定</a:t>
            </a:r>
            <a:r>
              <a:rPr lang="zh-CN" altLang="en-US" dirty="0">
                <a:latin typeface="黑体" panose="02010609060101010101" pitchFamily="49" charset="-122"/>
                <a:ea typeface="黑体" panose="02010609060101010101" pitchFamily="49" charset="-122"/>
              </a:rPr>
              <a:t>：一般</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个以上</a:t>
            </a:r>
            <a:r>
              <a:rPr lang="en-US" altLang="zh-CN" dirty="0">
                <a:latin typeface="黑体" panose="02010609060101010101" pitchFamily="49" charset="-122"/>
                <a:ea typeface="黑体" panose="02010609060101010101" pitchFamily="49" charset="-122"/>
              </a:rPr>
              <a:t>50</a:t>
            </a:r>
            <a:r>
              <a:rPr lang="zh-CN" altLang="zh-CN" dirty="0">
                <a:latin typeface="黑体" panose="02010609060101010101" pitchFamily="49" charset="-122"/>
                <a:ea typeface="黑体" panose="02010609060101010101" pitchFamily="49" charset="-122"/>
              </a:rPr>
              <a:t>个以下合伙人</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至少</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个普通合伙人。</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）合伙企业名称的特殊规定</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标明</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有限合伙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字样。</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58386" y="261293"/>
            <a:ext cx="10018713" cy="6098178"/>
          </a:xfrm>
        </p:spPr>
        <p:txBody>
          <a:bodyPr>
            <a:normAutofit/>
          </a:bodyPr>
          <a:lstStyle/>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（二）合伙企业的设立程序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申请</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合伙人在申请设立合伙企业时，应当向企业登记机关提交登记申请书、合伙协议书、 合伙人身份证明等文件。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审批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对合伙人资格的审批。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对合伙目的和合伙企业经营范围的审批。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对合伙人某些出资方式的审批。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登记</a:t>
            </a: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639249" y="235131"/>
            <a:ext cx="9621417" cy="4946469"/>
          </a:xfrm>
        </p:spPr>
        <p:txBody>
          <a:bodyPr>
            <a:normAutofit/>
          </a:bodyPr>
          <a:lstStyle/>
          <a:p>
            <a:pPr marL="0" indent="0">
              <a:lnSpc>
                <a:spcPct val="150000"/>
              </a:lnSpc>
              <a:buNone/>
            </a:pPr>
            <a:r>
              <a:rPr lang="zh-CN" altLang="en-US" dirty="0">
                <a:latin typeface="黑体" panose="02010609060101010101" pitchFamily="49" charset="-122"/>
                <a:ea typeface="黑体" panose="02010609060101010101" pitchFamily="49" charset="-122"/>
              </a:rPr>
              <a:t>三、合伙企业的治理结构</a:t>
            </a:r>
            <a:endParaRPr lang="en-US" altLang="zh-CN" dirty="0">
              <a:latin typeface="黑体" panose="02010609060101010101" pitchFamily="49" charset="-122"/>
              <a:ea typeface="黑体" panose="02010609060101010101" pitchFamily="49" charset="-122"/>
            </a:endParaRPr>
          </a:p>
          <a:p>
            <a:pPr marL="0" indent="0">
              <a:lnSpc>
                <a:spcPct val="150000"/>
              </a:lnSpc>
              <a:buNone/>
            </a:pPr>
            <a:r>
              <a:rPr lang="zh-CN" altLang="en-US" dirty="0">
                <a:latin typeface="黑体" panose="02010609060101010101" pitchFamily="49" charset="-122"/>
                <a:ea typeface="黑体" panose="02010609060101010101" pitchFamily="49" charset="-122"/>
              </a:rPr>
              <a:t>（一）合伙人的权利和义务</a:t>
            </a:r>
            <a:endParaRPr lang="zh-CN" altLang="en-US" dirty="0">
              <a:latin typeface="黑体" panose="02010609060101010101" pitchFamily="49" charset="-122"/>
              <a:ea typeface="黑体" panose="02010609060101010101" pitchFamily="49" charset="-122"/>
            </a:endParaRPr>
          </a:p>
          <a:p>
            <a:pPr marL="0" indent="0">
              <a:lnSpc>
                <a:spcPct val="150000"/>
              </a:lnSpc>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权利：对合伙企业财产所享有的权利；优化投资权、优先受让权；经营管理权；监督检察权；获得补偿的权利</a:t>
            </a:r>
            <a:endParaRPr lang="zh-CN" altLang="en-US" dirty="0">
              <a:latin typeface="黑体" panose="02010609060101010101" pitchFamily="49" charset="-122"/>
              <a:ea typeface="黑体" panose="02010609060101010101" pitchFamily="49" charset="-122"/>
            </a:endParaRPr>
          </a:p>
          <a:p>
            <a:pPr marL="0" indent="0">
              <a:lnSpc>
                <a:spcPct val="150000"/>
              </a:lnSpc>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义务：缴纳出资的义务；诚实合作，勤勉敬业的义务；竞业禁止的义务</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15497" y="566674"/>
            <a:ext cx="10018713" cy="6049107"/>
          </a:xfrm>
        </p:spPr>
        <p:txBody>
          <a:bodyPr>
            <a:normAutofit lnSpcReduction="10000"/>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（二）合伙企业实务的执行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合伙企业事务执行人：</a:t>
            </a:r>
            <a:r>
              <a:rPr lang="zh-CN" altLang="zh-CN" dirty="0">
                <a:latin typeface="黑体" panose="02010609060101010101" pitchFamily="49" charset="-122"/>
                <a:ea typeface="黑体" panose="02010609060101010101" pitchFamily="49" charset="-122"/>
              </a:rPr>
              <a:t>按照合伙协议的约定或者经全体合伙人决定，可以委托一个或者数个合伙人对外代表合伙企业，执行合伙事务</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合伙企业事务执行的方式：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共同执行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委托一名或者数名合伙人执行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合伙人分别执行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聘任合伙人以外的人执行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合伙企业事务执行的规则：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rPr>
              <a:t>一般事项</a:t>
            </a:r>
            <a:r>
              <a:rPr lang="zh-CN" altLang="zh-CN" dirty="0">
                <a:latin typeface="黑体" panose="02010609060101010101" pitchFamily="49" charset="-122"/>
                <a:ea typeface="黑体" panose="02010609060101010101" pitchFamily="49" charset="-122"/>
              </a:rPr>
              <a:t>按照合伙协议约定的表决办法办理</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）特殊事项</a:t>
            </a:r>
            <a:r>
              <a:rPr lang="zh-CN" altLang="zh-CN" dirty="0">
                <a:latin typeface="黑体" panose="02010609060101010101" pitchFamily="49" charset="-122"/>
                <a:ea typeface="黑体" panose="02010609060101010101" pitchFamily="49" charset="-122"/>
              </a:rPr>
              <a:t>必须经全体合伙人同意</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43633" y="534572"/>
            <a:ext cx="10018713" cy="5284763"/>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（三）合伙企业事务的执行后果</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由一个或者数个合伙人执行合伙事务的，其执行合伙事务所产生的收益归合伙企业，所产生的费用和亏损由合伙企业承担。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合伙人分别执行合伙事务的，执行事务合伙人可以对其他合伙人执行的事务提出异议。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受委托执行合伙事务的合伙人不按照合伙协议或者全体合伙人的决定执行事务的，其他合伙人可以决定撤销该委托。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被聘任的合伙企业的经营管理人员应当在合伙企业授权范围内履行职务。 </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43561" y="896348"/>
            <a:ext cx="9731399" cy="5425068"/>
          </a:xfrm>
        </p:spPr>
        <p:txBody>
          <a:bodyPr>
            <a:normAutofit lnSpcReduction="10000"/>
          </a:bodyPr>
          <a:lstStyle/>
          <a:p>
            <a:pPr marL="0" indent="0">
              <a:buNone/>
            </a:pPr>
            <a:r>
              <a:rPr lang="zh-CN" altLang="en-US" sz="2600" dirty="0">
                <a:latin typeface="黑体" panose="02010609060101010101" pitchFamily="49" charset="-122"/>
                <a:ea typeface="黑体" panose="02010609060101010101" pitchFamily="49" charset="-122"/>
              </a:rPr>
              <a:t>四、合伙企业的资产与责任承担</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（一）合伙企业的财产构成</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合伙人的出资</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合伙企业的收益</a:t>
            </a:r>
            <a:endParaRPr lang="en-US" altLang="zh-CN" sz="2600" dirty="0">
              <a:latin typeface="黑体" panose="02010609060101010101" pitchFamily="49" charset="-122"/>
              <a:ea typeface="黑体" panose="02010609060101010101" pitchFamily="49" charset="-122"/>
            </a:endParaRPr>
          </a:p>
          <a:p>
            <a:pPr marL="0" indent="45720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合伙企业的收益主要包括</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rPr>
              <a:t>合伙企业的营业收入，即合伙企业通 过与他人的交易而取得的利润；（</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）合伙企业以自己的名义购买的各种财产，包括动产与不动产；（</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）合伙企业获得的受赠财产；（</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）合伙企业获得的赔偿，即当他人侵犯合伙企业的合法权益时，向合伙企业支付的赔偿金等；（</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）合伙企业在经营过程中形成的无形资产，如商号、商誉等；（</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）以合伙企业的名义取得的 各种知识产权等。 </a:t>
            </a:r>
            <a:endParaRPr lang="zh-CN" altLang="en-US" sz="28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endParaRPr lang="en-US" altLang="zh-CN" sz="2600"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27720" y="362243"/>
            <a:ext cx="10018713" cy="613351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（二）合伙人财产份额的转让</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Tx/>
            </a:pPr>
            <a:r>
              <a:rPr lang="zh-CN" altLang="en-US" dirty="0">
                <a:latin typeface="黑体" panose="02010609060101010101" pitchFamily="49" charset="-122"/>
                <a:ea typeface="黑体" panose="02010609060101010101" pitchFamily="49" charset="-122"/>
              </a:rPr>
              <a:t>向合伙人转让：</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合伙人之间转让在合伙企业中的全部或者部分财产份额时，应当通知其他合伙人。</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Tx/>
            </a:pPr>
            <a:r>
              <a:rPr lang="zh-CN" altLang="en-US" dirty="0">
                <a:latin typeface="黑体" panose="02010609060101010101" pitchFamily="49" charset="-122"/>
                <a:ea typeface="黑体" panose="02010609060101010101" pitchFamily="49" charset="-122"/>
              </a:rPr>
              <a:t>向合伙人以外的人转让：</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普通合伙</a:t>
            </a:r>
            <a:r>
              <a:rPr lang="zh-CN" altLang="zh-CN" dirty="0">
                <a:latin typeface="黑体" panose="02010609060101010101" pitchFamily="49" charset="-122"/>
                <a:ea typeface="黑体" panose="02010609060101010101" pitchFamily="49" charset="-122"/>
              </a:rPr>
              <a:t>除合伙协议另有约定外，合伙人向合伙人以外的人转让其在合伙企业中的全部或者部分财产份额时，须经其他合伙人一致同意。</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Tx/>
            </a:pPr>
            <a:r>
              <a:rPr lang="zh-CN" altLang="en-US" dirty="0">
                <a:latin typeface="黑体" panose="02010609060101010101" pitchFamily="49" charset="-122"/>
                <a:ea typeface="黑体" panose="02010609060101010101" pitchFamily="49" charset="-122"/>
              </a:rPr>
              <a:t>以合伙人财产份额出质：</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普通合伙</a:t>
            </a:r>
            <a:r>
              <a:rPr lang="zh-CN" altLang="zh-CN" dirty="0">
                <a:latin typeface="黑体" panose="02010609060101010101" pitchFamily="49" charset="-122"/>
                <a:ea typeface="黑体" panose="02010609060101010101" pitchFamily="49" charset="-122"/>
              </a:rPr>
              <a:t>须经其他合伙人一致同意；未经其他合伙人一致同意，其行为无效</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64538" y="716466"/>
            <a:ext cx="9731399" cy="5425068"/>
          </a:xfrm>
        </p:spPr>
        <p:txBody>
          <a:bodyPr>
            <a:normAutofit/>
          </a:bodyPr>
          <a:lstStyle/>
          <a:p>
            <a:pPr marL="0" indent="0">
              <a:buNone/>
            </a:pPr>
            <a:r>
              <a:rPr lang="zh-CN" altLang="en-US" sz="2400" dirty="0">
                <a:latin typeface="黑体" panose="02010609060101010101" pitchFamily="49" charset="-122"/>
                <a:ea typeface="黑体" panose="02010609060101010101" pitchFamily="49" charset="-122"/>
              </a:rPr>
              <a:t>（三）合伙企业的责任承担</a:t>
            </a:r>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合伙企业的利润分配与亏损分担：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buNone/>
            </a:pPr>
            <a:r>
              <a:rPr lang="zh-CN" altLang="en-US" dirty="0">
                <a:latin typeface="黑体" panose="02010609060101010101" pitchFamily="49" charset="-122"/>
                <a:ea typeface="黑体" panose="02010609060101010101" pitchFamily="49" charset="-122"/>
              </a:rPr>
              <a:t>合伙企业的利润分配和亏损分担，按照合伙协议的约定办理；合伙协议未约定或者约定不明确的，由合伙人协商决定；协商不成的，由合伙人按照实缴出资 比例分配、分担；无法确定出资比例的，由合伙人平均分配、分担。 </a:t>
            </a:r>
            <a:endParaRPr lang="zh-CN" altLang="en-US" dirty="0">
              <a:latin typeface="黑体" panose="02010609060101010101" pitchFamily="49" charset="-122"/>
              <a:ea typeface="黑体" panose="02010609060101010101" pitchFamily="49" charset="-122"/>
            </a:endParaRPr>
          </a:p>
          <a:p>
            <a:pPr marL="0" indent="0">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合伙企业债务承担中的具体责任： </a:t>
            </a:r>
            <a:endParaRPr lang="en-US" altLang="zh-CN" sz="2400"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）合伙企业的财产责任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）普通合伙人的无限连带责任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）特殊的普通合伙人的责任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）有限合伙人的责任</a:t>
            </a: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0" y="491941"/>
            <a:ext cx="12192000" cy="989011"/>
          </a:xfrm>
        </p:spPr>
        <p:txBody>
          <a:bodyPr>
            <a:normAutofit/>
          </a:bodyPr>
          <a:lstStyle/>
          <a:p>
            <a:r>
              <a:rPr lang="zh-CN" altLang="en-US" sz="3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第五章  非公司企业法</a:t>
            </a:r>
            <a:endParaRPr lang="zh-CN" altLang="en-US" sz="3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内容占位符 4"/>
          <p:cNvSpPr>
            <a:spLocks noGrp="1"/>
          </p:cNvSpPr>
          <p:nvPr>
            <p:ph idx="1"/>
          </p:nvPr>
        </p:nvSpPr>
        <p:spPr>
          <a:xfrm>
            <a:off x="3828341" y="1271947"/>
            <a:ext cx="8596668" cy="302347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第一节  个人独资企业法</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第二节  合伙企业法</a:t>
            </a:r>
            <a:r>
              <a:rPr lang="en-US" altLang="zh-CN">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第三节  其他企业法  </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120302" y="112835"/>
            <a:ext cx="9951395" cy="4591455"/>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五、合伙企业的变更、解散与清算</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（一）合伙企业的变更：</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合伙企业的变更是指合伙企业由于登记事项发生变化而进行的变更，主要包括合伙人、合伙协议及合伙企业名称、经营场所等登记事项的变更。</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入伙：</a:t>
            </a:r>
            <a:r>
              <a:rPr lang="zh-CN" altLang="zh-CN" dirty="0">
                <a:latin typeface="黑体" panose="02010609060101010101" pitchFamily="49" charset="-122"/>
                <a:ea typeface="黑体" panose="02010609060101010101" pitchFamily="49" charset="-122"/>
              </a:rPr>
              <a:t>入伙的新合伙人对入伙前的合伙企业的债务承担连带责任。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退伙：</a:t>
            </a:r>
            <a:r>
              <a:rPr lang="zh-CN" altLang="zh-CN" dirty="0">
                <a:latin typeface="黑体" panose="02010609060101010101" pitchFamily="49" charset="-122"/>
                <a:ea typeface="黑体" panose="02010609060101010101" pitchFamily="49" charset="-122"/>
              </a:rPr>
              <a:t>声明退伙</a:t>
            </a:r>
            <a:r>
              <a:rPr lang="zh-CN" altLang="en-US" dirty="0">
                <a:latin typeface="黑体" panose="02010609060101010101" pitchFamily="49" charset="-122"/>
                <a:ea typeface="黑体" panose="02010609060101010101" pitchFamily="49" charset="-122"/>
              </a:rPr>
              <a:t>和</a:t>
            </a:r>
            <a:r>
              <a:rPr lang="zh-CN" altLang="zh-CN" dirty="0">
                <a:latin typeface="黑体" panose="02010609060101010101" pitchFamily="49" charset="-122"/>
                <a:ea typeface="黑体" panose="02010609060101010101" pitchFamily="49" charset="-122"/>
              </a:rPr>
              <a:t>法定退伙</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57701" y="688144"/>
            <a:ext cx="10018713" cy="5481711"/>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（二）合伙企业的解散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合伙企业的解散，是指根据合伙协议的约定或法律的规定，结束合伙协议关系，终止合伙企业的行为。 </a:t>
            </a:r>
            <a:endParaRPr lang="zh-CN" altLang="en-US"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合伙协议约定的经营期限届满，合伙人决定不再经营</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合伙协议约定的解散事由出现</a:t>
            </a:r>
            <a:r>
              <a:rPr lang="en-US" altLang="zh-CN" dirty="0">
                <a:latin typeface="黑体" panose="02010609060101010101" pitchFamily="49" charset="-122"/>
                <a:ea typeface="黑体" panose="02010609060101010101" pitchFamily="49" charset="-122"/>
              </a:rPr>
              <a:t>   </a:t>
            </a:r>
            <a:r>
              <a:rPr lang="en-US" altLang="zh-CN" dirty="0">
                <a:solidFill>
                  <a:srgbClr val="00B0F0"/>
                </a:solidFill>
                <a:latin typeface="黑体" panose="02010609060101010101" pitchFamily="49" charset="-122"/>
                <a:ea typeface="黑体" panose="02010609060101010101" pitchFamily="49" charset="-122"/>
              </a:rPr>
              <a:t> </a:t>
            </a:r>
            <a:endParaRPr lang="en-US" altLang="zh-CN" dirty="0">
              <a:solidFill>
                <a:srgbClr val="00B0F0"/>
              </a:solidFill>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全体合伙人决定解散</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合伙人已不具备法定人数满</a:t>
            </a:r>
            <a:r>
              <a:rPr lang="en-US" altLang="zh-CN" dirty="0">
                <a:latin typeface="黑体" panose="02010609060101010101" pitchFamily="49" charset="-122"/>
                <a:ea typeface="黑体" panose="02010609060101010101" pitchFamily="49" charset="-122"/>
              </a:rPr>
              <a:t>30</a:t>
            </a:r>
            <a:r>
              <a:rPr lang="zh-CN" altLang="zh-CN" dirty="0">
                <a:latin typeface="黑体" panose="02010609060101010101" pitchFamily="49" charset="-122"/>
                <a:ea typeface="黑体" panose="02010609060101010101" pitchFamily="49" charset="-122"/>
              </a:rPr>
              <a:t>天</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合伙协议约定的合伙目的已经实现或无法实现</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被依法吊销营业执照、责令关闭或者撤销</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出现法律、行政法规规定的的其他原因。</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91055" y="718155"/>
            <a:ext cx="8949447" cy="2264196"/>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（三）合伙企业的清算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合伙企业的清算，是指在合伙企业解散后，为了终止合伙企业的法律关系，依法确定清算人，了结合伙事务，清理债权债务，分配剩余财产，终止合伙关系的程序。</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一般清算程序：</a:t>
            </a:r>
            <a:endParaRPr lang="en-US" altLang="zh-CN"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500553" y="2757269"/>
          <a:ext cx="9809871" cy="2729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685801"/>
            <a:ext cx="12192000" cy="962696"/>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第三节  其他企业法</a:t>
            </a:r>
            <a:endParaRPr lang="zh-CN" altLang="en-US" b="1" dirty="0"/>
          </a:p>
        </p:txBody>
      </p:sp>
      <p:sp>
        <p:nvSpPr>
          <p:cNvPr id="3" name="内容占位符 2"/>
          <p:cNvSpPr>
            <a:spLocks noGrp="1"/>
          </p:cNvSpPr>
          <p:nvPr>
            <p:ph idx="1"/>
          </p:nvPr>
        </p:nvSpPr>
        <p:spPr>
          <a:xfrm>
            <a:off x="4126660" y="1058577"/>
            <a:ext cx="6449076" cy="3859369"/>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一、国有企业法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二、外资企业法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三、合作社法</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anim calcmode="lin" valueType="num">
                                      <p:cBhvr>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anim calcmode="lin" valueType="num">
                                      <p:cBhvr>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anim calcmode="lin" valueType="num">
                                      <p:cBhvr>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48268"/>
            <a:ext cx="12192000" cy="712602"/>
          </a:xfrm>
        </p:spPr>
        <p:txBody>
          <a:bodyPr>
            <a:normAutofit/>
          </a:bodyPr>
          <a:lstStyle/>
          <a:p>
            <a:r>
              <a:rPr lang="zh-CN" altLang="en-US" sz="2400" b="1" dirty="0">
                <a:latin typeface="黑体" panose="02010609060101010101" pitchFamily="49" charset="-122"/>
                <a:ea typeface="黑体" panose="02010609060101010101" pitchFamily="49" charset="-122"/>
              </a:rPr>
              <a:t>第三节  其他企业法</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389791" y="1387073"/>
            <a:ext cx="10311319" cy="4083853"/>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一、国有企业法</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（一）国有企业的概念及特征 </a:t>
            </a:r>
            <a:endParaRPr lang="en-US" altLang="zh-CN" sz="2400"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国有企业是指企业财产权属于国家所有或者由国家依法设立的，具有独立经营权的企业法人。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法律特征 ：</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国有企业属于国家所有或者由国家投资设立。</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国有企业具有独立的法人地位。</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国有企业在经营管理中试行所有权和经营权分离。</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42107" y="683454"/>
            <a:ext cx="10018713" cy="556260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（二）国有企业的种类及相关概念</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国有商业企业和国有公益企业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按照我国分类推进国有企业改革的思路，根据国有资本的战略定位和发展目标，结合不同国有企业在经济社会发展中的作用、现状和发展需要，国有企业可分为国有商业企业和国有公益企业。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国家出资企业、国家控股企业和国家参股企业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在理解国有企业时，有几个概念与国有企业较为相近，其中最主要的有国家出资企业、国家控股企业和国家参股企业。 </a:t>
            </a:r>
            <a:endParaRPr lang="zh-CN" altLang="en-US" dirty="0">
              <a:latin typeface="黑体" panose="02010609060101010101" pitchFamily="49" charset="-122"/>
              <a:ea typeface="黑体" panose="02010609060101010101" pitchFamily="49" charset="-122"/>
            </a:endParaRPr>
          </a:p>
          <a:p>
            <a:endParaRPr lang="zh-CN" altLang="en-US" dirty="0"/>
          </a:p>
          <a:p>
            <a:endParaRPr lang="en-US" altLang="zh-CN" dirty="0">
              <a:latin typeface="+mn-ea"/>
            </a:endParaRPr>
          </a:p>
          <a:p>
            <a:endParaRPr kumimoji="1"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68833" y="492827"/>
            <a:ext cx="7653942" cy="5872346"/>
          </a:xfrm>
        </p:spPr>
        <p:txBody>
          <a:bodyPr>
            <a:normAutofit/>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三）国有企业的法人治理结构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国有企业的决策与管理制度</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主要实行厂长（经理）负责制与董事会制度。</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国有企业的监督制度</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主要包括内部监督和外部监督。</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国有企业必须实行民主管理制度</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职工代表大会是企业实行民主管理的基本形式</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（四）国有企业与政府的关系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国有企业与政府的关系要以建立现代企业制度为目标，强化企业主体地位，转变政府职能，既要确保企业经营权的独立，也要保护国家和政府作为投资者的权益。</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8450218" y="754104"/>
          <a:ext cx="3741782" cy="5611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84116" y="478374"/>
            <a:ext cx="10284031" cy="590125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二、外资企业法</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（一）外资企业的概念及特征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外资企业是指依照中国有关法律在中国境内设立的全部资本由外国投资者投资的企业，不包括外国的企业和其他经济组织在中国境内的分支机构。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特征：</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资本来自于外国的投资者</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外资企业由外国投资者依据中国法律在中国境内设立</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外资企业的基本组织形式是有限责任公司</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（二）外资企业的设立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申请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审批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登记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（三）外资企业的治理结构：</a:t>
            </a:r>
            <a:r>
              <a:rPr lang="zh-CN" altLang="zh-CN" dirty="0">
                <a:latin typeface="黑体" panose="02010609060101010101" pitchFamily="49" charset="-122"/>
                <a:ea typeface="黑体" panose="02010609060101010101" pitchFamily="49" charset="-122"/>
              </a:rPr>
              <a:t>适用《公司法》中对于有限责任公司的规定</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anim calcmode="lin" valueType="num">
                                      <p:cBhvr>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anim calcmode="lin" valueType="num">
                                      <p:cBhvr>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34422" y="475329"/>
            <a:ext cx="10141527" cy="5460643"/>
          </a:xfrm>
        </p:spPr>
        <p:txBody>
          <a:bodyPr>
            <a:normAutofit lnSpcReduction="10000"/>
          </a:bodyPr>
          <a:lstStyle/>
          <a:p>
            <a:pPr marL="0" indent="0">
              <a:lnSpc>
                <a:spcPct val="12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三、合作社法</a:t>
            </a:r>
            <a:endParaRPr lang="en-US" altLang="zh-CN" sz="26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（一）农民专业合作社的概念及特征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农民专业合作社，是指在农村家庭承包经营基础上，同类农产品的生产经营者或者同类农业生产经营服务的提供者、利用者，自愿联合、民主管理的互助性经济组织。</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特点：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成员以农民为主体，并以服务成员为宗旨，谋求全体成员的共同利益。</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合作社成员入社资源、退社自由，地位平等，并实行民主管理。</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合作社盈余主要按照成员于农民专业合作社的交易量（额）比例返还。</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具有法人资格。</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20539" y="225082"/>
            <a:ext cx="9750921" cy="6119447"/>
          </a:xfrm>
        </p:spPr>
        <p:txBody>
          <a:bodyPr>
            <a:normAutofit/>
          </a:bodyPr>
          <a:lstStyle/>
          <a:p>
            <a:pPr marL="0" indent="0">
              <a:lnSpc>
                <a:spcPct val="145000"/>
              </a:lnSpc>
              <a:spcBef>
                <a:spcPts val="1000"/>
              </a:spcBef>
              <a:spcAft>
                <a:spcPts val="0"/>
              </a:spcAft>
              <a:buNone/>
            </a:pPr>
            <a:r>
              <a:rPr lang="zh-CN" altLang="en-US" dirty="0">
                <a:latin typeface="黑体" panose="02010609060101010101" pitchFamily="49" charset="-122"/>
                <a:ea typeface="黑体" panose="02010609060101010101" pitchFamily="49" charset="-122"/>
              </a:rPr>
              <a:t>（二）农民专业合作社的设立</a:t>
            </a: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设立条件</a:t>
            </a: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出资形式</a:t>
            </a:r>
            <a:endParaRPr lang="en-US" altLang="zh-CN" dirty="0">
              <a:latin typeface="黑体" panose="02010609060101010101" pitchFamily="49" charset="-122"/>
              <a:ea typeface="黑体" panose="02010609060101010101" pitchFamily="49" charset="-122"/>
            </a:endParaRPr>
          </a:p>
          <a:p>
            <a:pPr marL="0" indent="457200">
              <a:lnSpc>
                <a:spcPct val="145000"/>
              </a:lnSpc>
              <a:spcBef>
                <a:spcPts val="1000"/>
              </a:spcBef>
              <a:spcAft>
                <a:spcPts val="0"/>
              </a:spcAft>
              <a:buNone/>
            </a:pPr>
            <a:r>
              <a:rPr lang="zh-CN" altLang="en-US" dirty="0">
                <a:latin typeface="黑体" panose="02010609060101010101" pitchFamily="49" charset="-122"/>
                <a:ea typeface="黑体" panose="02010609060101010101" pitchFamily="49" charset="-122"/>
              </a:rPr>
              <a:t>可以货币出资、可以用货币估价并可以依法转让的非货币财产以及章程规定的其他方式作价出资。农民专业合作社成员不得以对该社或者其他成员的债权，充抵出资；不得以缴纳的出资，抵销对该社或者其他成员的债务。 </a:t>
            </a:r>
            <a:endParaRPr lang="zh-CN" altLang="zh-CN" dirty="0">
              <a:latin typeface="黑体" panose="02010609060101010101" pitchFamily="49" charset="-122"/>
              <a:ea typeface="黑体" panose="02010609060101010101" pitchFamily="49" charset="-122"/>
            </a:endParaRPr>
          </a:p>
        </p:txBody>
      </p:sp>
      <p:graphicFrame>
        <p:nvGraphicFramePr>
          <p:cNvPr id="6" name="图示 5"/>
          <p:cNvGraphicFramePr/>
          <p:nvPr/>
        </p:nvGraphicFramePr>
        <p:xfrm>
          <a:off x="2616591" y="1322363"/>
          <a:ext cx="5008098" cy="2489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95647"/>
            <a:ext cx="12192000" cy="692239"/>
          </a:xfrm>
        </p:spPr>
        <p:txBody>
          <a:bodyPr>
            <a:normAutofit fontScale="90000"/>
          </a:bodyPr>
          <a:lstStyle/>
          <a:p>
            <a:r>
              <a:rPr lang="zh-CN" altLang="en-US" b="1" dirty="0">
                <a:latin typeface="黑体" panose="02010609060101010101" pitchFamily="49" charset="-122"/>
                <a:ea typeface="黑体" panose="02010609060101010101" pitchFamily="49" charset="-122"/>
              </a:rPr>
              <a:t>本章要点</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38080" y="1476725"/>
            <a:ext cx="10266240" cy="3124201"/>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理解个人独资企业的概念和法律特征，掌握个人个人独资企业的组织结构和设立解散的具体程序内容。</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掌握合伙企业的具体种类以及不同类型合伙企业的事务执行及责任制度。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了解国有企业、集体企业等其他企业类型，熟悉不同企业类型的特征和组织机构，把握未来企业形式改革的方向。</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99904" y="717452"/>
            <a:ext cx="10018713" cy="4539175"/>
          </a:xfrm>
        </p:spPr>
        <p:txBody>
          <a:bodyPr>
            <a:normAutofit/>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设立程序：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）须有</a:t>
            </a:r>
            <a:r>
              <a:rPr lang="zh-CN" altLang="zh-CN" dirty="0">
                <a:latin typeface="黑体" panose="02010609060101010101" pitchFamily="49" charset="-122"/>
                <a:ea typeface="黑体" panose="02010609060101010101" pitchFamily="49" charset="-122"/>
              </a:rPr>
              <a:t>申请</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审查登记程序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当召开由全体设立人参加的设立大会</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）向登记机关报送年度报告，并向社会公示。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转投资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农民专业合作社可以依法向公司等企业投资，以其出资额为限对所投资企业承担责任。 </a:t>
            </a:r>
            <a:endParaRPr lang="en-US" altLang="zh-CN" kern="100" dirty="0">
              <a:latin typeface="黑体" panose="02010609060101010101" pitchFamily="49" charset="-122"/>
              <a:ea typeface="黑体" panose="02010609060101010101" pitchFamily="49" charset="-122"/>
            </a:endParaRPr>
          </a:p>
          <a:p>
            <a:endParaRPr kumimoji="1" lang="zh-CN" altLang="en-US"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266092" y="515396"/>
            <a:ext cx="10236931" cy="6063176"/>
          </a:xfrm>
        </p:spPr>
        <p:txBody>
          <a:bodyPr>
            <a:normAutofit/>
          </a:bodyPr>
          <a:lstStyle/>
          <a:p>
            <a:pPr marL="0" indent="0">
              <a:lnSpc>
                <a:spcPct val="125000"/>
              </a:lnSpc>
              <a:spcBef>
                <a:spcPts val="1000"/>
              </a:spcBef>
              <a:spcAft>
                <a:spcPts val="0"/>
              </a:spcAft>
              <a:buNone/>
            </a:pPr>
            <a:r>
              <a:rPr lang="zh-CN" altLang="en-US" kern="100" dirty="0">
                <a:latin typeface="黑体" panose="02010609060101010101" pitchFamily="49" charset="-122"/>
                <a:ea typeface="黑体" panose="02010609060101010101" pitchFamily="49" charset="-122"/>
              </a:rPr>
              <a:t>（</a:t>
            </a:r>
            <a:r>
              <a:rPr lang="zh-CN" altLang="zh-CN" kern="100" dirty="0">
                <a:latin typeface="黑体" panose="02010609060101010101" pitchFamily="49" charset="-122"/>
                <a:ea typeface="黑体" panose="02010609060101010101" pitchFamily="49" charset="-122"/>
              </a:rPr>
              <a:t>三）农民专业合作社的治理结构</a:t>
            </a:r>
            <a:endParaRPr lang="en-US" altLang="zh-CN" kern="1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成员大会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 理事会和监事会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（四）农民专业合作社的合并、分立、解散与清算</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农民专业合作社因下列原因解散</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章程规定的解散事由出现；</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 成员大会决议解散；（</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）因合并或者分立需要解散；（</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）依法被吊销营业执照或者被撤销。</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合作社在解散时，应当依法成立清算组。 </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（五）农民专业合作社联合社</a:t>
            </a:r>
            <a:endParaRPr kumimoji="1"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个以上农民专业合作社在自愿的基础上，可以出资设立农民专业合作社联合社。 </a:t>
            </a:r>
            <a:endParaRPr lang="zh-CN" altLang="en-US" dirty="0">
              <a:latin typeface="黑体" panose="02010609060101010101" pitchFamily="49" charset="-122"/>
              <a:ea typeface="黑体" panose="02010609060101010101" pitchFamily="49" charset="-122"/>
            </a:endParaRPr>
          </a:p>
        </p:txBody>
      </p:sp>
      <p:graphicFrame>
        <p:nvGraphicFramePr>
          <p:cNvPr id="7" name="图示 6"/>
          <p:cNvGraphicFramePr/>
          <p:nvPr/>
        </p:nvGraphicFramePr>
        <p:xfrm>
          <a:off x="8637114" y="624558"/>
          <a:ext cx="2763380" cy="2074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7"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584861"/>
            <a:ext cx="12191999" cy="816429"/>
          </a:xfrm>
        </p:spPr>
        <p:txBody>
          <a:bodyPr>
            <a:normAutofit/>
          </a:bodyPr>
          <a:lstStyle/>
          <a:p>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思考题</a:t>
            </a:r>
            <a:r>
              <a:rPr lang="en-US" altLang="zh-CN" sz="3200" b="1" dirty="0">
                <a:latin typeface="黑体" panose="02010609060101010101" pitchFamily="49" charset="-122"/>
                <a:ea typeface="黑体" panose="02010609060101010101" pitchFamily="49" charset="-122"/>
              </a:rPr>
              <a:t>】</a:t>
            </a:r>
            <a:endParaRPr lang="zh-CN" altLang="en-US" sz="32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797665" y="1401290"/>
            <a:ext cx="8596668" cy="3880773"/>
          </a:xfrm>
        </p:spPr>
        <p:txBody>
          <a:bodyPr>
            <a:normAutofit/>
          </a:bodyPr>
          <a:lstStyle/>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个人独资企业有哪些法律特征？</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我国的合伙企业有哪些种类？</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试述我国合伙企业的事务执行及责任责任制度。</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我国国有企业有哪些种类？国有企业的法律特征有哪些？</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试述我国国有企业制度的改革。</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试述我国农民专业合作社的特征与治理结构。</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anim calcmode="lin" valueType="num">
                                      <p:cBhvr>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338071"/>
            <a:ext cx="12192000" cy="962696"/>
          </a:xfrm>
        </p:spPr>
        <p:txBody>
          <a:bodyPr/>
          <a:lstStyle/>
          <a:p>
            <a:r>
              <a:rPr lang="zh-CN" altLang="en-US" sz="3600" dirty="0">
                <a:solidFill>
                  <a:prstClr val="black"/>
                </a:solidFill>
                <a:latin typeface="黑体" panose="02010609060101010101" pitchFamily="49" charset="-122"/>
                <a:ea typeface="黑体" panose="02010609060101010101" pitchFamily="49" charset="-122"/>
              </a:rPr>
              <a:t>第一节  个人独资企业法</a:t>
            </a:r>
            <a:endParaRPr lang="zh-CN" altLang="en-US" dirty="0"/>
          </a:p>
        </p:txBody>
      </p:sp>
      <p:sp>
        <p:nvSpPr>
          <p:cNvPr id="3" name="内容占位符 2"/>
          <p:cNvSpPr>
            <a:spLocks noGrp="1"/>
          </p:cNvSpPr>
          <p:nvPr>
            <p:ph idx="1"/>
          </p:nvPr>
        </p:nvSpPr>
        <p:spPr>
          <a:xfrm>
            <a:off x="3661024" y="1300767"/>
            <a:ext cx="5251341" cy="3498761"/>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一、个人独资企业的概念与特征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二、个人独资企业的设立制度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三、个人独资企业的治理结构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四、个人独资企业的解散与清算</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500"/>
                                        <p:tgtEl>
                                          <p:spTgt spid="3">
                                            <p:txEl>
                                              <p:pRg st="0" end="0"/>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500"/>
                                        <p:tgtEl>
                                          <p:spTgt spid="3">
                                            <p:txEl>
                                              <p:pRg st="1" end="1"/>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500"/>
                                        <p:tgtEl>
                                          <p:spTgt spid="3">
                                            <p:txEl>
                                              <p:pRg st="2" end="2"/>
                                            </p:txEl>
                                          </p:spTgt>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365200"/>
            <a:ext cx="12191999" cy="949816"/>
          </a:xfrm>
        </p:spPr>
        <p:txBody>
          <a:bodyPr>
            <a:normAutofit/>
          </a:bodyPr>
          <a:lstStyle/>
          <a:p>
            <a:r>
              <a:rPr lang="zh-CN" altLang="en-US" sz="2400" b="1" dirty="0">
                <a:latin typeface="黑体" panose="02010609060101010101" pitchFamily="49" charset="-122"/>
                <a:ea typeface="黑体" panose="02010609060101010101" pitchFamily="49" charset="-122"/>
              </a:rPr>
              <a:t>第一节  个人独资企业法</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76527" y="1186638"/>
            <a:ext cx="10038944" cy="5306162"/>
          </a:xfrm>
        </p:spPr>
        <p:txBody>
          <a:bodyPr>
            <a:normAutofit lnSpcReduction="10000"/>
          </a:bodyPr>
          <a:lstStyle/>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一、个人独资企业的概念与特征</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（一）个人独资企业的概念 </a:t>
            </a:r>
            <a:endParaRPr lang="en-US" altLang="zh-CN" sz="2400" dirty="0">
              <a:latin typeface="黑体" panose="02010609060101010101" pitchFamily="49" charset="-122"/>
              <a:ea typeface="黑体" panose="02010609060101010101" pitchFamily="49" charset="-122"/>
            </a:endParaRPr>
          </a:p>
          <a:p>
            <a:pPr marL="0" indent="45720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个人独资企业</a:t>
            </a:r>
            <a:r>
              <a:rPr lang="zh-CN" altLang="zh-CN" dirty="0">
                <a:latin typeface="黑体" panose="02010609060101010101" pitchFamily="49" charset="-122"/>
                <a:ea typeface="黑体" panose="02010609060101010101" pitchFamily="49" charset="-122"/>
              </a:rPr>
              <a:t>是由一个自然人投资，财产为投资者个人所有，投资人以其个人全部财产对企业债务承担无限责任的经营实体。</a:t>
            </a:r>
            <a:endParaRPr lang="en-US" altLang="zh-CN" sz="24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（二）个人独资企业的特征 </a:t>
            </a:r>
            <a:endParaRPr lang="en-US" altLang="zh-CN" sz="24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投资主体只能是一个自然人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不具有法人资格</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投资人对企业的财产依法享有所有权和经营管理权</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投资人以其个人财产对企业的债务承担无限责任</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58535" y="399107"/>
            <a:ext cx="9679579" cy="6059786"/>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二、个人独资企业的设立制度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（一）个人独资企业的设立条件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投资人为一个自然人</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有合法的企业名称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有投资人申报的出资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有固定的生产经营场所和必要的生产经营条件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有必要的从业人员</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（二）个人独资企业的设立程序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设立申请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审查登记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（三）个人独资企业分支机构的设立</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489165" y="600892"/>
            <a:ext cx="9013371" cy="3257653"/>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三、个人独资企业的治理结构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（一）业主的权利和义务</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个人独资企业的业主即个人独资企业的投资人，他几乎对企业的财产和经营管理享有绝对的权利，并承担相应的义务、责任</a:t>
            </a:r>
            <a:r>
              <a:rPr lang="zh-CN" altLang="en-US"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（二）个人独资企业的权利、义务</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企业本身权利和义务。</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（三）个人独资企业的事务管理</a:t>
            </a:r>
            <a:endParaRPr lang="en-US" altLang="zh-CN" sz="2400" dirty="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2260762" y="3999222"/>
          <a:ext cx="3428274" cy="2506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60502" y="544692"/>
            <a:ext cx="10293233" cy="5529203"/>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四、个人独资企业的解散和清算</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（一）个人独资企业的解散</a:t>
            </a:r>
            <a:endParaRPr lang="en-US" altLang="zh-CN" sz="2400"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个人独资企业的解散是指独资企业因出现某些法定的事由导致其民事主体资格消失。</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sz="2400" dirty="0">
                <a:latin typeface="黑体" panose="02010609060101010101" pitchFamily="49" charset="-122"/>
                <a:ea typeface="黑体" panose="02010609060101010101" pitchFamily="49" charset="-122"/>
              </a:rPr>
              <a:t>解散情形：</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投资人决定解散</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投资人死亡或者被宣告死亡，无继承人或者继承人决定放弃继承</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被依法吊销营业执照</a:t>
            </a:r>
            <a:endParaRPr lang="en-US" altLang="zh-CN" sz="2400"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法律、行政法规规定的其他解散情形</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379808" y="418012"/>
            <a:ext cx="10018713" cy="3435532"/>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（二）个人独资企业的清算</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个人独资企业的清算是指出现个人独资企业解散的事实后，处理解散企业未了结的法律关系的程序。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清算程序：</a:t>
            </a:r>
            <a:endParaRPr lang="en-US" altLang="zh-CN" dirty="0">
              <a:latin typeface="黑体" panose="02010609060101010101" pitchFamily="49" charset="-122"/>
              <a:ea typeface="黑体" panose="02010609060101010101" pitchFamily="49" charset="-122"/>
            </a:endParaRPr>
          </a:p>
        </p:txBody>
      </p:sp>
      <p:graphicFrame>
        <p:nvGraphicFramePr>
          <p:cNvPr id="6" name="图示 5"/>
          <p:cNvGraphicFramePr/>
          <p:nvPr/>
        </p:nvGraphicFramePr>
        <p:xfrm>
          <a:off x="1379808" y="2847703"/>
          <a:ext cx="8780192" cy="3277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anjing</Template>
  <TotalTime>0</TotalTime>
  <Words>4586</Words>
  <Application>WPS 演示</Application>
  <PresentationFormat>宽屏</PresentationFormat>
  <Paragraphs>255</Paragraphs>
  <Slides>32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Arial</vt:lpstr>
      <vt:lpstr>黑体</vt:lpstr>
      <vt:lpstr>华文楷体</vt:lpstr>
      <vt:lpstr>微软雅黑</vt:lpstr>
      <vt:lpstr>Arial Unicode MS</vt:lpstr>
      <vt:lpstr>Corbel</vt:lpstr>
      <vt:lpstr>Calibri</vt:lpstr>
      <vt:lpstr>Corbel</vt:lpstr>
      <vt:lpstr>视差</vt:lpstr>
      <vt:lpstr>PowerPoint 演示文稿</vt:lpstr>
      <vt:lpstr>第五章  非公司企业法</vt:lpstr>
      <vt:lpstr>本章要点</vt:lpstr>
      <vt:lpstr>第一节  个人独资企业法</vt:lpstr>
      <vt:lpstr>第一节  个人独资企业法</vt:lpstr>
      <vt:lpstr>PowerPoint 演示文稿</vt:lpstr>
      <vt:lpstr>PowerPoint 演示文稿</vt:lpstr>
      <vt:lpstr>PowerPoint 演示文稿</vt:lpstr>
      <vt:lpstr>PowerPoint 演示文稿</vt:lpstr>
      <vt:lpstr>第二节  合伙企业法</vt:lpstr>
      <vt:lpstr>第二节  合伙企业法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其他企业法</vt:lpstr>
      <vt:lpstr>第三节  其他企业法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非公司企业法</dc:title>
  <dc:creator>王冬冬</dc:creator>
  <cp:lastModifiedBy>周轶男</cp:lastModifiedBy>
  <cp:revision>60</cp:revision>
  <dcterms:created xsi:type="dcterms:W3CDTF">2016-09-10T11:58:00Z</dcterms:created>
  <dcterms:modified xsi:type="dcterms:W3CDTF">2022-08-24T03:11:14Z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331DD434A4184F3283BF922ABF859114</vt:lpwstr>
  </property>
  <property fmtid="{D5CDD505-2E9C-101B-9397-08002B2CF9AE}" pid="3" name="KSOProductBuildVer">
    <vt:lpwstr>2052-11.1.0.12302</vt:lpwstr>
  </property>
</Properties>
</file>