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6" r:id="rId3"/>
    <p:sldId id="268" r:id="rId4"/>
    <p:sldId id="267" r:id="rId5"/>
    <p:sldId id="420" r:id="rId6"/>
    <p:sldId id="421" r:id="rId7"/>
    <p:sldId id="422" r:id="rId8"/>
    <p:sldId id="423" r:id="rId9"/>
    <p:sldId id="424" r:id="rId10"/>
    <p:sldId id="425" r:id="rId11"/>
    <p:sldId id="426" r:id="rId12"/>
    <p:sldId id="427" r:id="rId13"/>
    <p:sldId id="428" r:id="rId14"/>
    <p:sldId id="429" r:id="rId15"/>
    <p:sldId id="430" r:id="rId16"/>
    <p:sldId id="431" r:id="rId17"/>
    <p:sldId id="432" r:id="rId18"/>
    <p:sldId id="433" r:id="rId19"/>
    <p:sldId id="434" r:id="rId20"/>
    <p:sldId id="435" r:id="rId21"/>
    <p:sldId id="436" r:id="rId22"/>
    <p:sldId id="437" r:id="rId23"/>
    <p:sldId id="438" r:id="rId24"/>
    <p:sldId id="439" r:id="rId25"/>
    <p:sldId id="440" r:id="rId26"/>
    <p:sldId id="39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0000"/>
    <a:srgbClr val="E26714"/>
    <a:srgbClr val="ED7D31"/>
    <a:srgbClr val="FA7D00"/>
    <a:srgbClr val="FFAB57"/>
    <a:srgbClr val="FFB66D"/>
    <a:srgbClr val="FFC4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451412-99DA-4AF2-BE43-207665DA2AB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7AA4BB5-C158-4648-A3C1-780D10590164}">
      <dgm:prSet phldrT="[文本]" custT="1"/>
      <dgm:spPr/>
      <dgm:t>
        <a:bodyPr/>
        <a:lstStyle/>
        <a:p>
          <a:r>
            <a:rPr lang="zh-CN" altLang="en-US" sz="2400" dirty="0" smtClean="0"/>
            <a:t>刑法学</a:t>
          </a:r>
          <a:endParaRPr lang="zh-CN" altLang="en-US" sz="2400" dirty="0"/>
        </a:p>
      </dgm:t>
    </dgm:pt>
    <dgm:pt modelId="{26F749C1-9666-49AB-A587-8083B5733C53}" type="parTrans" cxnId="{B24F6D6E-01E8-4AD4-9E71-84C80992101E}">
      <dgm:prSet/>
      <dgm:spPr/>
      <dgm:t>
        <a:bodyPr/>
        <a:lstStyle/>
        <a:p>
          <a:endParaRPr lang="zh-CN" altLang="en-US" sz="2400"/>
        </a:p>
      </dgm:t>
    </dgm:pt>
    <dgm:pt modelId="{12534726-08B5-4252-98C8-A5470096CE38}" type="sibTrans" cxnId="{B24F6D6E-01E8-4AD4-9E71-84C80992101E}">
      <dgm:prSet/>
      <dgm:spPr/>
      <dgm:t>
        <a:bodyPr/>
        <a:lstStyle/>
        <a:p>
          <a:endParaRPr lang="zh-CN" altLang="en-US" sz="2400"/>
        </a:p>
      </dgm:t>
    </dgm:pt>
    <dgm:pt modelId="{951B2733-6E45-4609-9FF8-5C3D0390B0AB}">
      <dgm:prSet phldrT="[文本]" custT="1"/>
      <dgm:spPr/>
      <dgm:t>
        <a:bodyPr/>
        <a:lstStyle/>
        <a:p>
          <a:r>
            <a:rPr lang="zh-CN" altLang="en-US" sz="2400" dirty="0" smtClean="0"/>
            <a:t>刑法总论</a:t>
          </a:r>
          <a:endParaRPr lang="zh-CN" altLang="en-US" sz="2400" dirty="0"/>
        </a:p>
      </dgm:t>
    </dgm:pt>
    <dgm:pt modelId="{37AE19CA-12B9-4233-94DD-42C05E2E5DF5}" type="parTrans" cxnId="{EA9084E7-B25B-42D4-BAE5-A1847F6375E2}">
      <dgm:prSet custT="1"/>
      <dgm:spPr/>
      <dgm:t>
        <a:bodyPr/>
        <a:lstStyle/>
        <a:p>
          <a:endParaRPr lang="zh-CN" altLang="en-US" sz="2400"/>
        </a:p>
      </dgm:t>
    </dgm:pt>
    <dgm:pt modelId="{3E603F42-FE55-4BAC-BB13-1C48AE9956E1}" type="sibTrans" cxnId="{EA9084E7-B25B-42D4-BAE5-A1847F6375E2}">
      <dgm:prSet/>
      <dgm:spPr/>
      <dgm:t>
        <a:bodyPr/>
        <a:lstStyle/>
        <a:p>
          <a:endParaRPr lang="zh-CN" altLang="en-US" sz="2400"/>
        </a:p>
      </dgm:t>
    </dgm:pt>
    <dgm:pt modelId="{BE79089F-ADB2-4863-BB74-F32A698B8825}">
      <dgm:prSet phldrT="[文本]" custT="1"/>
      <dgm:spPr/>
      <dgm:t>
        <a:bodyPr/>
        <a:lstStyle/>
        <a:p>
          <a:r>
            <a:rPr lang="zh-CN" altLang="en-US" sz="2400" dirty="0" smtClean="0"/>
            <a:t>一般</a:t>
          </a:r>
          <a:endParaRPr lang="en-US" altLang="zh-CN" sz="2400" dirty="0" smtClean="0"/>
        </a:p>
        <a:p>
          <a:r>
            <a:rPr lang="zh-CN" altLang="en-US" sz="2400" dirty="0" smtClean="0"/>
            <a:t>抽象</a:t>
          </a:r>
          <a:endParaRPr lang="en-US" altLang="zh-CN" sz="2400" dirty="0" smtClean="0"/>
        </a:p>
        <a:p>
          <a:r>
            <a:rPr lang="zh-CN" altLang="en-US" sz="2400" dirty="0" smtClean="0"/>
            <a:t>共性</a:t>
          </a:r>
          <a:endParaRPr lang="zh-CN" altLang="en-US" sz="2400" dirty="0"/>
        </a:p>
      </dgm:t>
    </dgm:pt>
    <dgm:pt modelId="{AF9AA210-D1DC-4821-82E0-7AB7512BAD36}" type="parTrans" cxnId="{DD2A6B97-E3C4-4100-94BD-38D71C6D1918}">
      <dgm:prSet custT="1"/>
      <dgm:spPr/>
      <dgm:t>
        <a:bodyPr/>
        <a:lstStyle/>
        <a:p>
          <a:endParaRPr lang="zh-CN" altLang="en-US" sz="2400"/>
        </a:p>
      </dgm:t>
    </dgm:pt>
    <dgm:pt modelId="{1DEF3A68-6E33-4F55-9181-3B64EA2EBA0B}" type="sibTrans" cxnId="{DD2A6B97-E3C4-4100-94BD-38D71C6D1918}">
      <dgm:prSet/>
      <dgm:spPr/>
      <dgm:t>
        <a:bodyPr/>
        <a:lstStyle/>
        <a:p>
          <a:endParaRPr lang="zh-CN" altLang="en-US" sz="2400"/>
        </a:p>
      </dgm:t>
    </dgm:pt>
    <dgm:pt modelId="{246148BD-9101-4997-9CED-EE9CBFDAC590}">
      <dgm:prSet phldrT="[文本]" custT="1"/>
      <dgm:spPr/>
      <dgm:t>
        <a:bodyPr/>
        <a:lstStyle/>
        <a:p>
          <a:r>
            <a:rPr lang="zh-CN" altLang="en-US" sz="2400" dirty="0" smtClean="0"/>
            <a:t>刑法各论</a:t>
          </a:r>
          <a:endParaRPr lang="zh-CN" altLang="en-US" sz="2400" dirty="0"/>
        </a:p>
      </dgm:t>
    </dgm:pt>
    <dgm:pt modelId="{E3EBAFAC-8A81-4AFA-AB07-107D5E91D20D}" type="parTrans" cxnId="{11FBF133-44BD-4109-BB75-49D8CD534FC2}">
      <dgm:prSet custT="1"/>
      <dgm:spPr/>
      <dgm:t>
        <a:bodyPr/>
        <a:lstStyle/>
        <a:p>
          <a:endParaRPr lang="zh-CN" altLang="en-US" sz="2400"/>
        </a:p>
      </dgm:t>
    </dgm:pt>
    <dgm:pt modelId="{AE493B50-AE89-40C2-8965-EBC8B4B6E167}" type="sibTrans" cxnId="{11FBF133-44BD-4109-BB75-49D8CD534FC2}">
      <dgm:prSet/>
      <dgm:spPr/>
      <dgm:t>
        <a:bodyPr/>
        <a:lstStyle/>
        <a:p>
          <a:endParaRPr lang="zh-CN" altLang="en-US" sz="2400"/>
        </a:p>
      </dgm:t>
    </dgm:pt>
    <dgm:pt modelId="{21223EAA-CA84-4E40-992C-0C8D6007F006}">
      <dgm:prSet phldrT="[文本]" custT="1"/>
      <dgm:spPr/>
      <dgm:t>
        <a:bodyPr/>
        <a:lstStyle/>
        <a:p>
          <a:r>
            <a:rPr lang="zh-CN" altLang="en-US" sz="2400" dirty="0" smtClean="0"/>
            <a:t>特殊</a:t>
          </a:r>
          <a:endParaRPr lang="en-US" altLang="zh-CN" sz="2400" dirty="0" smtClean="0"/>
        </a:p>
        <a:p>
          <a:r>
            <a:rPr lang="zh-CN" altLang="en-US" sz="2400" dirty="0" smtClean="0"/>
            <a:t>具体</a:t>
          </a:r>
          <a:endParaRPr lang="en-US" altLang="zh-CN" sz="2400" dirty="0" smtClean="0"/>
        </a:p>
        <a:p>
          <a:r>
            <a:rPr lang="zh-CN" altLang="en-US" sz="2400" dirty="0" smtClean="0"/>
            <a:t>个性</a:t>
          </a:r>
          <a:endParaRPr lang="zh-CN" altLang="en-US" sz="2400" dirty="0"/>
        </a:p>
      </dgm:t>
    </dgm:pt>
    <dgm:pt modelId="{9AAB314C-7FA9-4613-A678-15BFAE45750F}" type="parTrans" cxnId="{ACC3A2AD-59D1-4D94-8D44-9AD1A747442A}">
      <dgm:prSet custT="1"/>
      <dgm:spPr/>
      <dgm:t>
        <a:bodyPr/>
        <a:lstStyle/>
        <a:p>
          <a:endParaRPr lang="zh-CN" altLang="en-US" sz="2400"/>
        </a:p>
      </dgm:t>
    </dgm:pt>
    <dgm:pt modelId="{D48A6B80-1191-4E37-8ECA-5EB06029EAF2}" type="sibTrans" cxnId="{ACC3A2AD-59D1-4D94-8D44-9AD1A747442A}">
      <dgm:prSet/>
      <dgm:spPr/>
      <dgm:t>
        <a:bodyPr/>
        <a:lstStyle/>
        <a:p>
          <a:endParaRPr lang="zh-CN" altLang="en-US" sz="2400"/>
        </a:p>
      </dgm:t>
    </dgm:pt>
    <dgm:pt modelId="{35BA40DF-1F2D-44A1-A0F6-8C676117F5CD}" type="pres">
      <dgm:prSet presAssocID="{DF451412-99DA-4AF2-BE43-207665DA2ABE}" presName="diagram" presStyleCnt="0">
        <dgm:presLayoutVars>
          <dgm:chPref val="1"/>
          <dgm:dir/>
          <dgm:animOne val="branch"/>
          <dgm:animLvl val="lvl"/>
          <dgm:resizeHandles val="exact"/>
        </dgm:presLayoutVars>
      </dgm:prSet>
      <dgm:spPr/>
      <dgm:t>
        <a:bodyPr/>
        <a:lstStyle/>
        <a:p>
          <a:endParaRPr lang="zh-CN" altLang="en-US"/>
        </a:p>
      </dgm:t>
    </dgm:pt>
    <dgm:pt modelId="{28B4CC90-3560-49F1-B1DB-C7B6AED0BE86}" type="pres">
      <dgm:prSet presAssocID="{07AA4BB5-C158-4648-A3C1-780D10590164}" presName="root1" presStyleCnt="0"/>
      <dgm:spPr/>
    </dgm:pt>
    <dgm:pt modelId="{BB71DF1F-C91C-4997-8575-6358C9A60F6F}" type="pres">
      <dgm:prSet presAssocID="{07AA4BB5-C158-4648-A3C1-780D10590164}" presName="LevelOneTextNode" presStyleLbl="node0" presStyleIdx="0" presStyleCnt="1">
        <dgm:presLayoutVars>
          <dgm:chPref val="3"/>
        </dgm:presLayoutVars>
      </dgm:prSet>
      <dgm:spPr/>
      <dgm:t>
        <a:bodyPr/>
        <a:lstStyle/>
        <a:p>
          <a:endParaRPr lang="zh-CN" altLang="en-US"/>
        </a:p>
      </dgm:t>
    </dgm:pt>
    <dgm:pt modelId="{69BCBC75-A182-46F1-9110-896D8A41F0D1}" type="pres">
      <dgm:prSet presAssocID="{07AA4BB5-C158-4648-A3C1-780D10590164}" presName="level2hierChild" presStyleCnt="0"/>
      <dgm:spPr/>
    </dgm:pt>
    <dgm:pt modelId="{B1E22FA0-A4EF-4804-B6C4-24E133360778}" type="pres">
      <dgm:prSet presAssocID="{37AE19CA-12B9-4233-94DD-42C05E2E5DF5}" presName="conn2-1" presStyleLbl="parChTrans1D2" presStyleIdx="0" presStyleCnt="2"/>
      <dgm:spPr/>
      <dgm:t>
        <a:bodyPr/>
        <a:lstStyle/>
        <a:p>
          <a:endParaRPr lang="zh-CN" altLang="en-US"/>
        </a:p>
      </dgm:t>
    </dgm:pt>
    <dgm:pt modelId="{3AF4AA85-AE22-4426-BFDD-DBB0EE9ACCB2}" type="pres">
      <dgm:prSet presAssocID="{37AE19CA-12B9-4233-94DD-42C05E2E5DF5}" presName="connTx" presStyleLbl="parChTrans1D2" presStyleIdx="0" presStyleCnt="2"/>
      <dgm:spPr/>
      <dgm:t>
        <a:bodyPr/>
        <a:lstStyle/>
        <a:p>
          <a:endParaRPr lang="zh-CN" altLang="en-US"/>
        </a:p>
      </dgm:t>
    </dgm:pt>
    <dgm:pt modelId="{EF5A418C-47E5-43A4-BF63-9A32E7D3C6FB}" type="pres">
      <dgm:prSet presAssocID="{951B2733-6E45-4609-9FF8-5C3D0390B0AB}" presName="root2" presStyleCnt="0"/>
      <dgm:spPr/>
    </dgm:pt>
    <dgm:pt modelId="{DCE2A6E6-ACA1-415F-8037-C4E6DBF79622}" type="pres">
      <dgm:prSet presAssocID="{951B2733-6E45-4609-9FF8-5C3D0390B0AB}" presName="LevelTwoTextNode" presStyleLbl="node2" presStyleIdx="0" presStyleCnt="2">
        <dgm:presLayoutVars>
          <dgm:chPref val="3"/>
        </dgm:presLayoutVars>
      </dgm:prSet>
      <dgm:spPr/>
      <dgm:t>
        <a:bodyPr/>
        <a:lstStyle/>
        <a:p>
          <a:endParaRPr lang="zh-CN" altLang="en-US"/>
        </a:p>
      </dgm:t>
    </dgm:pt>
    <dgm:pt modelId="{978D35B0-8D0B-4C8E-B9C2-C140C523D7DC}" type="pres">
      <dgm:prSet presAssocID="{951B2733-6E45-4609-9FF8-5C3D0390B0AB}" presName="level3hierChild" presStyleCnt="0"/>
      <dgm:spPr/>
    </dgm:pt>
    <dgm:pt modelId="{58053DE7-00CD-453C-9AFA-7ECB2284ED04}" type="pres">
      <dgm:prSet presAssocID="{AF9AA210-D1DC-4821-82E0-7AB7512BAD36}" presName="conn2-1" presStyleLbl="parChTrans1D3" presStyleIdx="0" presStyleCnt="2"/>
      <dgm:spPr/>
      <dgm:t>
        <a:bodyPr/>
        <a:lstStyle/>
        <a:p>
          <a:endParaRPr lang="zh-CN" altLang="en-US"/>
        </a:p>
      </dgm:t>
    </dgm:pt>
    <dgm:pt modelId="{03D32A2A-1395-4EF2-9845-BC1CF626A5AE}" type="pres">
      <dgm:prSet presAssocID="{AF9AA210-D1DC-4821-82E0-7AB7512BAD36}" presName="connTx" presStyleLbl="parChTrans1D3" presStyleIdx="0" presStyleCnt="2"/>
      <dgm:spPr/>
      <dgm:t>
        <a:bodyPr/>
        <a:lstStyle/>
        <a:p>
          <a:endParaRPr lang="zh-CN" altLang="en-US"/>
        </a:p>
      </dgm:t>
    </dgm:pt>
    <dgm:pt modelId="{EA4D6EA7-E152-425C-9375-6A3150724374}" type="pres">
      <dgm:prSet presAssocID="{BE79089F-ADB2-4863-BB74-F32A698B8825}" presName="root2" presStyleCnt="0"/>
      <dgm:spPr/>
    </dgm:pt>
    <dgm:pt modelId="{EC8BA32F-7F8C-4F17-BD2B-BAAF37B2A540}" type="pres">
      <dgm:prSet presAssocID="{BE79089F-ADB2-4863-BB74-F32A698B8825}" presName="LevelTwoTextNode" presStyleLbl="node3" presStyleIdx="0" presStyleCnt="2" custScaleY="158638">
        <dgm:presLayoutVars>
          <dgm:chPref val="3"/>
        </dgm:presLayoutVars>
      </dgm:prSet>
      <dgm:spPr/>
      <dgm:t>
        <a:bodyPr/>
        <a:lstStyle/>
        <a:p>
          <a:endParaRPr lang="zh-CN" altLang="en-US"/>
        </a:p>
      </dgm:t>
    </dgm:pt>
    <dgm:pt modelId="{C3C909EE-DA2E-4123-AB9D-1AF84A720ABD}" type="pres">
      <dgm:prSet presAssocID="{BE79089F-ADB2-4863-BB74-F32A698B8825}" presName="level3hierChild" presStyleCnt="0"/>
      <dgm:spPr/>
    </dgm:pt>
    <dgm:pt modelId="{DBCBA67F-DC10-4B43-9696-8AFAC77847A3}" type="pres">
      <dgm:prSet presAssocID="{E3EBAFAC-8A81-4AFA-AB07-107D5E91D20D}" presName="conn2-1" presStyleLbl="parChTrans1D2" presStyleIdx="1" presStyleCnt="2"/>
      <dgm:spPr/>
      <dgm:t>
        <a:bodyPr/>
        <a:lstStyle/>
        <a:p>
          <a:endParaRPr lang="zh-CN" altLang="en-US"/>
        </a:p>
      </dgm:t>
    </dgm:pt>
    <dgm:pt modelId="{C82889FC-B306-4F27-AF55-E1698852206C}" type="pres">
      <dgm:prSet presAssocID="{E3EBAFAC-8A81-4AFA-AB07-107D5E91D20D}" presName="connTx" presStyleLbl="parChTrans1D2" presStyleIdx="1" presStyleCnt="2"/>
      <dgm:spPr/>
      <dgm:t>
        <a:bodyPr/>
        <a:lstStyle/>
        <a:p>
          <a:endParaRPr lang="zh-CN" altLang="en-US"/>
        </a:p>
      </dgm:t>
    </dgm:pt>
    <dgm:pt modelId="{6993248C-E15A-49F3-864A-B193519ECFE6}" type="pres">
      <dgm:prSet presAssocID="{246148BD-9101-4997-9CED-EE9CBFDAC590}" presName="root2" presStyleCnt="0"/>
      <dgm:spPr/>
    </dgm:pt>
    <dgm:pt modelId="{EEB38EAC-9F50-448D-9CBA-0BFC17E0A1DD}" type="pres">
      <dgm:prSet presAssocID="{246148BD-9101-4997-9CED-EE9CBFDAC590}" presName="LevelTwoTextNode" presStyleLbl="node2" presStyleIdx="1" presStyleCnt="2">
        <dgm:presLayoutVars>
          <dgm:chPref val="3"/>
        </dgm:presLayoutVars>
      </dgm:prSet>
      <dgm:spPr/>
      <dgm:t>
        <a:bodyPr/>
        <a:lstStyle/>
        <a:p>
          <a:endParaRPr lang="zh-CN" altLang="en-US"/>
        </a:p>
      </dgm:t>
    </dgm:pt>
    <dgm:pt modelId="{BC48C385-E15B-4A26-B5BF-B4C02A8D9E90}" type="pres">
      <dgm:prSet presAssocID="{246148BD-9101-4997-9CED-EE9CBFDAC590}" presName="level3hierChild" presStyleCnt="0"/>
      <dgm:spPr/>
    </dgm:pt>
    <dgm:pt modelId="{096AD2C5-0DEF-45A7-AAA7-3E96CEA56623}" type="pres">
      <dgm:prSet presAssocID="{9AAB314C-7FA9-4613-A678-15BFAE45750F}" presName="conn2-1" presStyleLbl="parChTrans1D3" presStyleIdx="1" presStyleCnt="2"/>
      <dgm:spPr/>
      <dgm:t>
        <a:bodyPr/>
        <a:lstStyle/>
        <a:p>
          <a:endParaRPr lang="zh-CN" altLang="en-US"/>
        </a:p>
      </dgm:t>
    </dgm:pt>
    <dgm:pt modelId="{4953B17E-C7A5-4956-8A0D-022AEE966219}" type="pres">
      <dgm:prSet presAssocID="{9AAB314C-7FA9-4613-A678-15BFAE45750F}" presName="connTx" presStyleLbl="parChTrans1D3" presStyleIdx="1" presStyleCnt="2"/>
      <dgm:spPr/>
      <dgm:t>
        <a:bodyPr/>
        <a:lstStyle/>
        <a:p>
          <a:endParaRPr lang="zh-CN" altLang="en-US"/>
        </a:p>
      </dgm:t>
    </dgm:pt>
    <dgm:pt modelId="{E4E44795-7A2E-482A-9A8E-CE0D45DFBEA5}" type="pres">
      <dgm:prSet presAssocID="{21223EAA-CA84-4E40-992C-0C8D6007F006}" presName="root2" presStyleCnt="0"/>
      <dgm:spPr/>
    </dgm:pt>
    <dgm:pt modelId="{D91BFC37-198E-41E1-B5CF-90AA0D27042C}" type="pres">
      <dgm:prSet presAssocID="{21223EAA-CA84-4E40-992C-0C8D6007F006}" presName="LevelTwoTextNode" presStyleLbl="node3" presStyleIdx="1" presStyleCnt="2" custScaleY="167014">
        <dgm:presLayoutVars>
          <dgm:chPref val="3"/>
        </dgm:presLayoutVars>
      </dgm:prSet>
      <dgm:spPr/>
      <dgm:t>
        <a:bodyPr/>
        <a:lstStyle/>
        <a:p>
          <a:endParaRPr lang="zh-CN" altLang="en-US"/>
        </a:p>
      </dgm:t>
    </dgm:pt>
    <dgm:pt modelId="{E793060D-1443-4199-AC8E-62608C239101}" type="pres">
      <dgm:prSet presAssocID="{21223EAA-CA84-4E40-992C-0C8D6007F006}" presName="level3hierChild" presStyleCnt="0"/>
      <dgm:spPr/>
    </dgm:pt>
  </dgm:ptLst>
  <dgm:cxnLst>
    <dgm:cxn modelId="{EA9084E7-B25B-42D4-BAE5-A1847F6375E2}" srcId="{07AA4BB5-C158-4648-A3C1-780D10590164}" destId="{951B2733-6E45-4609-9FF8-5C3D0390B0AB}" srcOrd="0" destOrd="0" parTransId="{37AE19CA-12B9-4233-94DD-42C05E2E5DF5}" sibTransId="{3E603F42-FE55-4BAC-BB13-1C48AE9956E1}"/>
    <dgm:cxn modelId="{6A74ADDA-8F11-41D7-997E-268F4AC58F8B}" type="presOf" srcId="{9AAB314C-7FA9-4613-A678-15BFAE45750F}" destId="{096AD2C5-0DEF-45A7-AAA7-3E96CEA56623}" srcOrd="0" destOrd="0" presId="urn:microsoft.com/office/officeart/2005/8/layout/hierarchy2"/>
    <dgm:cxn modelId="{63F9115D-DB59-4353-9AC6-3E70744EF54D}" type="presOf" srcId="{E3EBAFAC-8A81-4AFA-AB07-107D5E91D20D}" destId="{C82889FC-B306-4F27-AF55-E1698852206C}" srcOrd="1" destOrd="0" presId="urn:microsoft.com/office/officeart/2005/8/layout/hierarchy2"/>
    <dgm:cxn modelId="{C48854FB-EB6C-4DB4-AB87-8D5D3790B04C}" type="presOf" srcId="{21223EAA-CA84-4E40-992C-0C8D6007F006}" destId="{D91BFC37-198E-41E1-B5CF-90AA0D27042C}" srcOrd="0" destOrd="0" presId="urn:microsoft.com/office/officeart/2005/8/layout/hierarchy2"/>
    <dgm:cxn modelId="{11FBF133-44BD-4109-BB75-49D8CD534FC2}" srcId="{07AA4BB5-C158-4648-A3C1-780D10590164}" destId="{246148BD-9101-4997-9CED-EE9CBFDAC590}" srcOrd="1" destOrd="0" parTransId="{E3EBAFAC-8A81-4AFA-AB07-107D5E91D20D}" sibTransId="{AE493B50-AE89-40C2-8965-EBC8B4B6E167}"/>
    <dgm:cxn modelId="{E15548EF-E6A0-41B1-A120-2DEC46CB2496}" type="presOf" srcId="{BE79089F-ADB2-4863-BB74-F32A698B8825}" destId="{EC8BA32F-7F8C-4F17-BD2B-BAAF37B2A540}" srcOrd="0" destOrd="0" presId="urn:microsoft.com/office/officeart/2005/8/layout/hierarchy2"/>
    <dgm:cxn modelId="{DD2A6B97-E3C4-4100-94BD-38D71C6D1918}" srcId="{951B2733-6E45-4609-9FF8-5C3D0390B0AB}" destId="{BE79089F-ADB2-4863-BB74-F32A698B8825}" srcOrd="0" destOrd="0" parTransId="{AF9AA210-D1DC-4821-82E0-7AB7512BAD36}" sibTransId="{1DEF3A68-6E33-4F55-9181-3B64EA2EBA0B}"/>
    <dgm:cxn modelId="{6C1E296E-5B1D-4EA6-8FD4-2BC0F710A72C}" type="presOf" srcId="{37AE19CA-12B9-4233-94DD-42C05E2E5DF5}" destId="{3AF4AA85-AE22-4426-BFDD-DBB0EE9ACCB2}" srcOrd="1" destOrd="0" presId="urn:microsoft.com/office/officeart/2005/8/layout/hierarchy2"/>
    <dgm:cxn modelId="{2ABC2C77-1DA2-43BC-97D6-671CA04DE07E}" type="presOf" srcId="{246148BD-9101-4997-9CED-EE9CBFDAC590}" destId="{EEB38EAC-9F50-448D-9CBA-0BFC17E0A1DD}" srcOrd="0" destOrd="0" presId="urn:microsoft.com/office/officeart/2005/8/layout/hierarchy2"/>
    <dgm:cxn modelId="{AFB4EE0F-64E8-4774-9565-53BFE4958BBA}" type="presOf" srcId="{951B2733-6E45-4609-9FF8-5C3D0390B0AB}" destId="{DCE2A6E6-ACA1-415F-8037-C4E6DBF79622}" srcOrd="0" destOrd="0" presId="urn:microsoft.com/office/officeart/2005/8/layout/hierarchy2"/>
    <dgm:cxn modelId="{F30AD9FC-9C89-44D4-9314-EFF19641DC61}" type="presOf" srcId="{AF9AA210-D1DC-4821-82E0-7AB7512BAD36}" destId="{03D32A2A-1395-4EF2-9845-BC1CF626A5AE}" srcOrd="1" destOrd="0" presId="urn:microsoft.com/office/officeart/2005/8/layout/hierarchy2"/>
    <dgm:cxn modelId="{B0C7EDA1-272C-4215-89DC-9A68A13A6206}" type="presOf" srcId="{AF9AA210-D1DC-4821-82E0-7AB7512BAD36}" destId="{58053DE7-00CD-453C-9AFA-7ECB2284ED04}" srcOrd="0" destOrd="0" presId="urn:microsoft.com/office/officeart/2005/8/layout/hierarchy2"/>
    <dgm:cxn modelId="{ACC3A2AD-59D1-4D94-8D44-9AD1A747442A}" srcId="{246148BD-9101-4997-9CED-EE9CBFDAC590}" destId="{21223EAA-CA84-4E40-992C-0C8D6007F006}" srcOrd="0" destOrd="0" parTransId="{9AAB314C-7FA9-4613-A678-15BFAE45750F}" sibTransId="{D48A6B80-1191-4E37-8ECA-5EB06029EAF2}"/>
    <dgm:cxn modelId="{E5C47035-FC4F-4118-A5D5-857A33725591}" type="presOf" srcId="{9AAB314C-7FA9-4613-A678-15BFAE45750F}" destId="{4953B17E-C7A5-4956-8A0D-022AEE966219}" srcOrd="1" destOrd="0" presId="urn:microsoft.com/office/officeart/2005/8/layout/hierarchy2"/>
    <dgm:cxn modelId="{CE060649-CA3A-46A2-A9C7-7E41F1D86567}" type="presOf" srcId="{DF451412-99DA-4AF2-BE43-207665DA2ABE}" destId="{35BA40DF-1F2D-44A1-A0F6-8C676117F5CD}" srcOrd="0" destOrd="0" presId="urn:microsoft.com/office/officeart/2005/8/layout/hierarchy2"/>
    <dgm:cxn modelId="{5AEF341B-9D1C-4AC1-B949-74A1D86DE0E9}" type="presOf" srcId="{07AA4BB5-C158-4648-A3C1-780D10590164}" destId="{BB71DF1F-C91C-4997-8575-6358C9A60F6F}" srcOrd="0" destOrd="0" presId="urn:microsoft.com/office/officeart/2005/8/layout/hierarchy2"/>
    <dgm:cxn modelId="{B24F6D6E-01E8-4AD4-9E71-84C80992101E}" srcId="{DF451412-99DA-4AF2-BE43-207665DA2ABE}" destId="{07AA4BB5-C158-4648-A3C1-780D10590164}" srcOrd="0" destOrd="0" parTransId="{26F749C1-9666-49AB-A587-8083B5733C53}" sibTransId="{12534726-08B5-4252-98C8-A5470096CE38}"/>
    <dgm:cxn modelId="{BBBC789C-D763-4433-9B06-1A877FE85572}" type="presOf" srcId="{37AE19CA-12B9-4233-94DD-42C05E2E5DF5}" destId="{B1E22FA0-A4EF-4804-B6C4-24E133360778}" srcOrd="0" destOrd="0" presId="urn:microsoft.com/office/officeart/2005/8/layout/hierarchy2"/>
    <dgm:cxn modelId="{153260F1-72ED-4B60-BCA6-EB1074CF018B}" type="presOf" srcId="{E3EBAFAC-8A81-4AFA-AB07-107D5E91D20D}" destId="{DBCBA67F-DC10-4B43-9696-8AFAC77847A3}" srcOrd="0" destOrd="0" presId="urn:microsoft.com/office/officeart/2005/8/layout/hierarchy2"/>
    <dgm:cxn modelId="{DA705DC7-D33B-42DF-82F9-F9DC722B6EC8}" type="presParOf" srcId="{35BA40DF-1F2D-44A1-A0F6-8C676117F5CD}" destId="{28B4CC90-3560-49F1-B1DB-C7B6AED0BE86}" srcOrd="0" destOrd="0" presId="urn:microsoft.com/office/officeart/2005/8/layout/hierarchy2"/>
    <dgm:cxn modelId="{E084C36E-F510-4429-9535-81EEDF9BC270}" type="presParOf" srcId="{28B4CC90-3560-49F1-B1DB-C7B6AED0BE86}" destId="{BB71DF1F-C91C-4997-8575-6358C9A60F6F}" srcOrd="0" destOrd="0" presId="urn:microsoft.com/office/officeart/2005/8/layout/hierarchy2"/>
    <dgm:cxn modelId="{9441C52A-6422-4B57-91A0-321DAC621C54}" type="presParOf" srcId="{28B4CC90-3560-49F1-B1DB-C7B6AED0BE86}" destId="{69BCBC75-A182-46F1-9110-896D8A41F0D1}" srcOrd="1" destOrd="0" presId="urn:microsoft.com/office/officeart/2005/8/layout/hierarchy2"/>
    <dgm:cxn modelId="{71685512-6D41-495C-BD4B-FECE3D4ECFBE}" type="presParOf" srcId="{69BCBC75-A182-46F1-9110-896D8A41F0D1}" destId="{B1E22FA0-A4EF-4804-B6C4-24E133360778}" srcOrd="0" destOrd="0" presId="urn:microsoft.com/office/officeart/2005/8/layout/hierarchy2"/>
    <dgm:cxn modelId="{CF646736-623C-430C-91A6-03D253B96774}" type="presParOf" srcId="{B1E22FA0-A4EF-4804-B6C4-24E133360778}" destId="{3AF4AA85-AE22-4426-BFDD-DBB0EE9ACCB2}" srcOrd="0" destOrd="0" presId="urn:microsoft.com/office/officeart/2005/8/layout/hierarchy2"/>
    <dgm:cxn modelId="{AAFED879-D21A-4534-BAAE-1BF68014C127}" type="presParOf" srcId="{69BCBC75-A182-46F1-9110-896D8A41F0D1}" destId="{EF5A418C-47E5-43A4-BF63-9A32E7D3C6FB}" srcOrd="1" destOrd="0" presId="urn:microsoft.com/office/officeart/2005/8/layout/hierarchy2"/>
    <dgm:cxn modelId="{CAF793A3-EFFA-471E-B156-A05013D11922}" type="presParOf" srcId="{EF5A418C-47E5-43A4-BF63-9A32E7D3C6FB}" destId="{DCE2A6E6-ACA1-415F-8037-C4E6DBF79622}" srcOrd="0" destOrd="0" presId="urn:microsoft.com/office/officeart/2005/8/layout/hierarchy2"/>
    <dgm:cxn modelId="{F5C3258E-36DD-4576-B83F-32B79F498DB4}" type="presParOf" srcId="{EF5A418C-47E5-43A4-BF63-9A32E7D3C6FB}" destId="{978D35B0-8D0B-4C8E-B9C2-C140C523D7DC}" srcOrd="1" destOrd="0" presId="urn:microsoft.com/office/officeart/2005/8/layout/hierarchy2"/>
    <dgm:cxn modelId="{9438FDE4-4792-4A78-9175-4F7DCFD67475}" type="presParOf" srcId="{978D35B0-8D0B-4C8E-B9C2-C140C523D7DC}" destId="{58053DE7-00CD-453C-9AFA-7ECB2284ED04}" srcOrd="0" destOrd="0" presId="urn:microsoft.com/office/officeart/2005/8/layout/hierarchy2"/>
    <dgm:cxn modelId="{9BD698F4-AB96-4ABB-9421-8458BD69EAB3}" type="presParOf" srcId="{58053DE7-00CD-453C-9AFA-7ECB2284ED04}" destId="{03D32A2A-1395-4EF2-9845-BC1CF626A5AE}" srcOrd="0" destOrd="0" presId="urn:microsoft.com/office/officeart/2005/8/layout/hierarchy2"/>
    <dgm:cxn modelId="{A96E3A86-A8AC-4BDF-8A8C-CED48D97AB75}" type="presParOf" srcId="{978D35B0-8D0B-4C8E-B9C2-C140C523D7DC}" destId="{EA4D6EA7-E152-425C-9375-6A3150724374}" srcOrd="1" destOrd="0" presId="urn:microsoft.com/office/officeart/2005/8/layout/hierarchy2"/>
    <dgm:cxn modelId="{BF4FE77D-2A56-458B-9AAF-1461C00768F0}" type="presParOf" srcId="{EA4D6EA7-E152-425C-9375-6A3150724374}" destId="{EC8BA32F-7F8C-4F17-BD2B-BAAF37B2A540}" srcOrd="0" destOrd="0" presId="urn:microsoft.com/office/officeart/2005/8/layout/hierarchy2"/>
    <dgm:cxn modelId="{24EDF213-4D93-4A87-A0A6-729C6DEB5157}" type="presParOf" srcId="{EA4D6EA7-E152-425C-9375-6A3150724374}" destId="{C3C909EE-DA2E-4123-AB9D-1AF84A720ABD}" srcOrd="1" destOrd="0" presId="urn:microsoft.com/office/officeart/2005/8/layout/hierarchy2"/>
    <dgm:cxn modelId="{0EDB7603-5FD4-4690-AD80-3EB4A7AD78DA}" type="presParOf" srcId="{69BCBC75-A182-46F1-9110-896D8A41F0D1}" destId="{DBCBA67F-DC10-4B43-9696-8AFAC77847A3}" srcOrd="2" destOrd="0" presId="urn:microsoft.com/office/officeart/2005/8/layout/hierarchy2"/>
    <dgm:cxn modelId="{C5906D20-6564-40C7-88A6-DA34E93251A4}" type="presParOf" srcId="{DBCBA67F-DC10-4B43-9696-8AFAC77847A3}" destId="{C82889FC-B306-4F27-AF55-E1698852206C}" srcOrd="0" destOrd="0" presId="urn:microsoft.com/office/officeart/2005/8/layout/hierarchy2"/>
    <dgm:cxn modelId="{524A853C-4007-42EF-A1AF-889879B5C51F}" type="presParOf" srcId="{69BCBC75-A182-46F1-9110-896D8A41F0D1}" destId="{6993248C-E15A-49F3-864A-B193519ECFE6}" srcOrd="3" destOrd="0" presId="urn:microsoft.com/office/officeart/2005/8/layout/hierarchy2"/>
    <dgm:cxn modelId="{B97C76FD-EA1D-475E-8219-1DB38D4E1110}" type="presParOf" srcId="{6993248C-E15A-49F3-864A-B193519ECFE6}" destId="{EEB38EAC-9F50-448D-9CBA-0BFC17E0A1DD}" srcOrd="0" destOrd="0" presId="urn:microsoft.com/office/officeart/2005/8/layout/hierarchy2"/>
    <dgm:cxn modelId="{E47DD1B7-B64B-4254-AD81-714D1334B021}" type="presParOf" srcId="{6993248C-E15A-49F3-864A-B193519ECFE6}" destId="{BC48C385-E15B-4A26-B5BF-B4C02A8D9E90}" srcOrd="1" destOrd="0" presId="urn:microsoft.com/office/officeart/2005/8/layout/hierarchy2"/>
    <dgm:cxn modelId="{85721909-D6A9-4759-8E70-261B27751B79}" type="presParOf" srcId="{BC48C385-E15B-4A26-B5BF-B4C02A8D9E90}" destId="{096AD2C5-0DEF-45A7-AAA7-3E96CEA56623}" srcOrd="0" destOrd="0" presId="urn:microsoft.com/office/officeart/2005/8/layout/hierarchy2"/>
    <dgm:cxn modelId="{1D3F6770-D72E-4E95-B17D-EFDAA3F7FC2D}" type="presParOf" srcId="{096AD2C5-0DEF-45A7-AAA7-3E96CEA56623}" destId="{4953B17E-C7A5-4956-8A0D-022AEE966219}" srcOrd="0" destOrd="0" presId="urn:microsoft.com/office/officeart/2005/8/layout/hierarchy2"/>
    <dgm:cxn modelId="{BAD7FAD8-53E5-4B7C-B01D-204EC686C5DC}" type="presParOf" srcId="{BC48C385-E15B-4A26-B5BF-B4C02A8D9E90}" destId="{E4E44795-7A2E-482A-9A8E-CE0D45DFBEA5}" srcOrd="1" destOrd="0" presId="urn:microsoft.com/office/officeart/2005/8/layout/hierarchy2"/>
    <dgm:cxn modelId="{9604BB13-62F9-4CA8-A51F-9CC13911EBF5}" type="presParOf" srcId="{E4E44795-7A2E-482A-9A8E-CE0D45DFBEA5}" destId="{D91BFC37-198E-41E1-B5CF-90AA0D27042C}" srcOrd="0" destOrd="0" presId="urn:microsoft.com/office/officeart/2005/8/layout/hierarchy2"/>
    <dgm:cxn modelId="{91EAA0C5-0C81-4FE4-9E53-907CE0B7DD4A}" type="presParOf" srcId="{E4E44795-7A2E-482A-9A8E-CE0D45DFBEA5}" destId="{E793060D-1443-4199-AC8E-62608C239101}"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ECCF7B-8264-499E-8C0F-FCCB163F298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9FBD5DFB-3503-4C97-B7C6-2C484CB271EE}">
      <dgm:prSet phldrT="[文本]"/>
      <dgm:spPr/>
      <dgm:t>
        <a:bodyPr/>
        <a:lstStyle/>
        <a:p>
          <a:r>
            <a:rPr lang="zh-CN" altLang="en-US" dirty="0" smtClean="0"/>
            <a:t>罪名</a:t>
          </a:r>
          <a:endParaRPr lang="zh-CN" altLang="en-US" dirty="0"/>
        </a:p>
      </dgm:t>
    </dgm:pt>
    <dgm:pt modelId="{936765E7-621F-447E-9A2D-16C7E4CCF0CE}" type="parTrans" cxnId="{D974EF53-D796-4BC2-9E70-0AC6FF3C2E28}">
      <dgm:prSet/>
      <dgm:spPr/>
      <dgm:t>
        <a:bodyPr/>
        <a:lstStyle/>
        <a:p>
          <a:endParaRPr lang="zh-CN" altLang="en-US"/>
        </a:p>
      </dgm:t>
    </dgm:pt>
    <dgm:pt modelId="{C805A94C-0B10-4F6D-A4A0-5614119814DF}" type="sibTrans" cxnId="{D974EF53-D796-4BC2-9E70-0AC6FF3C2E28}">
      <dgm:prSet/>
      <dgm:spPr/>
      <dgm:t>
        <a:bodyPr/>
        <a:lstStyle/>
        <a:p>
          <a:endParaRPr lang="zh-CN" altLang="en-US"/>
        </a:p>
      </dgm:t>
    </dgm:pt>
    <dgm:pt modelId="{0468B9C1-85FC-467B-86B1-1AF01ED272F7}">
      <dgm:prSet phldrT="[文本]"/>
      <dgm:spPr/>
      <dgm:t>
        <a:bodyPr/>
        <a:lstStyle/>
        <a:p>
          <a:r>
            <a:rPr lang="zh-CN" altLang="en-US" dirty="0" smtClean="0"/>
            <a:t>概括功能</a:t>
          </a:r>
          <a:endParaRPr lang="zh-CN" altLang="en-US" dirty="0"/>
        </a:p>
      </dgm:t>
    </dgm:pt>
    <dgm:pt modelId="{3B49E99E-4320-4E43-B0EB-F02F180CF398}" type="parTrans" cxnId="{04866EC7-DE5B-4AAE-915F-B296A880A416}">
      <dgm:prSet/>
      <dgm:spPr/>
      <dgm:t>
        <a:bodyPr/>
        <a:lstStyle/>
        <a:p>
          <a:endParaRPr lang="zh-CN" altLang="en-US"/>
        </a:p>
      </dgm:t>
    </dgm:pt>
    <dgm:pt modelId="{A445B81B-6DA7-48FA-80D6-B4F0129D6DF9}" type="sibTrans" cxnId="{04866EC7-DE5B-4AAE-915F-B296A880A416}">
      <dgm:prSet/>
      <dgm:spPr/>
      <dgm:t>
        <a:bodyPr/>
        <a:lstStyle/>
        <a:p>
          <a:endParaRPr lang="zh-CN" altLang="en-US"/>
        </a:p>
      </dgm:t>
    </dgm:pt>
    <dgm:pt modelId="{0A4F2609-4DAD-44B0-9D64-AA9C82C2AA52}">
      <dgm:prSet phldrT="[文本]"/>
      <dgm:spPr/>
      <dgm:t>
        <a:bodyPr/>
        <a:lstStyle/>
        <a:p>
          <a:r>
            <a:rPr lang="zh-CN" altLang="en-US" dirty="0" smtClean="0"/>
            <a:t>个别化功能</a:t>
          </a:r>
          <a:endParaRPr lang="zh-CN" altLang="en-US" dirty="0"/>
        </a:p>
      </dgm:t>
    </dgm:pt>
    <dgm:pt modelId="{E9EB2264-55F3-436B-A1DE-620130A9EC10}" type="parTrans" cxnId="{B2C06FB0-A019-4D5E-AD68-C37B8E731B18}">
      <dgm:prSet/>
      <dgm:spPr/>
      <dgm:t>
        <a:bodyPr/>
        <a:lstStyle/>
        <a:p>
          <a:endParaRPr lang="zh-CN" altLang="en-US"/>
        </a:p>
      </dgm:t>
    </dgm:pt>
    <dgm:pt modelId="{F323FAC1-67A6-4E12-8406-F4A1A0878525}" type="sibTrans" cxnId="{B2C06FB0-A019-4D5E-AD68-C37B8E731B18}">
      <dgm:prSet/>
      <dgm:spPr/>
      <dgm:t>
        <a:bodyPr/>
        <a:lstStyle/>
        <a:p>
          <a:endParaRPr lang="zh-CN" altLang="en-US"/>
        </a:p>
      </dgm:t>
    </dgm:pt>
    <dgm:pt modelId="{E408CADF-22B5-4102-B529-91DDA93F4F19}">
      <dgm:prSet phldrT="[文本]"/>
      <dgm:spPr/>
      <dgm:t>
        <a:bodyPr/>
        <a:lstStyle/>
        <a:p>
          <a:r>
            <a:rPr lang="zh-CN" altLang="en-US" dirty="0" smtClean="0"/>
            <a:t>评价功能</a:t>
          </a:r>
          <a:endParaRPr lang="zh-CN" altLang="en-US" dirty="0"/>
        </a:p>
      </dgm:t>
    </dgm:pt>
    <dgm:pt modelId="{30036F54-61A1-4479-9477-382450BB0265}" type="parTrans" cxnId="{F1813301-E2BF-4B01-99B5-C0DCC753AAB4}">
      <dgm:prSet/>
      <dgm:spPr/>
      <dgm:t>
        <a:bodyPr/>
        <a:lstStyle/>
        <a:p>
          <a:endParaRPr lang="zh-CN" altLang="en-US"/>
        </a:p>
      </dgm:t>
    </dgm:pt>
    <dgm:pt modelId="{ED313401-DBFE-4630-8A8F-815FD9937BFC}" type="sibTrans" cxnId="{F1813301-E2BF-4B01-99B5-C0DCC753AAB4}">
      <dgm:prSet/>
      <dgm:spPr/>
      <dgm:t>
        <a:bodyPr/>
        <a:lstStyle/>
        <a:p>
          <a:endParaRPr lang="zh-CN" altLang="en-US"/>
        </a:p>
      </dgm:t>
    </dgm:pt>
    <dgm:pt modelId="{4A10784C-62AF-4E0B-AEAF-21674B5D0906}">
      <dgm:prSet/>
      <dgm:spPr/>
      <dgm:t>
        <a:bodyPr/>
        <a:lstStyle/>
        <a:p>
          <a:r>
            <a:rPr lang="zh-CN" altLang="en-US" dirty="0" smtClean="0"/>
            <a:t>威慑功能</a:t>
          </a:r>
          <a:endParaRPr lang="zh-CN" altLang="en-US" dirty="0"/>
        </a:p>
      </dgm:t>
    </dgm:pt>
    <dgm:pt modelId="{3EF729C5-1E60-42AE-A2E1-88B5903992B0}" type="parTrans" cxnId="{A85805C4-00FA-459E-8CE7-51040459AF0E}">
      <dgm:prSet/>
      <dgm:spPr/>
      <dgm:t>
        <a:bodyPr/>
        <a:lstStyle/>
        <a:p>
          <a:endParaRPr lang="zh-CN" altLang="en-US"/>
        </a:p>
      </dgm:t>
    </dgm:pt>
    <dgm:pt modelId="{CE310702-ED10-4D81-B655-12D967A172C9}" type="sibTrans" cxnId="{A85805C4-00FA-459E-8CE7-51040459AF0E}">
      <dgm:prSet/>
      <dgm:spPr/>
      <dgm:t>
        <a:bodyPr/>
        <a:lstStyle/>
        <a:p>
          <a:endParaRPr lang="zh-CN" altLang="en-US"/>
        </a:p>
      </dgm:t>
    </dgm:pt>
    <dgm:pt modelId="{C1640784-9623-4A9F-B631-7BF3E5D2BD6D}" type="pres">
      <dgm:prSet presAssocID="{D7ECCF7B-8264-499E-8C0F-FCCB163F2980}" presName="hierChild1" presStyleCnt="0">
        <dgm:presLayoutVars>
          <dgm:orgChart val="1"/>
          <dgm:chPref val="1"/>
          <dgm:dir/>
          <dgm:animOne val="branch"/>
          <dgm:animLvl val="lvl"/>
          <dgm:resizeHandles/>
        </dgm:presLayoutVars>
      </dgm:prSet>
      <dgm:spPr/>
      <dgm:t>
        <a:bodyPr/>
        <a:lstStyle/>
        <a:p>
          <a:endParaRPr lang="zh-CN" altLang="en-US"/>
        </a:p>
      </dgm:t>
    </dgm:pt>
    <dgm:pt modelId="{74ECC105-DCDC-419C-9C5A-ED99C9689025}" type="pres">
      <dgm:prSet presAssocID="{9FBD5DFB-3503-4C97-B7C6-2C484CB271EE}" presName="hierRoot1" presStyleCnt="0">
        <dgm:presLayoutVars>
          <dgm:hierBranch val="init"/>
        </dgm:presLayoutVars>
      </dgm:prSet>
      <dgm:spPr/>
    </dgm:pt>
    <dgm:pt modelId="{F2FE03C1-E283-4D9D-B5AC-B290F2539D6F}" type="pres">
      <dgm:prSet presAssocID="{9FBD5DFB-3503-4C97-B7C6-2C484CB271EE}" presName="rootComposite1" presStyleCnt="0"/>
      <dgm:spPr/>
    </dgm:pt>
    <dgm:pt modelId="{3F82A99B-8DE7-4897-BEB6-79F0EB506B45}" type="pres">
      <dgm:prSet presAssocID="{9FBD5DFB-3503-4C97-B7C6-2C484CB271EE}" presName="rootText1" presStyleLbl="node0" presStyleIdx="0" presStyleCnt="1">
        <dgm:presLayoutVars>
          <dgm:chPref val="3"/>
        </dgm:presLayoutVars>
      </dgm:prSet>
      <dgm:spPr/>
      <dgm:t>
        <a:bodyPr/>
        <a:lstStyle/>
        <a:p>
          <a:endParaRPr lang="zh-CN" altLang="en-US"/>
        </a:p>
      </dgm:t>
    </dgm:pt>
    <dgm:pt modelId="{3257261A-6709-4CBE-BBE5-DB88755BB031}" type="pres">
      <dgm:prSet presAssocID="{9FBD5DFB-3503-4C97-B7C6-2C484CB271EE}" presName="rootConnector1" presStyleLbl="node1" presStyleIdx="0" presStyleCnt="0"/>
      <dgm:spPr/>
      <dgm:t>
        <a:bodyPr/>
        <a:lstStyle/>
        <a:p>
          <a:endParaRPr lang="zh-CN" altLang="en-US"/>
        </a:p>
      </dgm:t>
    </dgm:pt>
    <dgm:pt modelId="{BBB2C47B-8ED4-4969-BC68-B6E2E5EDC641}" type="pres">
      <dgm:prSet presAssocID="{9FBD5DFB-3503-4C97-B7C6-2C484CB271EE}" presName="hierChild2" presStyleCnt="0"/>
      <dgm:spPr/>
    </dgm:pt>
    <dgm:pt modelId="{A56F32F6-7A13-4226-A56D-B3A47F4D344F}" type="pres">
      <dgm:prSet presAssocID="{3B49E99E-4320-4E43-B0EB-F02F180CF398}" presName="Name37" presStyleLbl="parChTrans1D2" presStyleIdx="0" presStyleCnt="4"/>
      <dgm:spPr/>
      <dgm:t>
        <a:bodyPr/>
        <a:lstStyle/>
        <a:p>
          <a:endParaRPr lang="zh-CN" altLang="en-US"/>
        </a:p>
      </dgm:t>
    </dgm:pt>
    <dgm:pt modelId="{2B428026-DA5F-440C-AF0B-89443D7F3BD8}" type="pres">
      <dgm:prSet presAssocID="{0468B9C1-85FC-467B-86B1-1AF01ED272F7}" presName="hierRoot2" presStyleCnt="0">
        <dgm:presLayoutVars>
          <dgm:hierBranch val="init"/>
        </dgm:presLayoutVars>
      </dgm:prSet>
      <dgm:spPr/>
    </dgm:pt>
    <dgm:pt modelId="{149C4982-4328-4B49-94D5-A992CDB7E12A}" type="pres">
      <dgm:prSet presAssocID="{0468B9C1-85FC-467B-86B1-1AF01ED272F7}" presName="rootComposite" presStyleCnt="0"/>
      <dgm:spPr/>
    </dgm:pt>
    <dgm:pt modelId="{644B99A7-224A-4672-B851-C145BE8DABD3}" type="pres">
      <dgm:prSet presAssocID="{0468B9C1-85FC-467B-86B1-1AF01ED272F7}" presName="rootText" presStyleLbl="node2" presStyleIdx="0" presStyleCnt="4">
        <dgm:presLayoutVars>
          <dgm:chPref val="3"/>
        </dgm:presLayoutVars>
      </dgm:prSet>
      <dgm:spPr/>
      <dgm:t>
        <a:bodyPr/>
        <a:lstStyle/>
        <a:p>
          <a:endParaRPr lang="zh-CN" altLang="en-US"/>
        </a:p>
      </dgm:t>
    </dgm:pt>
    <dgm:pt modelId="{E0471BB8-2819-4BB6-A1DF-A4F2EA524479}" type="pres">
      <dgm:prSet presAssocID="{0468B9C1-85FC-467B-86B1-1AF01ED272F7}" presName="rootConnector" presStyleLbl="node2" presStyleIdx="0" presStyleCnt="4"/>
      <dgm:spPr/>
      <dgm:t>
        <a:bodyPr/>
        <a:lstStyle/>
        <a:p>
          <a:endParaRPr lang="zh-CN" altLang="en-US"/>
        </a:p>
      </dgm:t>
    </dgm:pt>
    <dgm:pt modelId="{6E0C7F42-2B4F-4ADD-815D-791109F50989}" type="pres">
      <dgm:prSet presAssocID="{0468B9C1-85FC-467B-86B1-1AF01ED272F7}" presName="hierChild4" presStyleCnt="0"/>
      <dgm:spPr/>
    </dgm:pt>
    <dgm:pt modelId="{8822D53E-1021-4B33-941A-7B0B0DCB6396}" type="pres">
      <dgm:prSet presAssocID="{0468B9C1-85FC-467B-86B1-1AF01ED272F7}" presName="hierChild5" presStyleCnt="0"/>
      <dgm:spPr/>
    </dgm:pt>
    <dgm:pt modelId="{C4A94967-0181-4C4E-8301-6E949B42BB22}" type="pres">
      <dgm:prSet presAssocID="{E9EB2264-55F3-436B-A1DE-620130A9EC10}" presName="Name37" presStyleLbl="parChTrans1D2" presStyleIdx="1" presStyleCnt="4"/>
      <dgm:spPr/>
      <dgm:t>
        <a:bodyPr/>
        <a:lstStyle/>
        <a:p>
          <a:endParaRPr lang="zh-CN" altLang="en-US"/>
        </a:p>
      </dgm:t>
    </dgm:pt>
    <dgm:pt modelId="{C2294B8F-9D01-4E73-91D6-333CB22FDC50}" type="pres">
      <dgm:prSet presAssocID="{0A4F2609-4DAD-44B0-9D64-AA9C82C2AA52}" presName="hierRoot2" presStyleCnt="0">
        <dgm:presLayoutVars>
          <dgm:hierBranch val="init"/>
        </dgm:presLayoutVars>
      </dgm:prSet>
      <dgm:spPr/>
    </dgm:pt>
    <dgm:pt modelId="{14E18654-6958-4BC8-9D1F-A59D67B3C593}" type="pres">
      <dgm:prSet presAssocID="{0A4F2609-4DAD-44B0-9D64-AA9C82C2AA52}" presName="rootComposite" presStyleCnt="0"/>
      <dgm:spPr/>
    </dgm:pt>
    <dgm:pt modelId="{7A06149C-504F-44C5-8ECF-75A4A63AD256}" type="pres">
      <dgm:prSet presAssocID="{0A4F2609-4DAD-44B0-9D64-AA9C82C2AA52}" presName="rootText" presStyleLbl="node2" presStyleIdx="1" presStyleCnt="4">
        <dgm:presLayoutVars>
          <dgm:chPref val="3"/>
        </dgm:presLayoutVars>
      </dgm:prSet>
      <dgm:spPr/>
      <dgm:t>
        <a:bodyPr/>
        <a:lstStyle/>
        <a:p>
          <a:endParaRPr lang="zh-CN" altLang="en-US"/>
        </a:p>
      </dgm:t>
    </dgm:pt>
    <dgm:pt modelId="{A2D78DA4-E056-4FD0-8BF8-987ED5F8958A}" type="pres">
      <dgm:prSet presAssocID="{0A4F2609-4DAD-44B0-9D64-AA9C82C2AA52}" presName="rootConnector" presStyleLbl="node2" presStyleIdx="1" presStyleCnt="4"/>
      <dgm:spPr/>
      <dgm:t>
        <a:bodyPr/>
        <a:lstStyle/>
        <a:p>
          <a:endParaRPr lang="zh-CN" altLang="en-US"/>
        </a:p>
      </dgm:t>
    </dgm:pt>
    <dgm:pt modelId="{4491505C-1A8F-49EC-AFA8-4BE863D0DBC7}" type="pres">
      <dgm:prSet presAssocID="{0A4F2609-4DAD-44B0-9D64-AA9C82C2AA52}" presName="hierChild4" presStyleCnt="0"/>
      <dgm:spPr/>
    </dgm:pt>
    <dgm:pt modelId="{3273F360-3BF0-467D-BB03-BC995FF092E4}" type="pres">
      <dgm:prSet presAssocID="{0A4F2609-4DAD-44B0-9D64-AA9C82C2AA52}" presName="hierChild5" presStyleCnt="0"/>
      <dgm:spPr/>
    </dgm:pt>
    <dgm:pt modelId="{EA845A69-0A46-477F-A7E7-286204AEB2CA}" type="pres">
      <dgm:prSet presAssocID="{30036F54-61A1-4479-9477-382450BB0265}" presName="Name37" presStyleLbl="parChTrans1D2" presStyleIdx="2" presStyleCnt="4"/>
      <dgm:spPr/>
      <dgm:t>
        <a:bodyPr/>
        <a:lstStyle/>
        <a:p>
          <a:endParaRPr lang="zh-CN" altLang="en-US"/>
        </a:p>
      </dgm:t>
    </dgm:pt>
    <dgm:pt modelId="{B71E2851-AEBA-40DD-839E-0CE54F8B90F4}" type="pres">
      <dgm:prSet presAssocID="{E408CADF-22B5-4102-B529-91DDA93F4F19}" presName="hierRoot2" presStyleCnt="0">
        <dgm:presLayoutVars>
          <dgm:hierBranch val="init"/>
        </dgm:presLayoutVars>
      </dgm:prSet>
      <dgm:spPr/>
    </dgm:pt>
    <dgm:pt modelId="{FF3D6CBF-C8A8-44E4-99E7-627A5EE0BD83}" type="pres">
      <dgm:prSet presAssocID="{E408CADF-22B5-4102-B529-91DDA93F4F19}" presName="rootComposite" presStyleCnt="0"/>
      <dgm:spPr/>
    </dgm:pt>
    <dgm:pt modelId="{DA7BF23F-95B9-470B-9D56-E271DF1145D0}" type="pres">
      <dgm:prSet presAssocID="{E408CADF-22B5-4102-B529-91DDA93F4F19}" presName="rootText" presStyleLbl="node2" presStyleIdx="2" presStyleCnt="4">
        <dgm:presLayoutVars>
          <dgm:chPref val="3"/>
        </dgm:presLayoutVars>
      </dgm:prSet>
      <dgm:spPr/>
      <dgm:t>
        <a:bodyPr/>
        <a:lstStyle/>
        <a:p>
          <a:endParaRPr lang="zh-CN" altLang="en-US"/>
        </a:p>
      </dgm:t>
    </dgm:pt>
    <dgm:pt modelId="{8BB5AE73-54FF-4263-AE16-C025E36BD698}" type="pres">
      <dgm:prSet presAssocID="{E408CADF-22B5-4102-B529-91DDA93F4F19}" presName="rootConnector" presStyleLbl="node2" presStyleIdx="2" presStyleCnt="4"/>
      <dgm:spPr/>
      <dgm:t>
        <a:bodyPr/>
        <a:lstStyle/>
        <a:p>
          <a:endParaRPr lang="zh-CN" altLang="en-US"/>
        </a:p>
      </dgm:t>
    </dgm:pt>
    <dgm:pt modelId="{98D4D05E-F854-4FEE-8CB8-AE56682609BF}" type="pres">
      <dgm:prSet presAssocID="{E408CADF-22B5-4102-B529-91DDA93F4F19}" presName="hierChild4" presStyleCnt="0"/>
      <dgm:spPr/>
    </dgm:pt>
    <dgm:pt modelId="{1869F50B-BF50-4377-BE18-052CFE08D3B7}" type="pres">
      <dgm:prSet presAssocID="{E408CADF-22B5-4102-B529-91DDA93F4F19}" presName="hierChild5" presStyleCnt="0"/>
      <dgm:spPr/>
    </dgm:pt>
    <dgm:pt modelId="{493810A5-AC28-476E-A43F-E8B01D42255D}" type="pres">
      <dgm:prSet presAssocID="{3EF729C5-1E60-42AE-A2E1-88B5903992B0}" presName="Name37" presStyleLbl="parChTrans1D2" presStyleIdx="3" presStyleCnt="4"/>
      <dgm:spPr/>
      <dgm:t>
        <a:bodyPr/>
        <a:lstStyle/>
        <a:p>
          <a:endParaRPr lang="zh-CN" altLang="en-US"/>
        </a:p>
      </dgm:t>
    </dgm:pt>
    <dgm:pt modelId="{1A6D8F41-AA5D-4E80-BB5D-51D7C8825E53}" type="pres">
      <dgm:prSet presAssocID="{4A10784C-62AF-4E0B-AEAF-21674B5D0906}" presName="hierRoot2" presStyleCnt="0">
        <dgm:presLayoutVars>
          <dgm:hierBranch val="init"/>
        </dgm:presLayoutVars>
      </dgm:prSet>
      <dgm:spPr/>
    </dgm:pt>
    <dgm:pt modelId="{73E8FC69-E773-467C-8C3E-E7E203B0608D}" type="pres">
      <dgm:prSet presAssocID="{4A10784C-62AF-4E0B-AEAF-21674B5D0906}" presName="rootComposite" presStyleCnt="0"/>
      <dgm:spPr/>
    </dgm:pt>
    <dgm:pt modelId="{2C66CC9E-A695-4BBF-BDCE-244435AC457E}" type="pres">
      <dgm:prSet presAssocID="{4A10784C-62AF-4E0B-AEAF-21674B5D0906}" presName="rootText" presStyleLbl="node2" presStyleIdx="3" presStyleCnt="4">
        <dgm:presLayoutVars>
          <dgm:chPref val="3"/>
        </dgm:presLayoutVars>
      </dgm:prSet>
      <dgm:spPr/>
      <dgm:t>
        <a:bodyPr/>
        <a:lstStyle/>
        <a:p>
          <a:endParaRPr lang="zh-CN" altLang="en-US"/>
        </a:p>
      </dgm:t>
    </dgm:pt>
    <dgm:pt modelId="{3C0EAFED-7922-4192-B975-9B291480456A}" type="pres">
      <dgm:prSet presAssocID="{4A10784C-62AF-4E0B-AEAF-21674B5D0906}" presName="rootConnector" presStyleLbl="node2" presStyleIdx="3" presStyleCnt="4"/>
      <dgm:spPr/>
      <dgm:t>
        <a:bodyPr/>
        <a:lstStyle/>
        <a:p>
          <a:endParaRPr lang="zh-CN" altLang="en-US"/>
        </a:p>
      </dgm:t>
    </dgm:pt>
    <dgm:pt modelId="{4CE80402-4609-42AD-B177-94B236E445EF}" type="pres">
      <dgm:prSet presAssocID="{4A10784C-62AF-4E0B-AEAF-21674B5D0906}" presName="hierChild4" presStyleCnt="0"/>
      <dgm:spPr/>
    </dgm:pt>
    <dgm:pt modelId="{8F937922-E21E-4FCD-9B8B-E488CC763C7B}" type="pres">
      <dgm:prSet presAssocID="{4A10784C-62AF-4E0B-AEAF-21674B5D0906}" presName="hierChild5" presStyleCnt="0"/>
      <dgm:spPr/>
    </dgm:pt>
    <dgm:pt modelId="{D5C7D778-1639-447F-94E9-30642DEB5101}" type="pres">
      <dgm:prSet presAssocID="{9FBD5DFB-3503-4C97-B7C6-2C484CB271EE}" presName="hierChild3" presStyleCnt="0"/>
      <dgm:spPr/>
    </dgm:pt>
  </dgm:ptLst>
  <dgm:cxnLst>
    <dgm:cxn modelId="{883EFF3D-D6FE-4256-9AE2-A45F2EBDCB5D}" type="presOf" srcId="{E408CADF-22B5-4102-B529-91DDA93F4F19}" destId="{8BB5AE73-54FF-4263-AE16-C025E36BD698}" srcOrd="1" destOrd="0" presId="urn:microsoft.com/office/officeart/2005/8/layout/orgChart1"/>
    <dgm:cxn modelId="{F402D14B-07C8-4C86-B2C5-D655C29387F5}" type="presOf" srcId="{4A10784C-62AF-4E0B-AEAF-21674B5D0906}" destId="{2C66CC9E-A695-4BBF-BDCE-244435AC457E}" srcOrd="0" destOrd="0" presId="urn:microsoft.com/office/officeart/2005/8/layout/orgChart1"/>
    <dgm:cxn modelId="{5EC8AC75-3025-4734-A31E-D1624F9C2851}" type="presOf" srcId="{9FBD5DFB-3503-4C97-B7C6-2C484CB271EE}" destId="{3F82A99B-8DE7-4897-BEB6-79F0EB506B45}" srcOrd="0" destOrd="0" presId="urn:microsoft.com/office/officeart/2005/8/layout/orgChart1"/>
    <dgm:cxn modelId="{D974EF53-D796-4BC2-9E70-0AC6FF3C2E28}" srcId="{D7ECCF7B-8264-499E-8C0F-FCCB163F2980}" destId="{9FBD5DFB-3503-4C97-B7C6-2C484CB271EE}" srcOrd="0" destOrd="0" parTransId="{936765E7-621F-447E-9A2D-16C7E4CCF0CE}" sibTransId="{C805A94C-0B10-4F6D-A4A0-5614119814DF}"/>
    <dgm:cxn modelId="{627289E9-D44E-402E-8071-B5BAD6CE788A}" type="presOf" srcId="{3B49E99E-4320-4E43-B0EB-F02F180CF398}" destId="{A56F32F6-7A13-4226-A56D-B3A47F4D344F}" srcOrd="0" destOrd="0" presId="urn:microsoft.com/office/officeart/2005/8/layout/orgChart1"/>
    <dgm:cxn modelId="{8FE25A16-5422-4D14-88FD-62BF8A0DC88D}" type="presOf" srcId="{0468B9C1-85FC-467B-86B1-1AF01ED272F7}" destId="{644B99A7-224A-4672-B851-C145BE8DABD3}" srcOrd="0" destOrd="0" presId="urn:microsoft.com/office/officeart/2005/8/layout/orgChart1"/>
    <dgm:cxn modelId="{4809BA60-8AB8-4E18-9C7A-10F01C2EAB46}" type="presOf" srcId="{E9EB2264-55F3-436B-A1DE-620130A9EC10}" destId="{C4A94967-0181-4C4E-8301-6E949B42BB22}" srcOrd="0" destOrd="0" presId="urn:microsoft.com/office/officeart/2005/8/layout/orgChart1"/>
    <dgm:cxn modelId="{B2C06FB0-A019-4D5E-AD68-C37B8E731B18}" srcId="{9FBD5DFB-3503-4C97-B7C6-2C484CB271EE}" destId="{0A4F2609-4DAD-44B0-9D64-AA9C82C2AA52}" srcOrd="1" destOrd="0" parTransId="{E9EB2264-55F3-436B-A1DE-620130A9EC10}" sibTransId="{F323FAC1-67A6-4E12-8406-F4A1A0878525}"/>
    <dgm:cxn modelId="{F1813301-E2BF-4B01-99B5-C0DCC753AAB4}" srcId="{9FBD5DFB-3503-4C97-B7C6-2C484CB271EE}" destId="{E408CADF-22B5-4102-B529-91DDA93F4F19}" srcOrd="2" destOrd="0" parTransId="{30036F54-61A1-4479-9477-382450BB0265}" sibTransId="{ED313401-DBFE-4630-8A8F-815FD9937BFC}"/>
    <dgm:cxn modelId="{04866EC7-DE5B-4AAE-915F-B296A880A416}" srcId="{9FBD5DFB-3503-4C97-B7C6-2C484CB271EE}" destId="{0468B9C1-85FC-467B-86B1-1AF01ED272F7}" srcOrd="0" destOrd="0" parTransId="{3B49E99E-4320-4E43-B0EB-F02F180CF398}" sibTransId="{A445B81B-6DA7-48FA-80D6-B4F0129D6DF9}"/>
    <dgm:cxn modelId="{A82319B7-53B0-4C27-9FA0-B3536B2C4DC6}" type="presOf" srcId="{30036F54-61A1-4479-9477-382450BB0265}" destId="{EA845A69-0A46-477F-A7E7-286204AEB2CA}" srcOrd="0" destOrd="0" presId="urn:microsoft.com/office/officeart/2005/8/layout/orgChart1"/>
    <dgm:cxn modelId="{145C0A61-EBA5-4042-87BD-ADAC961EE54A}" type="presOf" srcId="{E408CADF-22B5-4102-B529-91DDA93F4F19}" destId="{DA7BF23F-95B9-470B-9D56-E271DF1145D0}" srcOrd="0" destOrd="0" presId="urn:microsoft.com/office/officeart/2005/8/layout/orgChart1"/>
    <dgm:cxn modelId="{185A635B-787D-4D84-9920-BE0074EA7D5B}" type="presOf" srcId="{0A4F2609-4DAD-44B0-9D64-AA9C82C2AA52}" destId="{A2D78DA4-E056-4FD0-8BF8-987ED5F8958A}" srcOrd="1" destOrd="0" presId="urn:microsoft.com/office/officeart/2005/8/layout/orgChart1"/>
    <dgm:cxn modelId="{A85805C4-00FA-459E-8CE7-51040459AF0E}" srcId="{9FBD5DFB-3503-4C97-B7C6-2C484CB271EE}" destId="{4A10784C-62AF-4E0B-AEAF-21674B5D0906}" srcOrd="3" destOrd="0" parTransId="{3EF729C5-1E60-42AE-A2E1-88B5903992B0}" sibTransId="{CE310702-ED10-4D81-B655-12D967A172C9}"/>
    <dgm:cxn modelId="{FC6EE4E5-A93F-41A8-BADA-0AF76564F6E5}" type="presOf" srcId="{0468B9C1-85FC-467B-86B1-1AF01ED272F7}" destId="{E0471BB8-2819-4BB6-A1DF-A4F2EA524479}" srcOrd="1" destOrd="0" presId="urn:microsoft.com/office/officeart/2005/8/layout/orgChart1"/>
    <dgm:cxn modelId="{7EDBCF17-E349-4DEE-9D26-08D3E406BDD8}" type="presOf" srcId="{9FBD5DFB-3503-4C97-B7C6-2C484CB271EE}" destId="{3257261A-6709-4CBE-BBE5-DB88755BB031}" srcOrd="1" destOrd="0" presId="urn:microsoft.com/office/officeart/2005/8/layout/orgChart1"/>
    <dgm:cxn modelId="{16BCFB48-D227-405B-B6FF-087F5860E37E}" type="presOf" srcId="{0A4F2609-4DAD-44B0-9D64-AA9C82C2AA52}" destId="{7A06149C-504F-44C5-8ECF-75A4A63AD256}" srcOrd="0" destOrd="0" presId="urn:microsoft.com/office/officeart/2005/8/layout/orgChart1"/>
    <dgm:cxn modelId="{7280DB7E-59BF-48A5-9B57-5E15A06248F0}" type="presOf" srcId="{3EF729C5-1E60-42AE-A2E1-88B5903992B0}" destId="{493810A5-AC28-476E-A43F-E8B01D42255D}" srcOrd="0" destOrd="0" presId="urn:microsoft.com/office/officeart/2005/8/layout/orgChart1"/>
    <dgm:cxn modelId="{3D0EDFB2-DD4F-494A-B869-9497BC37435B}" type="presOf" srcId="{D7ECCF7B-8264-499E-8C0F-FCCB163F2980}" destId="{C1640784-9623-4A9F-B631-7BF3E5D2BD6D}" srcOrd="0" destOrd="0" presId="urn:microsoft.com/office/officeart/2005/8/layout/orgChart1"/>
    <dgm:cxn modelId="{5FD269CF-2310-4005-93BA-16C32A7579B2}" type="presOf" srcId="{4A10784C-62AF-4E0B-AEAF-21674B5D0906}" destId="{3C0EAFED-7922-4192-B975-9B291480456A}" srcOrd="1" destOrd="0" presId="urn:microsoft.com/office/officeart/2005/8/layout/orgChart1"/>
    <dgm:cxn modelId="{79E65A2A-4126-490B-95F9-3C2E1F029990}" type="presParOf" srcId="{C1640784-9623-4A9F-B631-7BF3E5D2BD6D}" destId="{74ECC105-DCDC-419C-9C5A-ED99C9689025}" srcOrd="0" destOrd="0" presId="urn:microsoft.com/office/officeart/2005/8/layout/orgChart1"/>
    <dgm:cxn modelId="{92FC6BA9-0F34-4964-ABD6-8EEE8E6A098A}" type="presParOf" srcId="{74ECC105-DCDC-419C-9C5A-ED99C9689025}" destId="{F2FE03C1-E283-4D9D-B5AC-B290F2539D6F}" srcOrd="0" destOrd="0" presId="urn:microsoft.com/office/officeart/2005/8/layout/orgChart1"/>
    <dgm:cxn modelId="{B7F42BBA-F826-43DA-ADE4-3D148967D4A4}" type="presParOf" srcId="{F2FE03C1-E283-4D9D-B5AC-B290F2539D6F}" destId="{3F82A99B-8DE7-4897-BEB6-79F0EB506B45}" srcOrd="0" destOrd="0" presId="urn:microsoft.com/office/officeart/2005/8/layout/orgChart1"/>
    <dgm:cxn modelId="{2FCD5D1A-5D7A-4710-9B45-8C2FE1446BF8}" type="presParOf" srcId="{F2FE03C1-E283-4D9D-B5AC-B290F2539D6F}" destId="{3257261A-6709-4CBE-BBE5-DB88755BB031}" srcOrd="1" destOrd="0" presId="urn:microsoft.com/office/officeart/2005/8/layout/orgChart1"/>
    <dgm:cxn modelId="{BF4897FA-3E24-44B5-9D94-26734498E7F0}" type="presParOf" srcId="{74ECC105-DCDC-419C-9C5A-ED99C9689025}" destId="{BBB2C47B-8ED4-4969-BC68-B6E2E5EDC641}" srcOrd="1" destOrd="0" presId="urn:microsoft.com/office/officeart/2005/8/layout/orgChart1"/>
    <dgm:cxn modelId="{1A35E2A3-CEBC-4C03-A919-5687FD53175E}" type="presParOf" srcId="{BBB2C47B-8ED4-4969-BC68-B6E2E5EDC641}" destId="{A56F32F6-7A13-4226-A56D-B3A47F4D344F}" srcOrd="0" destOrd="0" presId="urn:microsoft.com/office/officeart/2005/8/layout/orgChart1"/>
    <dgm:cxn modelId="{74BDA859-63E7-4A04-9D2D-CFFA7043DA4E}" type="presParOf" srcId="{BBB2C47B-8ED4-4969-BC68-B6E2E5EDC641}" destId="{2B428026-DA5F-440C-AF0B-89443D7F3BD8}" srcOrd="1" destOrd="0" presId="urn:microsoft.com/office/officeart/2005/8/layout/orgChart1"/>
    <dgm:cxn modelId="{F16A8B96-7A02-48ED-8153-3E97A322D423}" type="presParOf" srcId="{2B428026-DA5F-440C-AF0B-89443D7F3BD8}" destId="{149C4982-4328-4B49-94D5-A992CDB7E12A}" srcOrd="0" destOrd="0" presId="urn:microsoft.com/office/officeart/2005/8/layout/orgChart1"/>
    <dgm:cxn modelId="{3E94BB4F-489C-4B85-A938-530071936E53}" type="presParOf" srcId="{149C4982-4328-4B49-94D5-A992CDB7E12A}" destId="{644B99A7-224A-4672-B851-C145BE8DABD3}" srcOrd="0" destOrd="0" presId="urn:microsoft.com/office/officeart/2005/8/layout/orgChart1"/>
    <dgm:cxn modelId="{B8C06AB2-EB4E-4297-A4C4-5B0AE262DFC8}" type="presParOf" srcId="{149C4982-4328-4B49-94D5-A992CDB7E12A}" destId="{E0471BB8-2819-4BB6-A1DF-A4F2EA524479}" srcOrd="1" destOrd="0" presId="urn:microsoft.com/office/officeart/2005/8/layout/orgChart1"/>
    <dgm:cxn modelId="{F2E7EA0F-FEA4-403C-AE21-B88CEA733002}" type="presParOf" srcId="{2B428026-DA5F-440C-AF0B-89443D7F3BD8}" destId="{6E0C7F42-2B4F-4ADD-815D-791109F50989}" srcOrd="1" destOrd="0" presId="urn:microsoft.com/office/officeart/2005/8/layout/orgChart1"/>
    <dgm:cxn modelId="{F2BE436A-B7D9-42F7-BEEB-6537A9ABFDB7}" type="presParOf" srcId="{2B428026-DA5F-440C-AF0B-89443D7F3BD8}" destId="{8822D53E-1021-4B33-941A-7B0B0DCB6396}" srcOrd="2" destOrd="0" presId="urn:microsoft.com/office/officeart/2005/8/layout/orgChart1"/>
    <dgm:cxn modelId="{2BFBF2FD-56E4-477A-B804-CD47576BCA11}" type="presParOf" srcId="{BBB2C47B-8ED4-4969-BC68-B6E2E5EDC641}" destId="{C4A94967-0181-4C4E-8301-6E949B42BB22}" srcOrd="2" destOrd="0" presId="urn:microsoft.com/office/officeart/2005/8/layout/orgChart1"/>
    <dgm:cxn modelId="{06DB44E0-CD91-481D-87E3-18C8031643CD}" type="presParOf" srcId="{BBB2C47B-8ED4-4969-BC68-B6E2E5EDC641}" destId="{C2294B8F-9D01-4E73-91D6-333CB22FDC50}" srcOrd="3" destOrd="0" presId="urn:microsoft.com/office/officeart/2005/8/layout/orgChart1"/>
    <dgm:cxn modelId="{54D8330B-AEE2-4751-B7D7-233DA3CEF256}" type="presParOf" srcId="{C2294B8F-9D01-4E73-91D6-333CB22FDC50}" destId="{14E18654-6958-4BC8-9D1F-A59D67B3C593}" srcOrd="0" destOrd="0" presId="urn:microsoft.com/office/officeart/2005/8/layout/orgChart1"/>
    <dgm:cxn modelId="{40979766-3F9B-414D-AB1E-F30943C958EA}" type="presParOf" srcId="{14E18654-6958-4BC8-9D1F-A59D67B3C593}" destId="{7A06149C-504F-44C5-8ECF-75A4A63AD256}" srcOrd="0" destOrd="0" presId="urn:microsoft.com/office/officeart/2005/8/layout/orgChart1"/>
    <dgm:cxn modelId="{2B3232EE-13C6-45C5-A111-30D58DD81697}" type="presParOf" srcId="{14E18654-6958-4BC8-9D1F-A59D67B3C593}" destId="{A2D78DA4-E056-4FD0-8BF8-987ED5F8958A}" srcOrd="1" destOrd="0" presId="urn:microsoft.com/office/officeart/2005/8/layout/orgChart1"/>
    <dgm:cxn modelId="{8587D55F-22CB-40B4-934D-E8A6CCF5DA92}" type="presParOf" srcId="{C2294B8F-9D01-4E73-91D6-333CB22FDC50}" destId="{4491505C-1A8F-49EC-AFA8-4BE863D0DBC7}" srcOrd="1" destOrd="0" presId="urn:microsoft.com/office/officeart/2005/8/layout/orgChart1"/>
    <dgm:cxn modelId="{FF858C08-9A28-41CD-B4BA-66829D7D1BC4}" type="presParOf" srcId="{C2294B8F-9D01-4E73-91D6-333CB22FDC50}" destId="{3273F360-3BF0-467D-BB03-BC995FF092E4}" srcOrd="2" destOrd="0" presId="urn:microsoft.com/office/officeart/2005/8/layout/orgChart1"/>
    <dgm:cxn modelId="{7575A78D-A354-490B-8369-59A5845F145A}" type="presParOf" srcId="{BBB2C47B-8ED4-4969-BC68-B6E2E5EDC641}" destId="{EA845A69-0A46-477F-A7E7-286204AEB2CA}" srcOrd="4" destOrd="0" presId="urn:microsoft.com/office/officeart/2005/8/layout/orgChart1"/>
    <dgm:cxn modelId="{37935F14-1BD1-43AF-908C-528973D03E4B}" type="presParOf" srcId="{BBB2C47B-8ED4-4969-BC68-B6E2E5EDC641}" destId="{B71E2851-AEBA-40DD-839E-0CE54F8B90F4}" srcOrd="5" destOrd="0" presId="urn:microsoft.com/office/officeart/2005/8/layout/orgChart1"/>
    <dgm:cxn modelId="{E3793081-0E02-4CC5-B5E0-E83CCCC12D8D}" type="presParOf" srcId="{B71E2851-AEBA-40DD-839E-0CE54F8B90F4}" destId="{FF3D6CBF-C8A8-44E4-99E7-627A5EE0BD83}" srcOrd="0" destOrd="0" presId="urn:microsoft.com/office/officeart/2005/8/layout/orgChart1"/>
    <dgm:cxn modelId="{4E000A0E-D3DD-43DB-AC81-6EC3569B9802}" type="presParOf" srcId="{FF3D6CBF-C8A8-44E4-99E7-627A5EE0BD83}" destId="{DA7BF23F-95B9-470B-9D56-E271DF1145D0}" srcOrd="0" destOrd="0" presId="urn:microsoft.com/office/officeart/2005/8/layout/orgChart1"/>
    <dgm:cxn modelId="{FC6B9534-F2EA-4217-9710-971D6B75F2B8}" type="presParOf" srcId="{FF3D6CBF-C8A8-44E4-99E7-627A5EE0BD83}" destId="{8BB5AE73-54FF-4263-AE16-C025E36BD698}" srcOrd="1" destOrd="0" presId="urn:microsoft.com/office/officeart/2005/8/layout/orgChart1"/>
    <dgm:cxn modelId="{EF1850EA-CDA3-49C9-8AC4-076018DB5C90}" type="presParOf" srcId="{B71E2851-AEBA-40DD-839E-0CE54F8B90F4}" destId="{98D4D05E-F854-4FEE-8CB8-AE56682609BF}" srcOrd="1" destOrd="0" presId="urn:microsoft.com/office/officeart/2005/8/layout/orgChart1"/>
    <dgm:cxn modelId="{D30FD564-9535-4B7E-A8EC-560D0209AFF9}" type="presParOf" srcId="{B71E2851-AEBA-40DD-839E-0CE54F8B90F4}" destId="{1869F50B-BF50-4377-BE18-052CFE08D3B7}" srcOrd="2" destOrd="0" presId="urn:microsoft.com/office/officeart/2005/8/layout/orgChart1"/>
    <dgm:cxn modelId="{FA157B00-2BBC-474D-8C61-5907EF45A356}" type="presParOf" srcId="{BBB2C47B-8ED4-4969-BC68-B6E2E5EDC641}" destId="{493810A5-AC28-476E-A43F-E8B01D42255D}" srcOrd="6" destOrd="0" presId="urn:microsoft.com/office/officeart/2005/8/layout/orgChart1"/>
    <dgm:cxn modelId="{6897E3A0-B2F3-4B5E-B953-0F67E22965AB}" type="presParOf" srcId="{BBB2C47B-8ED4-4969-BC68-B6E2E5EDC641}" destId="{1A6D8F41-AA5D-4E80-BB5D-51D7C8825E53}" srcOrd="7" destOrd="0" presId="urn:microsoft.com/office/officeart/2005/8/layout/orgChart1"/>
    <dgm:cxn modelId="{0C16D069-8350-45CE-B464-E482AA05CC89}" type="presParOf" srcId="{1A6D8F41-AA5D-4E80-BB5D-51D7C8825E53}" destId="{73E8FC69-E773-467C-8C3E-E7E203B0608D}" srcOrd="0" destOrd="0" presId="urn:microsoft.com/office/officeart/2005/8/layout/orgChart1"/>
    <dgm:cxn modelId="{5E69DE28-9B9C-41EE-90E6-15409530D409}" type="presParOf" srcId="{73E8FC69-E773-467C-8C3E-E7E203B0608D}" destId="{2C66CC9E-A695-4BBF-BDCE-244435AC457E}" srcOrd="0" destOrd="0" presId="urn:microsoft.com/office/officeart/2005/8/layout/orgChart1"/>
    <dgm:cxn modelId="{2096D8F0-6A01-46C6-B7A9-6E7E6DCDE89E}" type="presParOf" srcId="{73E8FC69-E773-467C-8C3E-E7E203B0608D}" destId="{3C0EAFED-7922-4192-B975-9B291480456A}" srcOrd="1" destOrd="0" presId="urn:microsoft.com/office/officeart/2005/8/layout/orgChart1"/>
    <dgm:cxn modelId="{51C29B33-904B-42E9-A1A3-44270995EA66}" type="presParOf" srcId="{1A6D8F41-AA5D-4E80-BB5D-51D7C8825E53}" destId="{4CE80402-4609-42AD-B177-94B236E445EF}" srcOrd="1" destOrd="0" presId="urn:microsoft.com/office/officeart/2005/8/layout/orgChart1"/>
    <dgm:cxn modelId="{1BE08DA1-C24A-478E-B9A7-9BF404F49768}" type="presParOf" srcId="{1A6D8F41-AA5D-4E80-BB5D-51D7C8825E53}" destId="{8F937922-E21E-4FCD-9B8B-E488CC763C7B}" srcOrd="2" destOrd="0" presId="urn:microsoft.com/office/officeart/2005/8/layout/orgChart1"/>
    <dgm:cxn modelId="{6090E378-E832-4ADB-B14C-824363A60FFC}" type="presParOf" srcId="{74ECC105-DCDC-419C-9C5A-ED99C9689025}" destId="{D5C7D778-1639-447F-94E9-30642DEB510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71DF1F-C91C-4997-8575-6358C9A60F6F}">
      <dsp:nvSpPr>
        <dsp:cNvPr id="0" name=""/>
        <dsp:cNvSpPr/>
      </dsp:nvSpPr>
      <dsp:spPr>
        <a:xfrm>
          <a:off x="6083" y="2153035"/>
          <a:ext cx="2135745" cy="10678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刑法学</a:t>
          </a:r>
          <a:endParaRPr lang="zh-CN" altLang="en-US" sz="2400" kern="1200" dirty="0"/>
        </a:p>
      </dsp:txBody>
      <dsp:txXfrm>
        <a:off x="37360" y="2184312"/>
        <a:ext cx="2073191" cy="1005318"/>
      </dsp:txXfrm>
    </dsp:sp>
    <dsp:sp modelId="{B1E22FA0-A4EF-4804-B6C4-24E133360778}">
      <dsp:nvSpPr>
        <dsp:cNvPr id="0" name=""/>
        <dsp:cNvSpPr/>
      </dsp:nvSpPr>
      <dsp:spPr>
        <a:xfrm rot="18718769">
          <a:off x="1930359" y="2194496"/>
          <a:ext cx="1277236" cy="35473"/>
        </a:xfrm>
        <a:custGeom>
          <a:avLst/>
          <a:gdLst/>
          <a:ahLst/>
          <a:cxnLst/>
          <a:rect l="0" t="0" r="0" b="0"/>
          <a:pathLst>
            <a:path>
              <a:moveTo>
                <a:pt x="0" y="17736"/>
              </a:moveTo>
              <a:lnTo>
                <a:pt x="1277236" y="177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2537047" y="2180302"/>
        <a:ext cx="63861" cy="63861"/>
      </dsp:txXfrm>
    </dsp:sp>
    <dsp:sp modelId="{DCE2A6E6-ACA1-415F-8037-C4E6DBF79622}">
      <dsp:nvSpPr>
        <dsp:cNvPr id="0" name=""/>
        <dsp:cNvSpPr/>
      </dsp:nvSpPr>
      <dsp:spPr>
        <a:xfrm>
          <a:off x="2996127" y="1203558"/>
          <a:ext cx="2135745" cy="10678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刑法总论</a:t>
          </a:r>
          <a:endParaRPr lang="zh-CN" altLang="en-US" sz="2400" kern="1200" dirty="0"/>
        </a:p>
      </dsp:txBody>
      <dsp:txXfrm>
        <a:off x="3027404" y="1234835"/>
        <a:ext cx="2073191" cy="1005318"/>
      </dsp:txXfrm>
    </dsp:sp>
    <dsp:sp modelId="{58053DE7-00CD-453C-9AFA-7ECB2284ED04}">
      <dsp:nvSpPr>
        <dsp:cNvPr id="0" name=""/>
        <dsp:cNvSpPr/>
      </dsp:nvSpPr>
      <dsp:spPr>
        <a:xfrm>
          <a:off x="5131872" y="1719757"/>
          <a:ext cx="854298" cy="35473"/>
        </a:xfrm>
        <a:custGeom>
          <a:avLst/>
          <a:gdLst/>
          <a:ahLst/>
          <a:cxnLst/>
          <a:rect l="0" t="0" r="0" b="0"/>
          <a:pathLst>
            <a:path>
              <a:moveTo>
                <a:pt x="0" y="17736"/>
              </a:moveTo>
              <a:lnTo>
                <a:pt x="854298" y="177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5537664" y="1716136"/>
        <a:ext cx="42714" cy="42714"/>
      </dsp:txXfrm>
    </dsp:sp>
    <dsp:sp modelId="{EC8BA32F-7F8C-4F17-BD2B-BAAF37B2A540}">
      <dsp:nvSpPr>
        <dsp:cNvPr id="0" name=""/>
        <dsp:cNvSpPr/>
      </dsp:nvSpPr>
      <dsp:spPr>
        <a:xfrm>
          <a:off x="5986171" y="890468"/>
          <a:ext cx="2135745" cy="1694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一般</a:t>
          </a:r>
          <a:endParaRPr lang="en-US" altLang="zh-CN" sz="2400" kern="1200" dirty="0" smtClean="0"/>
        </a:p>
        <a:p>
          <a:pPr lvl="0" algn="ctr" defTabSz="1066800">
            <a:lnSpc>
              <a:spcPct val="90000"/>
            </a:lnSpc>
            <a:spcBef>
              <a:spcPct val="0"/>
            </a:spcBef>
            <a:spcAft>
              <a:spcPct val="35000"/>
            </a:spcAft>
          </a:pPr>
          <a:r>
            <a:rPr lang="zh-CN" altLang="en-US" sz="2400" kern="1200" dirty="0" smtClean="0"/>
            <a:t>抽象</a:t>
          </a:r>
          <a:endParaRPr lang="en-US" altLang="zh-CN" sz="2400" kern="1200" dirty="0" smtClean="0"/>
        </a:p>
        <a:p>
          <a:pPr lvl="0" algn="ctr" defTabSz="1066800">
            <a:lnSpc>
              <a:spcPct val="90000"/>
            </a:lnSpc>
            <a:spcBef>
              <a:spcPct val="0"/>
            </a:spcBef>
            <a:spcAft>
              <a:spcPct val="35000"/>
            </a:spcAft>
          </a:pPr>
          <a:r>
            <a:rPr lang="zh-CN" altLang="en-US" sz="2400" kern="1200" dirty="0" smtClean="0"/>
            <a:t>共性</a:t>
          </a:r>
          <a:endParaRPr lang="zh-CN" altLang="en-US" sz="2400" kern="1200" dirty="0"/>
        </a:p>
      </dsp:txBody>
      <dsp:txXfrm>
        <a:off x="6035788" y="940085"/>
        <a:ext cx="2036511" cy="1594818"/>
      </dsp:txXfrm>
    </dsp:sp>
    <dsp:sp modelId="{DBCBA67F-DC10-4B43-9696-8AFAC77847A3}">
      <dsp:nvSpPr>
        <dsp:cNvPr id="0" name=""/>
        <dsp:cNvSpPr/>
      </dsp:nvSpPr>
      <dsp:spPr>
        <a:xfrm rot="2881231">
          <a:off x="1930359" y="3143974"/>
          <a:ext cx="1277236" cy="35473"/>
        </a:xfrm>
        <a:custGeom>
          <a:avLst/>
          <a:gdLst/>
          <a:ahLst/>
          <a:cxnLst/>
          <a:rect l="0" t="0" r="0" b="0"/>
          <a:pathLst>
            <a:path>
              <a:moveTo>
                <a:pt x="0" y="17736"/>
              </a:moveTo>
              <a:lnTo>
                <a:pt x="1277236" y="177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2537047" y="3129780"/>
        <a:ext cx="63861" cy="63861"/>
      </dsp:txXfrm>
    </dsp:sp>
    <dsp:sp modelId="{EEB38EAC-9F50-448D-9CBA-0BFC17E0A1DD}">
      <dsp:nvSpPr>
        <dsp:cNvPr id="0" name=""/>
        <dsp:cNvSpPr/>
      </dsp:nvSpPr>
      <dsp:spPr>
        <a:xfrm>
          <a:off x="2996127" y="3102513"/>
          <a:ext cx="2135745" cy="10678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刑法各论</a:t>
          </a:r>
          <a:endParaRPr lang="zh-CN" altLang="en-US" sz="2400" kern="1200" dirty="0"/>
        </a:p>
      </dsp:txBody>
      <dsp:txXfrm>
        <a:off x="3027404" y="3133790"/>
        <a:ext cx="2073191" cy="1005318"/>
      </dsp:txXfrm>
    </dsp:sp>
    <dsp:sp modelId="{096AD2C5-0DEF-45A7-AAA7-3E96CEA56623}">
      <dsp:nvSpPr>
        <dsp:cNvPr id="0" name=""/>
        <dsp:cNvSpPr/>
      </dsp:nvSpPr>
      <dsp:spPr>
        <a:xfrm>
          <a:off x="5131872" y="3618713"/>
          <a:ext cx="854298" cy="35473"/>
        </a:xfrm>
        <a:custGeom>
          <a:avLst/>
          <a:gdLst/>
          <a:ahLst/>
          <a:cxnLst/>
          <a:rect l="0" t="0" r="0" b="0"/>
          <a:pathLst>
            <a:path>
              <a:moveTo>
                <a:pt x="0" y="17736"/>
              </a:moveTo>
              <a:lnTo>
                <a:pt x="854298" y="177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5537664" y="3615092"/>
        <a:ext cx="42714" cy="42714"/>
      </dsp:txXfrm>
    </dsp:sp>
    <dsp:sp modelId="{D91BFC37-198E-41E1-B5CF-90AA0D27042C}">
      <dsp:nvSpPr>
        <dsp:cNvPr id="0" name=""/>
        <dsp:cNvSpPr/>
      </dsp:nvSpPr>
      <dsp:spPr>
        <a:xfrm>
          <a:off x="5986171" y="2744701"/>
          <a:ext cx="2135745" cy="17834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特殊</a:t>
          </a:r>
          <a:endParaRPr lang="en-US" altLang="zh-CN" sz="2400" kern="1200" dirty="0" smtClean="0"/>
        </a:p>
        <a:p>
          <a:pPr lvl="0" algn="ctr" defTabSz="1066800">
            <a:lnSpc>
              <a:spcPct val="90000"/>
            </a:lnSpc>
            <a:spcBef>
              <a:spcPct val="0"/>
            </a:spcBef>
            <a:spcAft>
              <a:spcPct val="35000"/>
            </a:spcAft>
          </a:pPr>
          <a:r>
            <a:rPr lang="zh-CN" altLang="en-US" sz="2400" kern="1200" dirty="0" smtClean="0"/>
            <a:t>具体</a:t>
          </a:r>
          <a:endParaRPr lang="en-US" altLang="zh-CN" sz="2400" kern="1200" dirty="0" smtClean="0"/>
        </a:p>
        <a:p>
          <a:pPr lvl="0" algn="ctr" defTabSz="1066800">
            <a:lnSpc>
              <a:spcPct val="90000"/>
            </a:lnSpc>
            <a:spcBef>
              <a:spcPct val="0"/>
            </a:spcBef>
            <a:spcAft>
              <a:spcPct val="35000"/>
            </a:spcAft>
          </a:pPr>
          <a:r>
            <a:rPr lang="zh-CN" altLang="en-US" sz="2400" kern="1200" dirty="0" smtClean="0"/>
            <a:t>个性</a:t>
          </a:r>
          <a:endParaRPr lang="zh-CN" altLang="en-US" sz="2400" kern="1200" dirty="0"/>
        </a:p>
      </dsp:txBody>
      <dsp:txXfrm>
        <a:off x="6038408" y="2796938"/>
        <a:ext cx="2031271" cy="16790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18835" y="2955643"/>
            <a:ext cx="10982037" cy="960581"/>
          </a:xfrm>
          <a:prstGeom prst="rect">
            <a:avLst/>
          </a:prstGeom>
        </p:spPr>
        <p:txBody>
          <a:bodyPr anchor="b">
            <a:normAutofit/>
          </a:bodyPr>
          <a:lstStyle>
            <a:lvl1pPr algn="ctr">
              <a:defRPr sz="5400">
                <a:solidFill>
                  <a:schemeClr val="bg1"/>
                </a:solidFill>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hasCustomPrompt="1"/>
          </p:nvPr>
        </p:nvSpPr>
        <p:spPr>
          <a:xfrm>
            <a:off x="1524000" y="4562620"/>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00363" y="1191491"/>
            <a:ext cx="10954327" cy="4985472"/>
          </a:xfrm>
        </p:spPr>
        <p:txBody>
          <a:bodyPr/>
          <a:lstStyle>
            <a:lvl1pPr marL="0" indent="0">
              <a:lnSpc>
                <a:spcPct val="120000"/>
              </a:lnSpc>
              <a:buNone/>
              <a:defRPr>
                <a:latin typeface="微软雅黑" panose="020B0503020204020204" pitchFamily="34" charset="-122"/>
                <a:ea typeface="微软雅黑" panose="020B0503020204020204" pitchFamily="34" charset="-122"/>
              </a:defRPr>
            </a:lvl1pPr>
            <a:lvl2pPr marL="6858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2pPr>
            <a:lvl3pPr marL="11430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3pPr>
            <a:lvl4pPr marL="16002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4pPr>
            <a:lvl5pPr marL="20574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
        <p:nvSpPr>
          <p:cNvPr id="7" name="标题占位符 1"/>
          <p:cNvSpPr>
            <a:spLocks noGrp="1"/>
          </p:cNvSpPr>
          <p:nvPr>
            <p:ph type="title"/>
          </p:nvPr>
        </p:nvSpPr>
        <p:spPr>
          <a:xfrm>
            <a:off x="1507833" y="198875"/>
            <a:ext cx="10425548" cy="595457"/>
          </a:xfrm>
          <a:prstGeom prst="rect">
            <a:avLst/>
          </a:prstGeom>
        </p:spPr>
        <p:txBody>
          <a:bodyPr vert="horz" lIns="91440" tIns="45720" rIns="91440" bIns="45720" rtlCol="0" anchor="ctr">
            <a:noAutofit/>
          </a:bodyPr>
          <a:lstStyle>
            <a:lvl1pPr>
              <a:defRPr sz="3200">
                <a:solidFill>
                  <a:schemeClr val="bg1"/>
                </a:solidFill>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2646D-2AE8-4F62-862B-87FA182BDA5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2400" kern="1200">
          <a:solidFill>
            <a:srgbClr val="FA7D00"/>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70156" y="2850526"/>
            <a:ext cx="9144000" cy="1431782"/>
          </a:xfrm>
        </p:spPr>
        <p:txBody>
          <a:bodyPr>
            <a:normAutofit fontScale="90000"/>
          </a:bodyPr>
          <a:lstStyle/>
          <a:p>
            <a:r>
              <a:rPr lang="zh-CN" altLang="en-US" sz="9600" dirty="0" smtClean="0">
                <a:solidFill>
                  <a:schemeClr val="bg1"/>
                </a:solidFill>
                <a:latin typeface="华文中宋" panose="02010600040101010101" pitchFamily="2" charset="-122"/>
                <a:ea typeface="华文中宋" panose="02010600040101010101" pitchFamily="2" charset="-122"/>
              </a:rPr>
              <a:t>刑 法 学</a:t>
            </a:r>
            <a:br>
              <a:rPr lang="zh-CN" altLang="en-US" sz="9600" dirty="0" smtClean="0">
                <a:solidFill>
                  <a:schemeClr val="bg1"/>
                </a:solidFill>
                <a:latin typeface="华文中宋" panose="02010600040101010101" pitchFamily="2" charset="-122"/>
                <a:ea typeface="华文中宋" panose="02010600040101010101" pitchFamily="2" charset="-122"/>
              </a:rPr>
            </a:br>
            <a:r>
              <a:rPr lang="zh-CN" altLang="en-US" sz="6000" dirty="0" smtClean="0">
                <a:solidFill>
                  <a:schemeClr val="bg1"/>
                </a:solidFill>
                <a:latin typeface="华文中宋" panose="02010600040101010101" pitchFamily="2" charset="-122"/>
                <a:ea typeface="华文中宋" panose="02010600040101010101" pitchFamily="2" charset="-122"/>
              </a:rPr>
              <a:t>（下册</a:t>
            </a:r>
            <a:r>
              <a:rPr lang="en-US" altLang="zh-CN" sz="6000" dirty="0" smtClean="0">
                <a:solidFill>
                  <a:schemeClr val="bg1"/>
                </a:solidFill>
                <a:latin typeface="华文中宋" panose="02010600040101010101" pitchFamily="2" charset="-122"/>
                <a:ea typeface="华文中宋" panose="02010600040101010101" pitchFamily="2" charset="-122"/>
              </a:rPr>
              <a:t>·</a:t>
            </a:r>
            <a:r>
              <a:rPr lang="zh-CN" altLang="en-US" sz="6000" dirty="0" smtClean="0">
                <a:solidFill>
                  <a:schemeClr val="bg1"/>
                </a:solidFill>
                <a:latin typeface="华文中宋" panose="02010600040101010101" pitchFamily="2" charset="-122"/>
                <a:ea typeface="华文中宋" panose="02010600040101010101" pitchFamily="2" charset="-122"/>
              </a:rPr>
              <a:t>各论）</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刑法分则条文的构成</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p:txBody>
          <a:bodyPr>
            <a:normAutofit/>
          </a:bodyPr>
          <a:lstStyle/>
          <a:p>
            <a:r>
              <a:rPr lang="zh-CN" altLang="en-US" dirty="0"/>
              <a:t>一、罪状</a:t>
            </a:r>
          </a:p>
          <a:p>
            <a:r>
              <a:rPr lang="zh-CN" altLang="en-US" dirty="0"/>
              <a:t>（一）罪状的概念和分类</a:t>
            </a:r>
          </a:p>
          <a:p>
            <a:r>
              <a:rPr lang="zh-CN" altLang="en-US" dirty="0" smtClean="0"/>
              <a:t>罪状：刑法</a:t>
            </a:r>
            <a:r>
              <a:rPr lang="zh-CN" altLang="en-US" dirty="0"/>
              <a:t>分则条文对具体犯罪的构成特征的描述</a:t>
            </a:r>
            <a:r>
              <a:rPr lang="zh-CN" altLang="en-US" dirty="0" smtClean="0"/>
              <a:t>。</a:t>
            </a:r>
            <a:endParaRPr lang="en-US" altLang="zh-CN" dirty="0" smtClean="0"/>
          </a:p>
          <a:p>
            <a:r>
              <a:rPr lang="zh-CN" altLang="en-US" dirty="0" smtClean="0"/>
              <a:t>根据</a:t>
            </a:r>
            <a:r>
              <a:rPr lang="zh-CN" altLang="en-US" dirty="0"/>
              <a:t>分则条文罪状的表述方式的不同，罪状可分为简单罪状、叙明罪状、引证罪状和空白</a:t>
            </a:r>
            <a:r>
              <a:rPr lang="zh-CN" altLang="en-US" dirty="0" smtClean="0"/>
              <a:t>罪状。</a:t>
            </a:r>
            <a:endParaRPr lang="en-US" altLang="zh-CN" dirty="0" smtClean="0"/>
          </a:p>
          <a:p>
            <a:r>
              <a:rPr lang="zh-CN" altLang="en-US" dirty="0" smtClean="0"/>
              <a:t>根据</a:t>
            </a:r>
            <a:r>
              <a:rPr lang="zh-CN" altLang="en-US" dirty="0"/>
              <a:t>分则条文对罪状描述方式的多寡，罪状可分为单一罪状和混合罪状。</a:t>
            </a:r>
          </a:p>
          <a:p>
            <a:endParaRPr lang="zh-CN" altLang="en-US" dirty="0"/>
          </a:p>
        </p:txBody>
      </p:sp>
    </p:spTree>
    <p:extLst>
      <p:ext uri="{BB962C8B-B14F-4D97-AF65-F5344CB8AC3E}">
        <p14:creationId xmlns:p14="http://schemas.microsoft.com/office/powerpoint/2010/main" val="17908672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刑法分则条文的构成</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p:txBody>
          <a:bodyPr>
            <a:normAutofit/>
          </a:bodyPr>
          <a:lstStyle/>
          <a:p>
            <a:r>
              <a:rPr lang="en-US" altLang="zh-CN" dirty="0" smtClean="0"/>
              <a:t>1</a:t>
            </a:r>
            <a:r>
              <a:rPr lang="en-US" altLang="zh-CN" dirty="0"/>
              <a:t>.</a:t>
            </a:r>
            <a:r>
              <a:rPr lang="zh-CN" altLang="en-US" dirty="0"/>
              <a:t>简单罪状、叙明罪状、引证罪状和空白罪状</a:t>
            </a:r>
          </a:p>
          <a:p>
            <a:r>
              <a:rPr lang="zh-CN" altLang="en-US" dirty="0"/>
              <a:t>（</a:t>
            </a:r>
            <a:r>
              <a:rPr lang="en-US" altLang="zh-CN" dirty="0"/>
              <a:t>1</a:t>
            </a:r>
            <a:r>
              <a:rPr lang="zh-CN" altLang="en-US" dirty="0"/>
              <a:t>）简单</a:t>
            </a:r>
            <a:r>
              <a:rPr lang="zh-CN" altLang="en-US" dirty="0" smtClean="0"/>
              <a:t>罪状：分</a:t>
            </a:r>
            <a:r>
              <a:rPr lang="zh-CN" altLang="en-US" dirty="0"/>
              <a:t>则条文中只简单规定罪名，或者简单描述犯罪的构成特征的罪状</a:t>
            </a:r>
            <a:r>
              <a:rPr lang="zh-CN" altLang="en-US" dirty="0" smtClean="0"/>
              <a:t>。</a:t>
            </a:r>
            <a:endParaRPr lang="en-US" altLang="zh-CN" dirty="0" smtClean="0"/>
          </a:p>
          <a:p>
            <a:r>
              <a:rPr lang="zh-CN" altLang="en-US" dirty="0" smtClean="0"/>
              <a:t>简单罪状特点：文字</a:t>
            </a:r>
            <a:r>
              <a:rPr lang="zh-CN" altLang="en-US" dirty="0"/>
              <a:t>简练概括，有利于人们对于这些犯罪的特征的理解和把握。同时，简单罪状为刑法解释留下了较大的空间</a:t>
            </a:r>
            <a:r>
              <a:rPr lang="zh-CN" altLang="en-US" dirty="0" smtClean="0"/>
              <a:t>。</a:t>
            </a:r>
            <a:endParaRPr lang="zh-CN" altLang="en-US" dirty="0"/>
          </a:p>
          <a:p>
            <a:endParaRPr lang="zh-CN" altLang="en-US" dirty="0"/>
          </a:p>
        </p:txBody>
      </p:sp>
    </p:spTree>
    <p:extLst>
      <p:ext uri="{BB962C8B-B14F-4D97-AF65-F5344CB8AC3E}">
        <p14:creationId xmlns:p14="http://schemas.microsoft.com/office/powerpoint/2010/main" val="1313186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刑法分则条文的构成</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p:txBody>
          <a:bodyPr>
            <a:normAutofit/>
          </a:bodyPr>
          <a:lstStyle/>
          <a:p>
            <a:r>
              <a:rPr lang="zh-CN" altLang="en-US" dirty="0" smtClean="0"/>
              <a:t>（</a:t>
            </a:r>
            <a:r>
              <a:rPr lang="en-US" altLang="zh-CN" dirty="0"/>
              <a:t>2</a:t>
            </a:r>
            <a:r>
              <a:rPr lang="zh-CN" altLang="en-US" dirty="0"/>
              <a:t>）叙明</a:t>
            </a:r>
            <a:r>
              <a:rPr lang="zh-CN" altLang="en-US" dirty="0" smtClean="0"/>
              <a:t>罪状：在</a:t>
            </a:r>
            <a:r>
              <a:rPr lang="zh-CN" altLang="en-US" dirty="0"/>
              <a:t>分则条文中比较具体、详细地对具体犯罪的构成特征加以描述的罪状</a:t>
            </a:r>
            <a:r>
              <a:rPr lang="zh-CN" altLang="en-US" dirty="0" smtClean="0"/>
              <a:t>。</a:t>
            </a:r>
            <a:endParaRPr lang="en-US" altLang="zh-CN" dirty="0" smtClean="0"/>
          </a:p>
          <a:p>
            <a:r>
              <a:rPr lang="zh-CN" altLang="en-US" dirty="0" smtClean="0"/>
              <a:t>叙</a:t>
            </a:r>
            <a:r>
              <a:rPr lang="zh-CN" altLang="en-US" dirty="0"/>
              <a:t>明</a:t>
            </a:r>
            <a:r>
              <a:rPr lang="zh-CN" altLang="en-US" dirty="0" smtClean="0"/>
              <a:t>罪状特点：通过</a:t>
            </a:r>
            <a:r>
              <a:rPr lang="zh-CN" altLang="en-US" dirty="0"/>
              <a:t>罪状可以明确具体犯罪的构成要件，避免歧义，有助于人们对具体犯罪的</a:t>
            </a:r>
            <a:r>
              <a:rPr lang="zh-CN" altLang="en-US" dirty="0" smtClean="0"/>
              <a:t>认定。我国</a:t>
            </a:r>
            <a:r>
              <a:rPr lang="zh-CN" altLang="en-US" dirty="0"/>
              <a:t>刑法分则所规定多数条文都采用了叙明罪状。</a:t>
            </a:r>
          </a:p>
          <a:p>
            <a:endParaRPr lang="zh-CN" altLang="en-US" dirty="0"/>
          </a:p>
        </p:txBody>
      </p:sp>
    </p:spTree>
    <p:extLst>
      <p:ext uri="{BB962C8B-B14F-4D97-AF65-F5344CB8AC3E}">
        <p14:creationId xmlns:p14="http://schemas.microsoft.com/office/powerpoint/2010/main" val="2370469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刑法分则条文的构成</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p:txBody>
          <a:bodyPr>
            <a:normAutofit/>
          </a:bodyPr>
          <a:lstStyle/>
          <a:p>
            <a:r>
              <a:rPr lang="zh-CN" altLang="en-US" dirty="0" smtClean="0"/>
              <a:t>（</a:t>
            </a:r>
            <a:r>
              <a:rPr lang="en-US" altLang="zh-CN" dirty="0"/>
              <a:t>3</a:t>
            </a:r>
            <a:r>
              <a:rPr lang="zh-CN" altLang="en-US" dirty="0"/>
              <a:t>）引证</a:t>
            </a:r>
            <a:r>
              <a:rPr lang="zh-CN" altLang="en-US" dirty="0" smtClean="0"/>
              <a:t>罪状：引用</a:t>
            </a:r>
            <a:r>
              <a:rPr lang="zh-CN" altLang="en-US" dirty="0"/>
              <a:t>同一法律中的其他条款来说明和确定某一犯罪的构成特征的罪状</a:t>
            </a:r>
            <a:r>
              <a:rPr lang="zh-CN" altLang="en-US" dirty="0" smtClean="0"/>
              <a:t>。</a:t>
            </a:r>
            <a:endParaRPr lang="en-US" altLang="zh-CN" dirty="0" smtClean="0"/>
          </a:p>
          <a:p>
            <a:r>
              <a:rPr lang="zh-CN" altLang="en-US" dirty="0" smtClean="0"/>
              <a:t>采用</a:t>
            </a:r>
            <a:r>
              <a:rPr lang="zh-CN" altLang="en-US" dirty="0"/>
              <a:t>引证罪状的方式描述犯罪，是为了避免条文间文字上的重复。我国刑法关于引证罪状的规定大体有两种情况：一是引用同前款的规定来说明后款的犯罪构成特征。二是引用刑法其他条文来确定具体犯罪的构成特征。</a:t>
            </a:r>
          </a:p>
          <a:p>
            <a:endParaRPr lang="zh-CN" altLang="en-US" dirty="0"/>
          </a:p>
        </p:txBody>
      </p:sp>
    </p:spTree>
    <p:extLst>
      <p:ext uri="{BB962C8B-B14F-4D97-AF65-F5344CB8AC3E}">
        <p14:creationId xmlns:p14="http://schemas.microsoft.com/office/powerpoint/2010/main" val="20119609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刑法分则条文的构成</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p:txBody>
          <a:bodyPr>
            <a:normAutofit/>
          </a:bodyPr>
          <a:lstStyle/>
          <a:p>
            <a:r>
              <a:rPr lang="zh-CN" altLang="en-US" dirty="0" smtClean="0"/>
              <a:t>（</a:t>
            </a:r>
            <a:r>
              <a:rPr lang="en-US" altLang="zh-CN" dirty="0"/>
              <a:t>4</a:t>
            </a:r>
            <a:r>
              <a:rPr lang="zh-CN" altLang="en-US" dirty="0"/>
              <a:t>）空白</a:t>
            </a:r>
            <a:r>
              <a:rPr lang="zh-CN" altLang="en-US" dirty="0" smtClean="0"/>
              <a:t>罪状（</a:t>
            </a:r>
            <a:r>
              <a:rPr lang="zh-CN" altLang="en-US" dirty="0"/>
              <a:t>参见罪状</a:t>
            </a:r>
            <a:r>
              <a:rPr lang="zh-CN" altLang="en-US" dirty="0" smtClean="0"/>
              <a:t>）：在</a:t>
            </a:r>
            <a:r>
              <a:rPr lang="zh-CN" altLang="en-US" dirty="0"/>
              <a:t>刑法分则条文中指明要参照其他法律、法规的规定，来确定某一犯罪的构成特征的罪状</a:t>
            </a:r>
            <a:r>
              <a:rPr lang="zh-CN" altLang="en-US" dirty="0" smtClean="0"/>
              <a:t>。</a:t>
            </a:r>
            <a:endParaRPr lang="en-US" altLang="zh-CN" dirty="0" smtClean="0"/>
          </a:p>
          <a:p>
            <a:r>
              <a:rPr lang="zh-CN" altLang="en-US" dirty="0" smtClean="0"/>
              <a:t>空白罪状特点：参照</a:t>
            </a:r>
            <a:r>
              <a:rPr lang="zh-CN" altLang="en-US" dirty="0"/>
              <a:t>其他法规，避免刑法条文的复杂表述。</a:t>
            </a:r>
          </a:p>
          <a:p>
            <a:endParaRPr lang="zh-CN" altLang="en-US" dirty="0"/>
          </a:p>
        </p:txBody>
      </p:sp>
    </p:spTree>
    <p:extLst>
      <p:ext uri="{BB962C8B-B14F-4D97-AF65-F5344CB8AC3E}">
        <p14:creationId xmlns:p14="http://schemas.microsoft.com/office/powerpoint/2010/main" val="3381243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刑法分则条文的构成</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p:txBody>
          <a:bodyPr>
            <a:normAutofit/>
          </a:bodyPr>
          <a:lstStyle/>
          <a:p>
            <a:r>
              <a:rPr lang="en-US" altLang="zh-CN" dirty="0" smtClean="0"/>
              <a:t>2</a:t>
            </a:r>
            <a:r>
              <a:rPr lang="en-US" altLang="zh-CN" dirty="0"/>
              <a:t>.</a:t>
            </a:r>
            <a:r>
              <a:rPr lang="zh-CN" altLang="en-US" dirty="0" smtClean="0"/>
              <a:t>单一</a:t>
            </a:r>
            <a:r>
              <a:rPr lang="zh-CN" altLang="en-US" dirty="0"/>
              <a:t>罪状和混合罪状</a:t>
            </a:r>
          </a:p>
          <a:p>
            <a:r>
              <a:rPr lang="zh-CN" altLang="en-US" dirty="0"/>
              <a:t>（</a:t>
            </a:r>
            <a:r>
              <a:rPr lang="en-US" altLang="zh-CN" dirty="0"/>
              <a:t>1</a:t>
            </a:r>
            <a:r>
              <a:rPr lang="zh-CN" altLang="en-US" dirty="0"/>
              <a:t>）单一</a:t>
            </a:r>
            <a:r>
              <a:rPr lang="zh-CN" altLang="en-US" dirty="0" smtClean="0"/>
              <a:t>罪状：某</a:t>
            </a:r>
            <a:r>
              <a:rPr lang="zh-CN" altLang="en-US" dirty="0"/>
              <a:t>一分则条文仅采用简单、叙明、引证、空白四种罪状方式中的一种对犯罪的构成特征进行描述</a:t>
            </a:r>
            <a:r>
              <a:rPr lang="zh-CN" altLang="en-US" dirty="0" smtClean="0"/>
              <a:t>。</a:t>
            </a:r>
            <a:endParaRPr lang="zh-CN" altLang="en-US" dirty="0"/>
          </a:p>
          <a:p>
            <a:r>
              <a:rPr lang="zh-CN" altLang="en-US" dirty="0"/>
              <a:t>（</a:t>
            </a:r>
            <a:r>
              <a:rPr lang="en-US" altLang="zh-CN" dirty="0"/>
              <a:t>2</a:t>
            </a:r>
            <a:r>
              <a:rPr lang="zh-CN" altLang="en-US" dirty="0"/>
              <a:t>）混合</a:t>
            </a:r>
            <a:r>
              <a:rPr lang="zh-CN" altLang="en-US" dirty="0" smtClean="0"/>
              <a:t>罪状：某</a:t>
            </a:r>
            <a:r>
              <a:rPr lang="zh-CN" altLang="en-US" dirty="0"/>
              <a:t>一分则条文同时采用两种或两种以上罪状方式对某一犯罪的构成特征进行描述</a:t>
            </a:r>
            <a:r>
              <a:rPr lang="zh-CN" altLang="en-US" dirty="0" smtClean="0"/>
              <a:t>。</a:t>
            </a:r>
            <a:endParaRPr lang="zh-CN" altLang="en-US" dirty="0"/>
          </a:p>
          <a:p>
            <a:endParaRPr lang="zh-CN" altLang="en-US" dirty="0"/>
          </a:p>
        </p:txBody>
      </p:sp>
    </p:spTree>
    <p:extLst>
      <p:ext uri="{BB962C8B-B14F-4D97-AF65-F5344CB8AC3E}">
        <p14:creationId xmlns:p14="http://schemas.microsoft.com/office/powerpoint/2010/main" val="1619695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刑法分则条文的构成</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p:txBody>
          <a:bodyPr>
            <a:normAutofit/>
          </a:bodyPr>
          <a:lstStyle/>
          <a:p>
            <a:r>
              <a:rPr lang="zh-CN" altLang="en-US" dirty="0"/>
              <a:t>（二）注意规定与法律拟制</a:t>
            </a:r>
          </a:p>
          <a:p>
            <a:r>
              <a:rPr lang="en-US" altLang="zh-CN" dirty="0"/>
              <a:t>1.</a:t>
            </a:r>
            <a:r>
              <a:rPr lang="zh-CN" altLang="en-US" dirty="0"/>
              <a:t>注意规定</a:t>
            </a:r>
          </a:p>
          <a:p>
            <a:r>
              <a:rPr lang="zh-CN" altLang="en-US" dirty="0"/>
              <a:t>注意规定，是在刑法已作基本规定的前提下，提示司法人员注意、以免司法人员忽略的规定</a:t>
            </a:r>
            <a:r>
              <a:rPr lang="zh-CN" altLang="en-US" dirty="0" smtClean="0"/>
              <a:t>。</a:t>
            </a:r>
            <a:endParaRPr lang="en-US" altLang="zh-CN" dirty="0" smtClean="0"/>
          </a:p>
          <a:p>
            <a:r>
              <a:rPr lang="zh-CN" altLang="en-US" dirty="0" smtClean="0"/>
              <a:t>（</a:t>
            </a:r>
            <a:r>
              <a:rPr lang="en-US" altLang="zh-CN" dirty="0"/>
              <a:t>1</a:t>
            </a:r>
            <a:r>
              <a:rPr lang="zh-CN" altLang="en-US" dirty="0" smtClean="0"/>
              <a:t>）注意</a:t>
            </a:r>
            <a:r>
              <a:rPr lang="zh-CN" altLang="en-US" dirty="0"/>
              <a:t>规定的</a:t>
            </a:r>
            <a:r>
              <a:rPr lang="zh-CN" altLang="en-US" dirty="0" smtClean="0"/>
              <a:t>设置，旨在引起司法工作人员的注意。</a:t>
            </a:r>
            <a:endParaRPr lang="zh-CN" altLang="en-US" dirty="0"/>
          </a:p>
          <a:p>
            <a:r>
              <a:rPr lang="zh-CN" altLang="en-US" dirty="0"/>
              <a:t>（</a:t>
            </a:r>
            <a:r>
              <a:rPr lang="en-US" altLang="zh-CN" dirty="0"/>
              <a:t>2</a:t>
            </a:r>
            <a:r>
              <a:rPr lang="zh-CN" altLang="en-US" dirty="0"/>
              <a:t>）注意</a:t>
            </a:r>
            <a:r>
              <a:rPr lang="zh-CN" altLang="en-US" dirty="0" smtClean="0"/>
              <a:t>规定仅起提示性作用，是</a:t>
            </a:r>
            <a:r>
              <a:rPr lang="zh-CN" altLang="en-US" dirty="0"/>
              <a:t>对基本规定内容的</a:t>
            </a:r>
            <a:r>
              <a:rPr lang="zh-CN" altLang="en-US" dirty="0" smtClean="0"/>
              <a:t>重申，</a:t>
            </a:r>
            <a:r>
              <a:rPr lang="zh-CN" altLang="en-US" dirty="0"/>
              <a:t>因而不会导致将原本不符合相关规定的行为也按相关规定论处。</a:t>
            </a:r>
          </a:p>
          <a:p>
            <a:endParaRPr lang="zh-CN" altLang="en-US" dirty="0"/>
          </a:p>
        </p:txBody>
      </p:sp>
    </p:spTree>
    <p:extLst>
      <p:ext uri="{BB962C8B-B14F-4D97-AF65-F5344CB8AC3E}">
        <p14:creationId xmlns:p14="http://schemas.microsoft.com/office/powerpoint/2010/main" val="7025834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刑法分则条文的构成</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p:txBody>
          <a:bodyPr>
            <a:normAutofit/>
          </a:bodyPr>
          <a:lstStyle/>
          <a:p>
            <a:r>
              <a:rPr lang="en-US" altLang="zh-CN" dirty="0"/>
              <a:t>2.</a:t>
            </a:r>
            <a:r>
              <a:rPr lang="zh-CN" altLang="en-US" dirty="0"/>
              <a:t>法律拟制</a:t>
            </a:r>
          </a:p>
          <a:p>
            <a:r>
              <a:rPr lang="zh-CN" altLang="en-US" dirty="0"/>
              <a:t>法律拟制，是将原本不符合某种规定的行为也按照该规定处理</a:t>
            </a:r>
            <a:r>
              <a:rPr lang="zh-CN" altLang="en-US" dirty="0" smtClean="0"/>
              <a:t>。</a:t>
            </a:r>
            <a:endParaRPr lang="en-US" altLang="zh-CN" dirty="0" smtClean="0"/>
          </a:p>
          <a:p>
            <a:r>
              <a:rPr lang="zh-CN" altLang="en-US" dirty="0" smtClean="0"/>
              <a:t>刑法</a:t>
            </a:r>
            <a:r>
              <a:rPr lang="zh-CN" altLang="en-US" dirty="0"/>
              <a:t>设置法律拟制，主要基于两个原因</a:t>
            </a:r>
            <a:r>
              <a:rPr lang="zh-CN" altLang="en-US" dirty="0" smtClean="0"/>
              <a:t>：</a:t>
            </a:r>
            <a:endParaRPr lang="en-US" altLang="zh-CN" dirty="0" smtClean="0"/>
          </a:p>
          <a:p>
            <a:r>
              <a:rPr lang="zh-CN" altLang="en-US" dirty="0" smtClean="0"/>
              <a:t>（</a:t>
            </a:r>
            <a:r>
              <a:rPr lang="en-US" altLang="zh-CN" dirty="0" smtClean="0"/>
              <a:t>1</a:t>
            </a:r>
            <a:r>
              <a:rPr lang="zh-CN" altLang="en-US" dirty="0" smtClean="0"/>
              <a:t>）形式原因：法律</a:t>
            </a:r>
            <a:r>
              <a:rPr lang="zh-CN" altLang="en-US" dirty="0"/>
              <a:t>经济性的考虑，避免重复</a:t>
            </a:r>
            <a:r>
              <a:rPr lang="zh-CN" altLang="en-US" dirty="0" smtClean="0"/>
              <a:t>。</a:t>
            </a:r>
            <a:endParaRPr lang="en-US" altLang="zh-CN" dirty="0" smtClean="0"/>
          </a:p>
          <a:p>
            <a:r>
              <a:rPr lang="zh-CN" altLang="en-US" dirty="0" smtClean="0"/>
              <a:t>（</a:t>
            </a:r>
            <a:r>
              <a:rPr lang="en-US" altLang="zh-CN" dirty="0" smtClean="0"/>
              <a:t>2</a:t>
            </a:r>
            <a:r>
              <a:rPr lang="zh-CN" altLang="en-US" dirty="0" smtClean="0"/>
              <a:t>）实质原因：两种</a:t>
            </a:r>
            <a:r>
              <a:rPr lang="zh-CN" altLang="en-US" dirty="0"/>
              <a:t>行为对法益侵害的相同性或类似性。</a:t>
            </a:r>
          </a:p>
          <a:p>
            <a:endParaRPr lang="zh-CN" altLang="en-US" dirty="0"/>
          </a:p>
        </p:txBody>
      </p:sp>
    </p:spTree>
    <p:extLst>
      <p:ext uri="{BB962C8B-B14F-4D97-AF65-F5344CB8AC3E}">
        <p14:creationId xmlns:p14="http://schemas.microsoft.com/office/powerpoint/2010/main" val="184194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刑法分则条文的构成</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p:txBody>
          <a:bodyPr>
            <a:normAutofit/>
          </a:bodyPr>
          <a:lstStyle/>
          <a:p>
            <a:r>
              <a:rPr lang="zh-CN" altLang="en-US" b="1" dirty="0"/>
              <a:t>二、罪名</a:t>
            </a:r>
            <a:endParaRPr lang="zh-CN" altLang="en-US" dirty="0"/>
          </a:p>
          <a:p>
            <a:r>
              <a:rPr lang="zh-CN" altLang="en-US" dirty="0"/>
              <a:t>（一）罪名的概念和分类</a:t>
            </a:r>
          </a:p>
          <a:p>
            <a:r>
              <a:rPr lang="zh-CN" altLang="en-US" dirty="0" smtClean="0"/>
              <a:t>罪名（狭义罪名），</a:t>
            </a:r>
            <a:r>
              <a:rPr lang="zh-CN" altLang="en-US" dirty="0"/>
              <a:t>即具体犯罪的称谓，是对某种具体犯罪本质特征的简明概括</a:t>
            </a:r>
            <a:r>
              <a:rPr lang="zh-CN" altLang="en-US" dirty="0" smtClean="0"/>
              <a:t>。</a:t>
            </a:r>
            <a:endParaRPr lang="en-US" altLang="zh-CN" dirty="0" smtClean="0"/>
          </a:p>
        </p:txBody>
      </p:sp>
      <p:graphicFrame>
        <p:nvGraphicFramePr>
          <p:cNvPr id="5" name="图示 4"/>
          <p:cNvGraphicFramePr/>
          <p:nvPr>
            <p:extLst>
              <p:ext uri="{D42A27DB-BD31-4B8C-83A1-F6EECF244321}">
                <p14:modId xmlns:p14="http://schemas.microsoft.com/office/powerpoint/2010/main" val="2901673214"/>
              </p:ext>
            </p:extLst>
          </p:nvPr>
        </p:nvGraphicFramePr>
        <p:xfrm>
          <a:off x="2101575" y="203756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4366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刑法分则条文的构成</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p:txBody>
          <a:bodyPr>
            <a:normAutofit lnSpcReduction="10000"/>
          </a:bodyPr>
          <a:lstStyle/>
          <a:p>
            <a:r>
              <a:rPr lang="en-US" altLang="zh-CN" dirty="0" smtClean="0"/>
              <a:t>1</a:t>
            </a:r>
            <a:r>
              <a:rPr lang="en-US" altLang="zh-CN" dirty="0"/>
              <a:t>.</a:t>
            </a:r>
            <a:r>
              <a:rPr lang="zh-CN" altLang="en-US" dirty="0"/>
              <a:t>立法罪名、司法罪名与学理</a:t>
            </a:r>
            <a:r>
              <a:rPr lang="zh-CN" altLang="en-US" dirty="0" smtClean="0"/>
              <a:t>罪名（</a:t>
            </a:r>
            <a:r>
              <a:rPr lang="zh-CN" altLang="en-US" dirty="0"/>
              <a:t>根据确定罪名的主体及罪名的法律</a:t>
            </a:r>
            <a:r>
              <a:rPr lang="zh-CN" altLang="en-US" dirty="0" smtClean="0"/>
              <a:t>效力进行分类）</a:t>
            </a:r>
            <a:endParaRPr lang="zh-CN" altLang="en-US" dirty="0"/>
          </a:p>
          <a:p>
            <a:r>
              <a:rPr lang="zh-CN" altLang="en-US" dirty="0"/>
              <a:t>（</a:t>
            </a:r>
            <a:r>
              <a:rPr lang="en-US" altLang="zh-CN" dirty="0"/>
              <a:t>1</a:t>
            </a:r>
            <a:r>
              <a:rPr lang="zh-CN" altLang="en-US" dirty="0"/>
              <a:t>）立法</a:t>
            </a:r>
            <a:r>
              <a:rPr lang="zh-CN" altLang="en-US" dirty="0" smtClean="0"/>
              <a:t>罪名：国家</a:t>
            </a:r>
            <a:r>
              <a:rPr lang="zh-CN" altLang="en-US" dirty="0"/>
              <a:t>立法机关在刑法分则条文中明确规定的罪名。立法罪名具有普遍适用的法律</a:t>
            </a:r>
            <a:r>
              <a:rPr lang="zh-CN" altLang="en-US" dirty="0" smtClean="0"/>
              <a:t>效力。</a:t>
            </a:r>
            <a:endParaRPr lang="en-US" altLang="zh-CN" dirty="0" smtClean="0"/>
          </a:p>
          <a:p>
            <a:r>
              <a:rPr lang="zh-CN" altLang="en-US" dirty="0"/>
              <a:t>（</a:t>
            </a:r>
            <a:r>
              <a:rPr lang="en-US" altLang="zh-CN" dirty="0"/>
              <a:t>2</a:t>
            </a:r>
            <a:r>
              <a:rPr lang="zh-CN" altLang="en-US" dirty="0"/>
              <a:t>）司法</a:t>
            </a:r>
            <a:r>
              <a:rPr lang="zh-CN" altLang="en-US" dirty="0" smtClean="0"/>
              <a:t>罪名：国家</a:t>
            </a:r>
            <a:r>
              <a:rPr lang="zh-CN" altLang="en-US" dirty="0"/>
              <a:t>最高司法机关通过司法解释所确定的罪名</a:t>
            </a:r>
            <a:r>
              <a:rPr lang="zh-CN" altLang="en-US" dirty="0" smtClean="0"/>
              <a:t>。</a:t>
            </a:r>
            <a:endParaRPr lang="en-US" altLang="zh-CN" dirty="0" smtClean="0"/>
          </a:p>
          <a:p>
            <a:r>
              <a:rPr lang="zh-CN" altLang="en-US" dirty="0" smtClean="0"/>
              <a:t>司法</a:t>
            </a:r>
            <a:r>
              <a:rPr lang="zh-CN" altLang="en-US" dirty="0"/>
              <a:t>罪名对司法机关办理刑事案件具有法律约束力。</a:t>
            </a:r>
          </a:p>
          <a:p>
            <a:r>
              <a:rPr lang="zh-CN" altLang="en-US" dirty="0"/>
              <a:t>（</a:t>
            </a:r>
            <a:r>
              <a:rPr lang="en-US" altLang="zh-CN" dirty="0"/>
              <a:t>3</a:t>
            </a:r>
            <a:r>
              <a:rPr lang="zh-CN" altLang="en-US" dirty="0"/>
              <a:t>）学理</a:t>
            </a:r>
            <a:r>
              <a:rPr lang="zh-CN" altLang="en-US" dirty="0" smtClean="0"/>
              <a:t>罪名：刑法</a:t>
            </a:r>
            <a:r>
              <a:rPr lang="zh-CN" altLang="en-US" dirty="0"/>
              <a:t>理论根据刑法分则条文规定的内容，对犯罪所概括出的罪名</a:t>
            </a:r>
            <a:r>
              <a:rPr lang="zh-CN" altLang="en-US" dirty="0" smtClean="0"/>
              <a:t>。</a:t>
            </a:r>
            <a:endParaRPr lang="en-US" altLang="zh-CN" dirty="0" smtClean="0"/>
          </a:p>
          <a:p>
            <a:r>
              <a:rPr lang="zh-CN" altLang="en-US" dirty="0" smtClean="0"/>
              <a:t>学理</a:t>
            </a:r>
            <a:r>
              <a:rPr lang="zh-CN" altLang="en-US" dirty="0"/>
              <a:t>罪名没有法律效力，但对司法罪名的确定具有指导和参考作用。</a:t>
            </a:r>
          </a:p>
          <a:p>
            <a:endParaRPr lang="zh-CN" altLang="en-US" dirty="0"/>
          </a:p>
        </p:txBody>
      </p:sp>
    </p:spTree>
    <p:extLst>
      <p:ext uri="{BB962C8B-B14F-4D97-AF65-F5344CB8AC3E}">
        <p14:creationId xmlns:p14="http://schemas.microsoft.com/office/powerpoint/2010/main" val="33007359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976581"/>
            <a:ext cx="9144000" cy="1533381"/>
          </a:xfrm>
        </p:spPr>
        <p:txBody>
          <a:bodyPr>
            <a:normAutofit/>
          </a:bodyPr>
          <a:lstStyle/>
          <a:p>
            <a:r>
              <a:rPr lang="zh-CN" altLang="en-US" dirty="0" smtClean="0">
                <a:solidFill>
                  <a:schemeClr val="bg1"/>
                </a:solidFill>
                <a:latin typeface="华文中宋" panose="02010600040101010101" pitchFamily="2" charset="-122"/>
                <a:ea typeface="华文中宋" panose="02010600040101010101" pitchFamily="2" charset="-122"/>
              </a:rPr>
              <a:t>第十六</a:t>
            </a:r>
            <a:r>
              <a:rPr lang="zh-CN" altLang="en-US" dirty="0" smtClean="0">
                <a:solidFill>
                  <a:schemeClr val="bg1"/>
                </a:solidFill>
                <a:latin typeface="华文中宋" panose="02010600040101010101" pitchFamily="2" charset="-122"/>
                <a:ea typeface="华文中宋" panose="02010600040101010101" pitchFamily="2" charset="-122"/>
              </a:rPr>
              <a:t>章  刑法</a:t>
            </a:r>
            <a:r>
              <a:rPr lang="zh-CN" altLang="en-US" dirty="0" smtClean="0">
                <a:solidFill>
                  <a:schemeClr val="bg1"/>
                </a:solidFill>
                <a:latin typeface="华文中宋" panose="02010600040101010101" pitchFamily="2" charset="-122"/>
                <a:ea typeface="华文中宋" panose="02010600040101010101" pitchFamily="2" charset="-122"/>
              </a:rPr>
              <a:t>各论概述</a:t>
            </a:r>
            <a:endParaRPr lang="zh-CN" altLang="en-US" dirty="0">
              <a:solidFill>
                <a:schemeClr val="bg1"/>
              </a:solidFill>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刑法分则条文的构成</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p:txBody>
          <a:bodyPr>
            <a:normAutofit/>
          </a:bodyPr>
          <a:lstStyle/>
          <a:p>
            <a:r>
              <a:rPr lang="en-US" altLang="zh-CN" dirty="0"/>
              <a:t>2.</a:t>
            </a:r>
            <a:r>
              <a:rPr lang="zh-CN" altLang="en-US" dirty="0"/>
              <a:t>单一罪名、选择罪名与概括</a:t>
            </a:r>
            <a:r>
              <a:rPr lang="zh-CN" altLang="en-US" dirty="0" smtClean="0"/>
              <a:t>罪名（</a:t>
            </a:r>
            <a:r>
              <a:rPr lang="zh-CN" altLang="en-US" dirty="0"/>
              <a:t>依据罪状所含罪名个数</a:t>
            </a:r>
            <a:r>
              <a:rPr lang="zh-CN" altLang="en-US" dirty="0" smtClean="0"/>
              <a:t>）</a:t>
            </a:r>
            <a:endParaRPr lang="zh-CN" altLang="en-US" dirty="0"/>
          </a:p>
          <a:p>
            <a:r>
              <a:rPr lang="zh-CN" altLang="en-US" dirty="0"/>
              <a:t>（</a:t>
            </a:r>
            <a:r>
              <a:rPr lang="en-US" altLang="zh-CN" dirty="0"/>
              <a:t>1</a:t>
            </a:r>
            <a:r>
              <a:rPr lang="zh-CN" altLang="en-US" dirty="0"/>
              <a:t>）单一</a:t>
            </a:r>
            <a:r>
              <a:rPr lang="zh-CN" altLang="en-US" dirty="0" smtClean="0"/>
              <a:t>罪名：罪状</a:t>
            </a:r>
            <a:r>
              <a:rPr lang="zh-CN" altLang="en-US" dirty="0"/>
              <a:t>所包含的具体犯罪构成的内容单一，只能反映一个犯罪行为的罪名</a:t>
            </a:r>
            <a:r>
              <a:rPr lang="zh-CN" altLang="en-US" dirty="0" smtClean="0"/>
              <a:t>。</a:t>
            </a:r>
            <a:endParaRPr lang="zh-CN" altLang="en-US" dirty="0"/>
          </a:p>
          <a:p>
            <a:r>
              <a:rPr lang="zh-CN" altLang="en-US" dirty="0"/>
              <a:t>（</a:t>
            </a:r>
            <a:r>
              <a:rPr lang="en-US" altLang="zh-CN" dirty="0"/>
              <a:t>2</a:t>
            </a:r>
            <a:r>
              <a:rPr lang="zh-CN" altLang="en-US" dirty="0"/>
              <a:t>）选择</a:t>
            </a:r>
            <a:r>
              <a:rPr lang="zh-CN" altLang="en-US" dirty="0" smtClean="0"/>
              <a:t>罪名：罪状</a:t>
            </a:r>
            <a:r>
              <a:rPr lang="zh-CN" altLang="en-US" dirty="0"/>
              <a:t>所包含的具体犯罪构成的内容比较复杂，反映出多种犯罪行为，既可以概括使用，也可以分解使用的罪名</a:t>
            </a:r>
            <a:r>
              <a:rPr lang="zh-CN" altLang="en-US" dirty="0" smtClean="0"/>
              <a:t>。</a:t>
            </a:r>
            <a:endParaRPr lang="en-US" altLang="zh-CN" dirty="0" smtClean="0"/>
          </a:p>
          <a:p>
            <a:r>
              <a:rPr lang="zh-CN" altLang="en-US" dirty="0" smtClean="0"/>
              <a:t>（</a:t>
            </a:r>
            <a:r>
              <a:rPr lang="en-US" altLang="zh-CN" dirty="0"/>
              <a:t>3</a:t>
            </a:r>
            <a:r>
              <a:rPr lang="zh-CN" altLang="en-US" dirty="0"/>
              <a:t>）概括</a:t>
            </a:r>
            <a:r>
              <a:rPr lang="zh-CN" altLang="en-US" dirty="0" smtClean="0"/>
              <a:t>罪名：罪状包含</a:t>
            </a:r>
            <a:r>
              <a:rPr lang="zh-CN" altLang="en-US" dirty="0"/>
              <a:t>的具体犯罪</a:t>
            </a:r>
            <a:r>
              <a:rPr lang="zh-CN" altLang="en-US" dirty="0" smtClean="0"/>
              <a:t>构成内容</a:t>
            </a:r>
            <a:r>
              <a:rPr lang="zh-CN" altLang="en-US" dirty="0"/>
              <a:t>复杂，反映出多种犯罪行为，但只能概括使用，不能分解使用的罪名</a:t>
            </a:r>
            <a:r>
              <a:rPr lang="zh-CN" altLang="en-US" dirty="0" smtClean="0"/>
              <a:t>。</a:t>
            </a:r>
            <a:endParaRPr lang="zh-CN" altLang="en-US" dirty="0"/>
          </a:p>
        </p:txBody>
      </p:sp>
    </p:spTree>
    <p:extLst>
      <p:ext uri="{BB962C8B-B14F-4D97-AF65-F5344CB8AC3E}">
        <p14:creationId xmlns:p14="http://schemas.microsoft.com/office/powerpoint/2010/main" val="29913370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刑法分则条文的构成</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p:txBody>
          <a:bodyPr>
            <a:normAutofit/>
          </a:bodyPr>
          <a:lstStyle/>
          <a:p>
            <a:r>
              <a:rPr lang="zh-CN" altLang="en-US" dirty="0"/>
              <a:t>（二）确定罪名的原则</a:t>
            </a:r>
          </a:p>
          <a:p>
            <a:r>
              <a:rPr lang="en-US" altLang="zh-CN" dirty="0"/>
              <a:t>1.</a:t>
            </a:r>
            <a:r>
              <a:rPr lang="zh-CN" altLang="en-US" dirty="0"/>
              <a:t>合法性</a:t>
            </a:r>
            <a:r>
              <a:rPr lang="zh-CN" altLang="en-US" dirty="0" smtClean="0"/>
              <a:t>原则：确定</a:t>
            </a:r>
            <a:r>
              <a:rPr lang="zh-CN" altLang="en-US" dirty="0"/>
              <a:t>罪名时必须严格按照刑法分则规定具体犯罪的条文所描述的罪状进行。</a:t>
            </a:r>
          </a:p>
          <a:p>
            <a:r>
              <a:rPr lang="en-US" altLang="zh-CN" dirty="0"/>
              <a:t>2.</a:t>
            </a:r>
            <a:r>
              <a:rPr lang="zh-CN" altLang="en-US" dirty="0"/>
              <a:t>概括性</a:t>
            </a:r>
            <a:r>
              <a:rPr lang="zh-CN" altLang="en-US" dirty="0" smtClean="0"/>
              <a:t>原则：罪名</a:t>
            </a:r>
            <a:r>
              <a:rPr lang="zh-CN" altLang="en-US" dirty="0"/>
              <a:t>必须是对具体犯罪罪状的高度概括，罪名的表述应力求简明、精练。</a:t>
            </a:r>
          </a:p>
          <a:p>
            <a:r>
              <a:rPr lang="en-US" altLang="zh-CN" dirty="0"/>
              <a:t>3.</a:t>
            </a:r>
            <a:r>
              <a:rPr lang="zh-CN" altLang="en-US" dirty="0"/>
              <a:t>科学性</a:t>
            </a:r>
            <a:r>
              <a:rPr lang="zh-CN" altLang="en-US" dirty="0" smtClean="0"/>
              <a:t>原则：罪名</a:t>
            </a:r>
            <a:r>
              <a:rPr lang="zh-CN" altLang="en-US" dirty="0"/>
              <a:t>必须明确地反映具体犯罪的本质和特征，反映此罪与彼罪的区别。</a:t>
            </a:r>
          </a:p>
        </p:txBody>
      </p:sp>
    </p:spTree>
    <p:extLst>
      <p:ext uri="{BB962C8B-B14F-4D97-AF65-F5344CB8AC3E}">
        <p14:creationId xmlns:p14="http://schemas.microsoft.com/office/powerpoint/2010/main" val="24123893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刑法分则条文的构成</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p:txBody>
          <a:bodyPr>
            <a:normAutofit/>
          </a:bodyPr>
          <a:lstStyle/>
          <a:p>
            <a:r>
              <a:rPr lang="zh-CN" altLang="en-US" dirty="0"/>
              <a:t>三、法定刑</a:t>
            </a:r>
          </a:p>
          <a:p>
            <a:r>
              <a:rPr lang="zh-CN" altLang="en-US" dirty="0"/>
              <a:t>（一）法定刑的概念与基本</a:t>
            </a:r>
            <a:r>
              <a:rPr lang="zh-CN" altLang="en-US" dirty="0" smtClean="0"/>
              <a:t>形式</a:t>
            </a:r>
            <a:endParaRPr lang="zh-CN" altLang="en-US" dirty="0"/>
          </a:p>
          <a:p>
            <a:r>
              <a:rPr lang="zh-CN" altLang="en-US" dirty="0"/>
              <a:t>法</a:t>
            </a:r>
            <a:r>
              <a:rPr lang="zh-CN" altLang="en-US" dirty="0" smtClean="0"/>
              <a:t>定刑：刑法</a:t>
            </a:r>
            <a:r>
              <a:rPr lang="zh-CN" altLang="en-US" dirty="0"/>
              <a:t>分则条文所确定的适用于具体犯罪的刑种和刑度</a:t>
            </a:r>
            <a:r>
              <a:rPr lang="zh-CN" altLang="en-US" dirty="0" smtClean="0"/>
              <a:t>。</a:t>
            </a:r>
            <a:endParaRPr lang="en-US" altLang="zh-CN" dirty="0" smtClean="0"/>
          </a:p>
          <a:p>
            <a:r>
              <a:rPr lang="zh-CN" altLang="en-US" dirty="0" smtClean="0"/>
              <a:t>法</a:t>
            </a:r>
            <a:r>
              <a:rPr lang="zh-CN" altLang="en-US" dirty="0"/>
              <a:t>定刑表明罪与罚的质的因果性联系和量的相对应关系，是审判机关对犯罪人适用刑罚的依据。对犯罪人判处刑罚时，除其具备法定的减轻情节外，必须在法定刑的范围内进行。</a:t>
            </a:r>
          </a:p>
        </p:txBody>
      </p:sp>
    </p:spTree>
    <p:extLst>
      <p:ext uri="{BB962C8B-B14F-4D97-AF65-F5344CB8AC3E}">
        <p14:creationId xmlns:p14="http://schemas.microsoft.com/office/powerpoint/2010/main" val="13435515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刑法分则条文的构成</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p:txBody>
          <a:bodyPr>
            <a:normAutofit/>
          </a:bodyPr>
          <a:lstStyle/>
          <a:p>
            <a:r>
              <a:rPr lang="en-US" altLang="zh-CN" dirty="0" smtClean="0"/>
              <a:t>1</a:t>
            </a:r>
            <a:r>
              <a:rPr lang="en-US" altLang="zh-CN" dirty="0"/>
              <a:t>.</a:t>
            </a:r>
            <a:r>
              <a:rPr lang="zh-CN" altLang="en-US" dirty="0"/>
              <a:t>绝对的法</a:t>
            </a:r>
            <a:r>
              <a:rPr lang="zh-CN" altLang="en-US" dirty="0" smtClean="0"/>
              <a:t>定刑：在</a:t>
            </a:r>
            <a:r>
              <a:rPr lang="zh-CN" altLang="en-US" dirty="0"/>
              <a:t>条文中对某种犯罪或某种犯罪的具体情形只规定单一、固定、无量刑幅度的刑种和刑度的法定刑。</a:t>
            </a:r>
          </a:p>
          <a:p>
            <a:r>
              <a:rPr lang="en-US" altLang="zh-CN" dirty="0"/>
              <a:t>2.</a:t>
            </a:r>
            <a:r>
              <a:rPr lang="zh-CN" altLang="en-US" dirty="0"/>
              <a:t>绝对不确定的法</a:t>
            </a:r>
            <a:r>
              <a:rPr lang="zh-CN" altLang="en-US" dirty="0" smtClean="0"/>
              <a:t>定刑：在</a:t>
            </a:r>
            <a:r>
              <a:rPr lang="zh-CN" altLang="en-US" dirty="0"/>
              <a:t>条文中对某种犯罪不规定具体的刑种和刑度，只笼统规定应追究刑事责任、依法制裁等，具体如何处罚完全由法官掌握</a:t>
            </a:r>
            <a:r>
              <a:rPr lang="zh-CN" altLang="en-US" dirty="0" smtClean="0"/>
              <a:t>。（</a:t>
            </a:r>
            <a:r>
              <a:rPr lang="zh-CN" altLang="en-US" dirty="0" smtClean="0">
                <a:solidFill>
                  <a:srgbClr val="FF0000"/>
                </a:solidFill>
              </a:rPr>
              <a:t>弊端</a:t>
            </a:r>
            <a:r>
              <a:rPr lang="zh-CN" altLang="en-US" dirty="0" smtClean="0"/>
              <a:t>）</a:t>
            </a:r>
            <a:endParaRPr lang="zh-CN" altLang="en-US" dirty="0"/>
          </a:p>
        </p:txBody>
      </p:sp>
    </p:spTree>
    <p:extLst>
      <p:ext uri="{BB962C8B-B14F-4D97-AF65-F5344CB8AC3E}">
        <p14:creationId xmlns:p14="http://schemas.microsoft.com/office/powerpoint/2010/main" val="670178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刑法分则条文的构成</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p:txBody>
          <a:bodyPr>
            <a:normAutofit fontScale="92500" lnSpcReduction="10000"/>
          </a:bodyPr>
          <a:lstStyle/>
          <a:p>
            <a:r>
              <a:rPr lang="en-US" altLang="zh-CN" dirty="0" smtClean="0"/>
              <a:t>3</a:t>
            </a:r>
            <a:r>
              <a:rPr lang="en-US" altLang="zh-CN" dirty="0"/>
              <a:t>.</a:t>
            </a:r>
            <a:r>
              <a:rPr lang="zh-CN" altLang="en-US" dirty="0"/>
              <a:t>相对确定的法</a:t>
            </a:r>
            <a:r>
              <a:rPr lang="zh-CN" altLang="en-US" dirty="0" smtClean="0"/>
              <a:t>定刑：分</a:t>
            </a:r>
            <a:r>
              <a:rPr lang="zh-CN" altLang="en-US" dirty="0"/>
              <a:t>则条文中对某种犯罪规定了相对具体的刑种和刑度，并明确规定了最高刑和最低刑</a:t>
            </a:r>
            <a:r>
              <a:rPr lang="zh-CN" altLang="en-US" dirty="0" smtClean="0"/>
              <a:t>。</a:t>
            </a:r>
            <a:endParaRPr lang="en-US" altLang="zh-CN" dirty="0" smtClean="0"/>
          </a:p>
          <a:p>
            <a:r>
              <a:rPr lang="zh-CN" altLang="en-US" dirty="0" smtClean="0"/>
              <a:t>（</a:t>
            </a:r>
            <a:r>
              <a:rPr lang="en-US" altLang="zh-CN" dirty="0"/>
              <a:t>1</a:t>
            </a:r>
            <a:r>
              <a:rPr lang="zh-CN" altLang="en-US" dirty="0"/>
              <a:t>）明确规定法定刑的最高限度，其最低限度由刑法总则规定。</a:t>
            </a:r>
          </a:p>
          <a:p>
            <a:r>
              <a:rPr lang="zh-CN" altLang="en-US" dirty="0"/>
              <a:t>（</a:t>
            </a:r>
            <a:r>
              <a:rPr lang="en-US" altLang="zh-CN" dirty="0"/>
              <a:t>2</a:t>
            </a:r>
            <a:r>
              <a:rPr lang="zh-CN" altLang="en-US" dirty="0"/>
              <a:t>）明确规定法定刑的最低限度，其最高限度由刑法总则规定。</a:t>
            </a:r>
          </a:p>
          <a:p>
            <a:r>
              <a:rPr lang="zh-CN" altLang="en-US" dirty="0"/>
              <a:t>（</a:t>
            </a:r>
            <a:r>
              <a:rPr lang="en-US" altLang="zh-CN" dirty="0"/>
              <a:t>3</a:t>
            </a:r>
            <a:r>
              <a:rPr lang="zh-CN" altLang="en-US" dirty="0"/>
              <a:t>）同时规定法定刑的最高限度和最低限度。</a:t>
            </a:r>
          </a:p>
          <a:p>
            <a:r>
              <a:rPr lang="zh-CN" altLang="en-US" dirty="0"/>
              <a:t>（</a:t>
            </a:r>
            <a:r>
              <a:rPr lang="en-US" altLang="zh-CN" dirty="0"/>
              <a:t>4</a:t>
            </a:r>
            <a:r>
              <a:rPr lang="zh-CN" altLang="en-US" dirty="0"/>
              <a:t>）规定两种以上的主刑或者规定两种以上主刑并规定附加刑。</a:t>
            </a:r>
          </a:p>
          <a:p>
            <a:r>
              <a:rPr lang="zh-CN" altLang="en-US" dirty="0"/>
              <a:t>（</a:t>
            </a:r>
            <a:r>
              <a:rPr lang="en-US" altLang="zh-CN" dirty="0"/>
              <a:t>5</a:t>
            </a:r>
            <a:r>
              <a:rPr lang="zh-CN" altLang="en-US" dirty="0"/>
              <a:t>）规定对某罪援引其他条文或同一条文其它款的法定刑。</a:t>
            </a:r>
          </a:p>
          <a:p>
            <a:r>
              <a:rPr lang="zh-CN" altLang="en-US" dirty="0"/>
              <a:t>（</a:t>
            </a:r>
            <a:r>
              <a:rPr lang="en-US" altLang="zh-CN" dirty="0"/>
              <a:t>6</a:t>
            </a:r>
            <a:r>
              <a:rPr lang="zh-CN" altLang="en-US" dirty="0"/>
              <a:t>）浮动法定刑，是指法定刑的具体期限或者具体数量不确定，而是根据一定的标准升降。</a:t>
            </a:r>
          </a:p>
        </p:txBody>
      </p:sp>
    </p:spTree>
    <p:extLst>
      <p:ext uri="{BB962C8B-B14F-4D97-AF65-F5344CB8AC3E}">
        <p14:creationId xmlns:p14="http://schemas.microsoft.com/office/powerpoint/2010/main" val="35676608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刑法分则条文的构成</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p:txBody>
          <a:bodyPr>
            <a:normAutofit/>
          </a:bodyPr>
          <a:lstStyle/>
          <a:p>
            <a:r>
              <a:rPr lang="zh-CN" altLang="en-US" dirty="0"/>
              <a:t>（二）法定刑与宣告刑、执行刑</a:t>
            </a:r>
          </a:p>
          <a:p>
            <a:r>
              <a:rPr lang="en-US" altLang="zh-CN" dirty="0" smtClean="0"/>
              <a:t>1.</a:t>
            </a:r>
            <a:r>
              <a:rPr lang="zh-CN" altLang="en-US" dirty="0" smtClean="0"/>
              <a:t>宣告刑：审判</a:t>
            </a:r>
            <a:r>
              <a:rPr lang="zh-CN" altLang="en-US" dirty="0"/>
              <a:t>机关对具体犯罪依法判处并宣告的应当执行的刑罚</a:t>
            </a:r>
            <a:r>
              <a:rPr lang="zh-CN" altLang="en-US" dirty="0" smtClean="0"/>
              <a:t>。</a:t>
            </a:r>
            <a:endParaRPr lang="en-US" altLang="zh-CN" dirty="0" smtClean="0"/>
          </a:p>
          <a:p>
            <a:r>
              <a:rPr lang="zh-CN" altLang="en-US" dirty="0" smtClean="0"/>
              <a:t>法</a:t>
            </a:r>
            <a:r>
              <a:rPr lang="zh-CN" altLang="en-US" dirty="0"/>
              <a:t>定刑是宣告刑的基础，宣告刑是法定刑的实际适用</a:t>
            </a:r>
            <a:r>
              <a:rPr lang="zh-CN" altLang="en-US" dirty="0" smtClean="0"/>
              <a:t>。</a:t>
            </a:r>
            <a:endParaRPr lang="en-US" altLang="zh-CN" dirty="0" smtClean="0"/>
          </a:p>
          <a:p>
            <a:r>
              <a:rPr lang="en-US" altLang="zh-CN" dirty="0" smtClean="0"/>
              <a:t>2.</a:t>
            </a:r>
            <a:r>
              <a:rPr lang="zh-CN" altLang="en-US" dirty="0" smtClean="0"/>
              <a:t>执行刑：对</a:t>
            </a:r>
            <a:r>
              <a:rPr lang="zh-CN" altLang="en-US" dirty="0"/>
              <a:t>犯罪分子实际执行的刑罚</a:t>
            </a:r>
            <a:r>
              <a:rPr lang="zh-CN" altLang="en-US" dirty="0" smtClean="0"/>
              <a:t>。</a:t>
            </a:r>
            <a:endParaRPr lang="en-US" altLang="zh-CN" dirty="0" smtClean="0"/>
          </a:p>
          <a:p>
            <a:r>
              <a:rPr lang="zh-CN" altLang="en-US" dirty="0" smtClean="0"/>
              <a:t>执行</a:t>
            </a:r>
            <a:r>
              <a:rPr lang="zh-CN" altLang="en-US" dirty="0"/>
              <a:t>刑以宣告刑为依据，没有宣告刑则不涉及执行刑，执行刑不能超出宣告刑。但是，执行刑又不完全等同于宣告刑</a:t>
            </a:r>
            <a:r>
              <a:rPr lang="zh-CN" altLang="en-US" dirty="0" smtClean="0"/>
              <a:t>。</a:t>
            </a:r>
            <a:endParaRPr lang="zh-CN" altLang="en-US" dirty="0"/>
          </a:p>
        </p:txBody>
      </p:sp>
    </p:spTree>
    <p:extLst>
      <p:ext uri="{BB962C8B-B14F-4D97-AF65-F5344CB8AC3E}">
        <p14:creationId xmlns:p14="http://schemas.microsoft.com/office/powerpoint/2010/main" val="31222264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52395" y="724352"/>
            <a:ext cx="11353566" cy="5596934"/>
          </a:xfrm>
        </p:spPr>
        <p:txBody>
          <a:bodyPr>
            <a:noAutofit/>
          </a:bodyPr>
          <a:lstStyle/>
          <a:p>
            <a:endParaRPr lang="en-US" altLang="zh-CN" dirty="0" smtClean="0"/>
          </a:p>
          <a:p>
            <a:r>
              <a:rPr lang="en-US" altLang="zh-CN" sz="3200" dirty="0" smtClean="0"/>
              <a:t>1.</a:t>
            </a:r>
            <a:r>
              <a:rPr lang="zh-CN" altLang="en-US" sz="3200" dirty="0" smtClean="0"/>
              <a:t>如何理解刑法总则和刑法分则的关系？</a:t>
            </a:r>
            <a:endParaRPr lang="en-US" altLang="zh-CN" sz="3200" dirty="0" smtClean="0"/>
          </a:p>
          <a:p>
            <a:r>
              <a:rPr lang="en-US" altLang="zh-CN" sz="3200" dirty="0" smtClean="0"/>
              <a:t>2.</a:t>
            </a:r>
            <a:r>
              <a:rPr lang="zh-CN" altLang="en-US" sz="3200" dirty="0" smtClean="0"/>
              <a:t>什么是罪状？罪状分哪几种？</a:t>
            </a:r>
            <a:endParaRPr lang="en-US" altLang="zh-CN" sz="3200" dirty="0" smtClean="0"/>
          </a:p>
          <a:p>
            <a:r>
              <a:rPr lang="en-US" altLang="zh-CN" sz="3200" dirty="0" smtClean="0"/>
              <a:t>3.</a:t>
            </a:r>
            <a:r>
              <a:rPr lang="zh-CN" altLang="en-US" sz="3200" dirty="0" smtClean="0"/>
              <a:t>如何区分注意规定和法律拟制？其有什么意义？</a:t>
            </a:r>
            <a:endParaRPr lang="en-US" altLang="zh-CN" sz="3200" dirty="0" smtClean="0"/>
          </a:p>
          <a:p>
            <a:r>
              <a:rPr lang="en-US" altLang="zh-CN" sz="3200" dirty="0" smtClean="0"/>
              <a:t>4.</a:t>
            </a:r>
            <a:r>
              <a:rPr lang="zh-CN" altLang="en-US" sz="3200" dirty="0" smtClean="0"/>
              <a:t>如何理解空白罪状与罪刑法定原则的关系？</a:t>
            </a:r>
            <a:endParaRPr lang="en-US" altLang="zh-CN" sz="3200" dirty="0" smtClean="0"/>
          </a:p>
          <a:p>
            <a:r>
              <a:rPr lang="en-US" altLang="zh-CN" sz="3200" dirty="0" smtClean="0"/>
              <a:t>5.</a:t>
            </a:r>
            <a:r>
              <a:rPr lang="zh-CN" altLang="en-US" sz="3200" dirty="0" smtClean="0"/>
              <a:t>什么是法定刑？什么是宣告刑？二者的关系是什么？</a:t>
            </a:r>
            <a:endParaRPr lang="en-US" altLang="zh-CN" sz="3200" dirty="0" smtClean="0"/>
          </a:p>
          <a:p>
            <a:endParaRPr lang="zh-CN" altLang="en-US" sz="2400" dirty="0"/>
          </a:p>
          <a:p>
            <a:endParaRPr lang="zh-CN" altLang="en-US" sz="2400" dirty="0"/>
          </a:p>
        </p:txBody>
      </p:sp>
      <p:sp>
        <p:nvSpPr>
          <p:cNvPr id="3" name="标题 2"/>
          <p:cNvSpPr>
            <a:spLocks noGrp="1"/>
          </p:cNvSpPr>
          <p:nvPr>
            <p:ph type="title"/>
          </p:nvPr>
        </p:nvSpPr>
        <p:spPr/>
        <p:txBody>
          <a:bodyPr/>
          <a:lstStyle/>
          <a:p>
            <a:r>
              <a:rPr lang="zh-CN" altLang="en-US" dirty="0" smtClean="0"/>
              <a:t>思考题</a:t>
            </a:r>
            <a:endParaRPr lang="zh-CN" altLang="en-US" dirty="0"/>
          </a:p>
        </p:txBody>
      </p:sp>
      <p:sp>
        <p:nvSpPr>
          <p:cNvPr id="4" name="文本框 3"/>
          <p:cNvSpPr txBox="1"/>
          <p:nvPr/>
        </p:nvSpPr>
        <p:spPr>
          <a:xfrm>
            <a:off x="0" y="232658"/>
            <a:ext cx="1104790"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思考题</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0873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925" y="1165141"/>
            <a:ext cx="1336782" cy="1536127"/>
          </a:xfrm>
          <a:prstGeom prst="rect">
            <a:avLst/>
          </a:prstGeom>
        </p:spPr>
      </p:pic>
      <p:sp>
        <p:nvSpPr>
          <p:cNvPr id="5" name="文本框 4"/>
          <p:cNvSpPr txBox="1"/>
          <p:nvPr/>
        </p:nvSpPr>
        <p:spPr>
          <a:xfrm>
            <a:off x="939911" y="1671595"/>
            <a:ext cx="902811" cy="523220"/>
          </a:xfrm>
          <a:prstGeom prst="rect">
            <a:avLst/>
          </a:prstGeom>
          <a:noFill/>
        </p:spPr>
        <p:txBody>
          <a:bodyPr wrap="none" rtlCol="0">
            <a:spAutoFit/>
          </a:bodyPr>
          <a:lstStyle/>
          <a:p>
            <a:r>
              <a:rPr lang="zh-CN" altLang="en-US" sz="2800" dirty="0" smtClean="0">
                <a:solidFill>
                  <a:srgbClr val="FA7D00"/>
                </a:solidFill>
                <a:latin typeface="微软雅黑" panose="020B0503020204020204" pitchFamily="34" charset="-122"/>
                <a:ea typeface="微软雅黑" panose="020B0503020204020204" pitchFamily="34" charset="-122"/>
              </a:rPr>
              <a:t>目录</a:t>
            </a:r>
            <a:endParaRPr lang="zh-CN" altLang="en-US" sz="2800" dirty="0">
              <a:solidFill>
                <a:srgbClr val="FA7D00"/>
              </a:solidFill>
              <a:latin typeface="微软雅黑" panose="020B0503020204020204" pitchFamily="34" charset="-122"/>
              <a:ea typeface="微软雅黑" panose="020B0503020204020204" pitchFamily="34" charset="-122"/>
            </a:endParaRPr>
          </a:p>
        </p:txBody>
      </p:sp>
      <p:sp>
        <p:nvSpPr>
          <p:cNvPr id="6" name="圆角矩形 5"/>
          <p:cNvSpPr/>
          <p:nvPr/>
        </p:nvSpPr>
        <p:spPr>
          <a:xfrm>
            <a:off x="8719133" y="1822372"/>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2419938" y="1819177"/>
            <a:ext cx="6373086" cy="495954"/>
            <a:chOff x="3870041" y="1794664"/>
            <a:chExt cx="6373086" cy="495954"/>
          </a:xfrm>
        </p:grpSpPr>
        <p:sp>
          <p:nvSpPr>
            <p:cNvPr id="7" name="圆角矩形 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8" name="矩形 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2499995" y="1837690"/>
            <a:ext cx="6064250"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第一节    刑法各论与刑法总论的关系</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719133" y="2464320"/>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2419938" y="2461125"/>
            <a:ext cx="6373086" cy="495954"/>
            <a:chOff x="3870041" y="1794664"/>
            <a:chExt cx="6373086" cy="495954"/>
          </a:xfrm>
        </p:grpSpPr>
        <p:sp>
          <p:nvSpPr>
            <p:cNvPr id="15" name="圆角矩形 14"/>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6" name="矩形 15"/>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2500311" y="2490327"/>
            <a:ext cx="3627916"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a:t>
            </a:r>
            <a:r>
              <a:rPr lang="zh-CN" altLang="en-US" sz="2400" dirty="0">
                <a:solidFill>
                  <a:schemeClr val="bg1"/>
                </a:solidFill>
                <a:latin typeface="微软雅黑" panose="020B0503020204020204" pitchFamily="34" charset="-122"/>
                <a:ea typeface="微软雅黑" panose="020B0503020204020204" pitchFamily="34" charset="-122"/>
              </a:rPr>
              <a:t>二</a:t>
            </a:r>
            <a:r>
              <a:rPr lang="zh-CN" altLang="en-US" sz="2400" dirty="0" smtClean="0">
                <a:solidFill>
                  <a:schemeClr val="bg1"/>
                </a:solidFill>
                <a:latin typeface="微软雅黑" panose="020B0503020204020204" pitchFamily="34" charset="-122"/>
                <a:ea typeface="微软雅黑" panose="020B0503020204020204" pitchFamily="34" charset="-122"/>
              </a:rPr>
              <a:t>节    </a:t>
            </a:r>
            <a:r>
              <a:rPr lang="zh-CN" altLang="en-US" sz="2400" dirty="0" smtClean="0">
                <a:solidFill>
                  <a:schemeClr val="bg1"/>
                </a:solidFill>
                <a:latin typeface="微软雅黑" panose="020B0503020204020204" pitchFamily="34" charset="-122"/>
                <a:ea typeface="微软雅黑" panose="020B0503020204020204" pitchFamily="34" charset="-122"/>
              </a:rPr>
              <a:t>刑法分则的体系</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8719133" y="3103713"/>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2419938" y="3100518"/>
            <a:ext cx="6373086" cy="495954"/>
            <a:chOff x="3870041" y="1794664"/>
            <a:chExt cx="6373086" cy="495954"/>
          </a:xfrm>
        </p:grpSpPr>
        <p:sp>
          <p:nvSpPr>
            <p:cNvPr id="21" name="圆角矩形 20"/>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2" name="矩形 21"/>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p:cNvSpPr txBox="1"/>
          <p:nvPr/>
        </p:nvSpPr>
        <p:spPr>
          <a:xfrm>
            <a:off x="2500311" y="3119089"/>
            <a:ext cx="4243469"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第三节    刑法分则条文的构成</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8719133" y="3747561"/>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2419938" y="3744366"/>
            <a:ext cx="6373086" cy="495954"/>
            <a:chOff x="3870041" y="1794664"/>
            <a:chExt cx="6373086" cy="495954"/>
          </a:xfrm>
        </p:grpSpPr>
        <p:sp>
          <p:nvSpPr>
            <p:cNvPr id="27" name="圆角矩形 2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8" name="矩形 2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2500311" y="3762937"/>
            <a:ext cx="1107996"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思考题</a:t>
            </a:r>
            <a:endParaRPr 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内容占位符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645" y="1898374"/>
            <a:ext cx="3023807" cy="3607904"/>
          </a:xfrm>
        </p:spPr>
      </p:pic>
      <p:sp>
        <p:nvSpPr>
          <p:cNvPr id="3" name="标题 2"/>
          <p:cNvSpPr>
            <a:spLocks noGrp="1"/>
          </p:cNvSpPr>
          <p:nvPr>
            <p:ph type="title"/>
          </p:nvPr>
        </p:nvSpPr>
        <p:spPr/>
        <p:txBody>
          <a:bodyPr/>
          <a:lstStyle/>
          <a:p>
            <a:r>
              <a:rPr lang="zh-CN" altLang="en-US" dirty="0" smtClean="0"/>
              <a:t>刑法各论与刑法总论的关系</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第一</a:t>
            </a:r>
            <a:r>
              <a:rPr lang="zh-CN" altLang="en-US" sz="2400" dirty="0">
                <a:solidFill>
                  <a:srgbClr val="FA7D00"/>
                </a:solidFill>
                <a:latin typeface="微软雅黑" panose="020B0503020204020204" pitchFamily="34" charset="-122"/>
                <a:ea typeface="微软雅黑" panose="020B0503020204020204" pitchFamily="34" charset="-122"/>
              </a:rPr>
              <a:t>节</a:t>
            </a:r>
          </a:p>
        </p:txBody>
      </p:sp>
      <p:graphicFrame>
        <p:nvGraphicFramePr>
          <p:cNvPr id="12" name="图示 11"/>
          <p:cNvGraphicFramePr/>
          <p:nvPr>
            <p:extLst>
              <p:ext uri="{D42A27DB-BD31-4B8C-83A1-F6EECF244321}">
                <p14:modId xmlns:p14="http://schemas.microsoft.com/office/powerpoint/2010/main" val="2066829291"/>
              </p:ext>
            </p:extLst>
          </p:nvPr>
        </p:nvGraphicFramePr>
        <p:xfrm>
          <a:off x="3711713" y="799179"/>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刑法各论与刑法总论的关系</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第一</a:t>
            </a:r>
            <a:r>
              <a:rPr lang="zh-CN" altLang="en-US" sz="2400" dirty="0">
                <a:solidFill>
                  <a:srgbClr val="FA7D00"/>
                </a:solidFill>
                <a:latin typeface="微软雅黑" panose="020B0503020204020204" pitchFamily="34" charset="-122"/>
                <a:ea typeface="微软雅黑" panose="020B0503020204020204" pitchFamily="34" charset="-122"/>
              </a:rPr>
              <a:t>节</a:t>
            </a:r>
          </a:p>
        </p:txBody>
      </p:sp>
      <p:sp>
        <p:nvSpPr>
          <p:cNvPr id="2" name="内容占位符 1"/>
          <p:cNvSpPr>
            <a:spLocks noGrp="1"/>
          </p:cNvSpPr>
          <p:nvPr>
            <p:ph idx="1"/>
          </p:nvPr>
        </p:nvSpPr>
        <p:spPr/>
        <p:txBody>
          <a:bodyPr>
            <a:normAutofit fontScale="92500" lnSpcReduction="10000"/>
          </a:bodyPr>
          <a:lstStyle/>
          <a:p>
            <a:r>
              <a:rPr lang="zh-CN" altLang="en-US" dirty="0" smtClean="0"/>
              <a:t>一、刑法总论对刑法各论的意义</a:t>
            </a:r>
            <a:endParaRPr lang="en-US" altLang="zh-CN" dirty="0" smtClean="0"/>
          </a:p>
          <a:p>
            <a:r>
              <a:rPr lang="zh-CN" altLang="en-US" dirty="0"/>
              <a:t>（一）刑法</a:t>
            </a:r>
            <a:r>
              <a:rPr lang="zh-CN" altLang="en-US" dirty="0" smtClean="0"/>
              <a:t>总论是</a:t>
            </a:r>
            <a:r>
              <a:rPr lang="zh-CN" altLang="en-US" dirty="0"/>
              <a:t>对各种各样的犯罪问题进行科学的抽象和概括，研究犯罪、刑事责任和刑罚的一般原理、原则，并以此来指导刑法各论的研究。</a:t>
            </a:r>
          </a:p>
          <a:p>
            <a:r>
              <a:rPr lang="zh-CN" altLang="en-US" dirty="0"/>
              <a:t>（二）刑法各论在研究具体犯罪时，一般根据刑法总论的理论体系展开探讨。</a:t>
            </a:r>
          </a:p>
          <a:p>
            <a:r>
              <a:rPr lang="zh-CN" altLang="en-US" dirty="0"/>
              <a:t>（三）刑法各论在研究具体犯罪的犯罪构成时，通常按照客体、客观方面、主体、主观方面四个部分进行分析，并坚持主客观相统一的原则。</a:t>
            </a:r>
          </a:p>
          <a:p>
            <a:r>
              <a:rPr lang="zh-CN" altLang="en-US" dirty="0"/>
              <a:t>（四）刑法各论在研究具体犯罪的犯罪构成时，不能仅根据刑法分则规范所描述的该罪的罪状，对于罪状中没有反应的某些犯罪的构成要件，需要通过刑法总则的一般理论加以补充。</a:t>
            </a:r>
          </a:p>
          <a:p>
            <a:endParaRPr lang="zh-CN" altLang="en-US" dirty="0"/>
          </a:p>
        </p:txBody>
      </p:sp>
    </p:spTree>
    <p:extLst>
      <p:ext uri="{BB962C8B-B14F-4D97-AF65-F5344CB8AC3E}">
        <p14:creationId xmlns:p14="http://schemas.microsoft.com/office/powerpoint/2010/main" val="10276106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刑法各论与刑法总论的关系</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第一</a:t>
            </a:r>
            <a:r>
              <a:rPr lang="zh-CN" altLang="en-US" sz="2400" dirty="0">
                <a:solidFill>
                  <a:srgbClr val="FA7D00"/>
                </a:solidFill>
                <a:latin typeface="微软雅黑" panose="020B0503020204020204" pitchFamily="34" charset="-122"/>
                <a:ea typeface="微软雅黑" panose="020B0503020204020204" pitchFamily="34" charset="-122"/>
              </a:rPr>
              <a:t>节</a:t>
            </a:r>
          </a:p>
        </p:txBody>
      </p:sp>
      <p:sp>
        <p:nvSpPr>
          <p:cNvPr id="2" name="内容占位符 1"/>
          <p:cNvSpPr>
            <a:spLocks noGrp="1"/>
          </p:cNvSpPr>
          <p:nvPr>
            <p:ph idx="1"/>
          </p:nvPr>
        </p:nvSpPr>
        <p:spPr/>
        <p:txBody>
          <a:bodyPr>
            <a:normAutofit/>
          </a:bodyPr>
          <a:lstStyle/>
          <a:p>
            <a:r>
              <a:rPr lang="zh-CN" altLang="en-US" dirty="0"/>
              <a:t>二、刑法各论对刑法总论的意义</a:t>
            </a:r>
          </a:p>
          <a:p>
            <a:r>
              <a:rPr lang="zh-CN" altLang="en-US" dirty="0"/>
              <a:t>（一）刑法各论对具体犯罪的研究，有利于深化对刑法总论的理解，推进刑法立法理论和刑法解释论的发展。</a:t>
            </a:r>
          </a:p>
          <a:p>
            <a:r>
              <a:rPr lang="zh-CN" altLang="en-US" dirty="0"/>
              <a:t>（二）刑法总论阐述的犯罪、刑事责任和刑罚的一般原理、原则较为抽象，只有通过刑法各论，才能得到实际的贯彻和体现。</a:t>
            </a:r>
          </a:p>
          <a:p>
            <a:r>
              <a:rPr lang="zh-CN" altLang="en-US" dirty="0"/>
              <a:t>（三）刑法总则所阐述的原理和原则虽具有一般性和共性，但在刑法分则规范中有一些特别的规定，刑法各论需要对这些问题进入深入的研究。</a:t>
            </a:r>
          </a:p>
          <a:p>
            <a:endParaRPr lang="zh-CN" altLang="en-US" dirty="0"/>
          </a:p>
        </p:txBody>
      </p:sp>
    </p:spTree>
    <p:extLst>
      <p:ext uri="{BB962C8B-B14F-4D97-AF65-F5344CB8AC3E}">
        <p14:creationId xmlns:p14="http://schemas.microsoft.com/office/powerpoint/2010/main" val="2362377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刑法分则的体系</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p:txBody>
          <a:bodyPr>
            <a:normAutofit/>
          </a:bodyPr>
          <a:lstStyle/>
          <a:p>
            <a:r>
              <a:rPr lang="zh-CN" altLang="en-US" dirty="0"/>
              <a:t>一、刑法分则体系的概念</a:t>
            </a:r>
          </a:p>
          <a:p>
            <a:r>
              <a:rPr lang="zh-CN" altLang="en-US" dirty="0"/>
              <a:t>刑法分则体系，是指刑法分则对各种犯罪依一定的标准进行分类，并按一定的次序进行排列而形成的有机体</a:t>
            </a:r>
            <a:r>
              <a:rPr lang="zh-CN" altLang="en-US" dirty="0" smtClean="0"/>
              <a:t>。</a:t>
            </a:r>
            <a:endParaRPr lang="en-US" altLang="zh-CN" dirty="0" smtClean="0"/>
          </a:p>
          <a:p>
            <a:r>
              <a:rPr lang="zh-CN" altLang="en-US" dirty="0" smtClean="0"/>
              <a:t>分则的犯罪分类：近代西方国家的刑法理论和立法规定一般</a:t>
            </a:r>
            <a:r>
              <a:rPr lang="zh-CN" altLang="en-US" dirty="0"/>
              <a:t>是以犯罪侵犯的法益为标准，采用二分法或三分法</a:t>
            </a:r>
            <a:r>
              <a:rPr lang="zh-CN" altLang="en-US" dirty="0" smtClean="0"/>
              <a:t>。</a:t>
            </a:r>
            <a:endParaRPr lang="en-US" altLang="zh-CN" dirty="0" smtClean="0"/>
          </a:p>
          <a:p>
            <a:r>
              <a:rPr lang="zh-CN" altLang="en-US" dirty="0" smtClean="0"/>
              <a:t>分则的犯罪排列：二战之前，西方国家刑法分则理论一般将侵犯国家法益犯罪置于首位，并将侵犯个人法益的犯罪排在最后。二战之后，则多首先论述侵犯私法益的犯罪。</a:t>
            </a:r>
            <a:endParaRPr lang="en-US" altLang="zh-CN" dirty="0" smtClean="0"/>
          </a:p>
          <a:p>
            <a:endParaRPr lang="zh-CN" altLang="en-US" dirty="0"/>
          </a:p>
          <a:p>
            <a:endParaRPr lang="zh-CN" altLang="en-US" dirty="0"/>
          </a:p>
        </p:txBody>
      </p:sp>
    </p:spTree>
    <p:extLst>
      <p:ext uri="{BB962C8B-B14F-4D97-AF65-F5344CB8AC3E}">
        <p14:creationId xmlns:p14="http://schemas.microsoft.com/office/powerpoint/2010/main" val="648097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刑法分则的体系</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p:txBody>
          <a:bodyPr>
            <a:normAutofit lnSpcReduction="10000"/>
          </a:bodyPr>
          <a:lstStyle/>
          <a:p>
            <a:r>
              <a:rPr lang="zh-CN" altLang="en-US" dirty="0"/>
              <a:t>二、我国刑法分则体系的特点</a:t>
            </a:r>
          </a:p>
          <a:p>
            <a:r>
              <a:rPr lang="zh-CN" altLang="en-US" dirty="0" smtClean="0"/>
              <a:t>（一）分类：我国</a:t>
            </a:r>
            <a:r>
              <a:rPr lang="zh-CN" altLang="en-US" dirty="0"/>
              <a:t>刑法分</a:t>
            </a:r>
            <a:r>
              <a:rPr lang="zh-CN" altLang="en-US" dirty="0" smtClean="0"/>
              <a:t>则以</a:t>
            </a:r>
            <a:r>
              <a:rPr lang="zh-CN" altLang="en-US" dirty="0"/>
              <a:t>犯罪的同类客体为</a:t>
            </a:r>
            <a:r>
              <a:rPr lang="zh-CN" altLang="en-US" dirty="0" smtClean="0"/>
              <a:t>标准，划分为了十类犯罪。各</a:t>
            </a:r>
            <a:r>
              <a:rPr lang="zh-CN" altLang="en-US" dirty="0"/>
              <a:t>类犯罪的排列</a:t>
            </a:r>
            <a:r>
              <a:rPr lang="zh-CN" altLang="en-US" dirty="0" smtClean="0"/>
              <a:t>顺序基本上是根据各类犯罪的社会危害程度由重至轻进行的排序，体现</a:t>
            </a:r>
            <a:r>
              <a:rPr lang="zh-CN" altLang="en-US" dirty="0"/>
              <a:t>了刑法的任务和打击</a:t>
            </a:r>
            <a:r>
              <a:rPr lang="zh-CN" altLang="en-US" dirty="0" smtClean="0"/>
              <a:t>重点。</a:t>
            </a:r>
            <a:endParaRPr lang="zh-CN" altLang="en-US" dirty="0"/>
          </a:p>
          <a:p>
            <a:r>
              <a:rPr lang="zh-CN" altLang="en-US" dirty="0" smtClean="0"/>
              <a:t>（二）排列：</a:t>
            </a:r>
            <a:r>
              <a:rPr lang="zh-CN" altLang="en-US" dirty="0"/>
              <a:t>各类罪中的具体</a:t>
            </a:r>
            <a:r>
              <a:rPr lang="zh-CN" altLang="en-US" dirty="0" smtClean="0"/>
              <a:t>犯罪，依据</a:t>
            </a:r>
            <a:r>
              <a:rPr lang="zh-CN" altLang="en-US" dirty="0"/>
              <a:t>犯罪的危害程度的大小以及犯罪之间的内在</a:t>
            </a:r>
            <a:r>
              <a:rPr lang="zh-CN" altLang="en-US" dirty="0" smtClean="0"/>
              <a:t>联系</a:t>
            </a:r>
            <a:r>
              <a:rPr lang="zh-CN" altLang="en-US" dirty="0"/>
              <a:t>，</a:t>
            </a:r>
            <a:r>
              <a:rPr lang="zh-CN" altLang="en-US" dirty="0" smtClean="0"/>
              <a:t>由</a:t>
            </a:r>
            <a:r>
              <a:rPr lang="zh-CN" altLang="en-US" dirty="0"/>
              <a:t>重到轻依次</a:t>
            </a:r>
            <a:r>
              <a:rPr lang="zh-CN" altLang="en-US" dirty="0" smtClean="0"/>
              <a:t>排列。</a:t>
            </a:r>
            <a:endParaRPr lang="zh-CN" altLang="en-US" dirty="0"/>
          </a:p>
          <a:p>
            <a:r>
              <a:rPr lang="zh-CN" altLang="en-US" dirty="0" smtClean="0"/>
              <a:t>（三）归类：我国</a:t>
            </a:r>
            <a:r>
              <a:rPr lang="zh-CN" altLang="en-US" dirty="0"/>
              <a:t>刑法分则基本上以犯罪侵犯的主要客体为依据。当一种犯罪侵犯了两种以上的社会关系</a:t>
            </a:r>
            <a:r>
              <a:rPr lang="zh-CN" altLang="en-US" dirty="0" smtClean="0"/>
              <a:t>，应</a:t>
            </a:r>
            <a:r>
              <a:rPr lang="zh-CN" altLang="en-US" dirty="0"/>
              <a:t>根据犯罪的主要客体予以归类。</a:t>
            </a:r>
          </a:p>
          <a:p>
            <a:endParaRPr lang="zh-CN" altLang="en-US" dirty="0"/>
          </a:p>
          <a:p>
            <a:endParaRPr lang="zh-CN" altLang="en-US" dirty="0"/>
          </a:p>
        </p:txBody>
      </p:sp>
    </p:spTree>
    <p:extLst>
      <p:ext uri="{BB962C8B-B14F-4D97-AF65-F5344CB8AC3E}">
        <p14:creationId xmlns:p14="http://schemas.microsoft.com/office/powerpoint/2010/main" val="1514331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刑法分则条文的构成</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p:txBody>
          <a:bodyPr>
            <a:normAutofit/>
          </a:bodyPr>
          <a:lstStyle/>
          <a:p>
            <a:endParaRPr lang="en-US" altLang="zh-CN" dirty="0" smtClean="0"/>
          </a:p>
          <a:p>
            <a:endParaRPr lang="en-US" altLang="zh-CN" dirty="0" smtClean="0"/>
          </a:p>
          <a:p>
            <a:r>
              <a:rPr lang="en-US" altLang="zh-CN" dirty="0" smtClean="0"/>
              <a:t>《</a:t>
            </a:r>
            <a:r>
              <a:rPr lang="zh-CN" altLang="en-US" dirty="0" smtClean="0"/>
              <a:t>刑法</a:t>
            </a:r>
            <a:r>
              <a:rPr lang="en-US" altLang="zh-CN" dirty="0" smtClean="0"/>
              <a:t>》</a:t>
            </a:r>
            <a:r>
              <a:rPr lang="zh-CN" altLang="en-US" dirty="0" smtClean="0"/>
              <a:t>第</a:t>
            </a:r>
            <a:r>
              <a:rPr lang="en-US" altLang="zh-CN" dirty="0" smtClean="0"/>
              <a:t>236</a:t>
            </a:r>
            <a:r>
              <a:rPr lang="zh-CN" altLang="en-US" dirty="0" smtClean="0"/>
              <a:t>条第</a:t>
            </a:r>
            <a:r>
              <a:rPr lang="en-US" altLang="zh-CN" dirty="0" smtClean="0"/>
              <a:t>1</a:t>
            </a:r>
            <a:r>
              <a:rPr lang="zh-CN" altLang="en-US" dirty="0" smtClean="0"/>
              <a:t>款：以暴力、胁迫或者其他手段强奸妇女的，处三年以上十年以下有期徒刑。</a:t>
            </a:r>
            <a:endParaRPr lang="zh-CN" altLang="en-US" dirty="0"/>
          </a:p>
          <a:p>
            <a:endParaRPr lang="zh-CN" altLang="en-US" dirty="0"/>
          </a:p>
        </p:txBody>
      </p:sp>
      <p:sp>
        <p:nvSpPr>
          <p:cNvPr id="5" name="上箭头标注 4"/>
          <p:cNvSpPr/>
          <p:nvPr/>
        </p:nvSpPr>
        <p:spPr>
          <a:xfrm>
            <a:off x="7265504" y="2961860"/>
            <a:ext cx="2912166" cy="1331844"/>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t>罪状</a:t>
            </a:r>
            <a:endParaRPr lang="zh-CN" altLang="en-US" sz="3600" dirty="0"/>
          </a:p>
        </p:txBody>
      </p:sp>
      <p:sp>
        <p:nvSpPr>
          <p:cNvPr id="6" name="上箭头标注 5"/>
          <p:cNvSpPr/>
          <p:nvPr/>
        </p:nvSpPr>
        <p:spPr>
          <a:xfrm>
            <a:off x="1434547" y="3438939"/>
            <a:ext cx="2912166" cy="1331844"/>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t>法定刑</a:t>
            </a:r>
            <a:endParaRPr lang="zh-CN" altLang="en-US" sz="3600" dirty="0"/>
          </a:p>
        </p:txBody>
      </p:sp>
    </p:spTree>
    <p:extLst>
      <p:ext uri="{BB962C8B-B14F-4D97-AF65-F5344CB8AC3E}">
        <p14:creationId xmlns:p14="http://schemas.microsoft.com/office/powerpoint/2010/main" val="15693559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TotalTime>
  <Words>2227</Words>
  <Application>Microsoft Office PowerPoint</Application>
  <PresentationFormat>宽屏</PresentationFormat>
  <Paragraphs>157</Paragraphs>
  <Slides>26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等线</vt:lpstr>
      <vt:lpstr>华文中宋</vt:lpstr>
      <vt:lpstr>微软雅黑</vt:lpstr>
      <vt:lpstr>Arial</vt:lpstr>
      <vt:lpstr>Wingdings</vt:lpstr>
      <vt:lpstr>Office 主题​​</vt:lpstr>
      <vt:lpstr>刑 法 学 （下册·各论）</vt:lpstr>
      <vt:lpstr>第十六章  刑法各论概述</vt:lpstr>
      <vt:lpstr>PowerPoint 演示文稿</vt:lpstr>
      <vt:lpstr>刑法各论与刑法总论的关系</vt:lpstr>
      <vt:lpstr>刑法各论与刑法总论的关系</vt:lpstr>
      <vt:lpstr>刑法各论与刑法总论的关系</vt:lpstr>
      <vt:lpstr>刑法分则的体系</vt:lpstr>
      <vt:lpstr>刑法分则的体系</vt:lpstr>
      <vt:lpstr>刑法分则条文的构成</vt:lpstr>
      <vt:lpstr>刑法分则条文的构成</vt:lpstr>
      <vt:lpstr>刑法分则条文的构成</vt:lpstr>
      <vt:lpstr>刑法分则条文的构成</vt:lpstr>
      <vt:lpstr>刑法分则条文的构成</vt:lpstr>
      <vt:lpstr>刑法分则条文的构成</vt:lpstr>
      <vt:lpstr>刑法分则条文的构成</vt:lpstr>
      <vt:lpstr>刑法分则条文的构成</vt:lpstr>
      <vt:lpstr>刑法分则条文的构成</vt:lpstr>
      <vt:lpstr>刑法分则条文的构成</vt:lpstr>
      <vt:lpstr>刑法分则条文的构成</vt:lpstr>
      <vt:lpstr>刑法分则条文的构成</vt:lpstr>
      <vt:lpstr>刑法分则条文的构成</vt:lpstr>
      <vt:lpstr>刑法分则条文的构成</vt:lpstr>
      <vt:lpstr>刑法分则条文的构成</vt:lpstr>
      <vt:lpstr>刑法分则条文的构成</vt:lpstr>
      <vt:lpstr>刑法分则条文的构成</vt:lpstr>
      <vt:lpstr>思考题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管 理 学</dc:title>
  <dc:creator>hybonline</dc:creator>
  <cp:lastModifiedBy>程传省</cp:lastModifiedBy>
  <cp:revision>104</cp:revision>
  <dcterms:created xsi:type="dcterms:W3CDTF">2019-10-11T02:21:00Z</dcterms:created>
  <dcterms:modified xsi:type="dcterms:W3CDTF">2020-02-06T10:46:12Z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