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6" r:id="rId3"/>
  </p:sldMasterIdLst>
  <p:sldIdLst>
    <p:sldId id="346" r:id="rId4"/>
    <p:sldId id="298" r:id="rId5"/>
    <p:sldId id="276" r:id="rId6"/>
    <p:sldId id="280" r:id="rId7"/>
    <p:sldId id="257" r:id="rId8"/>
    <p:sldId id="258" r:id="rId9"/>
    <p:sldId id="259" r:id="rId10"/>
    <p:sldId id="284" r:id="rId11"/>
    <p:sldId id="260" r:id="rId12"/>
    <p:sldId id="309" r:id="rId13"/>
    <p:sldId id="310" r:id="rId14"/>
    <p:sldId id="281" r:id="rId15"/>
    <p:sldId id="261" r:id="rId16"/>
    <p:sldId id="262" r:id="rId17"/>
    <p:sldId id="312" r:id="rId18"/>
    <p:sldId id="285" r:id="rId19"/>
    <p:sldId id="263" r:id="rId20"/>
    <p:sldId id="311" r:id="rId21"/>
    <p:sldId id="264" r:id="rId22"/>
    <p:sldId id="313" r:id="rId23"/>
    <p:sldId id="265" r:id="rId24"/>
    <p:sldId id="286" r:id="rId25"/>
    <p:sldId id="282" r:id="rId26"/>
    <p:sldId id="267" r:id="rId27"/>
    <p:sldId id="293" r:id="rId28"/>
    <p:sldId id="268" r:id="rId29"/>
    <p:sldId id="269" r:id="rId30"/>
    <p:sldId id="294" r:id="rId31"/>
    <p:sldId id="300" r:id="rId32"/>
    <p:sldId id="301" r:id="rId33"/>
    <p:sldId id="270" r:id="rId34"/>
    <p:sldId id="295" r:id="rId35"/>
    <p:sldId id="302" r:id="rId36"/>
    <p:sldId id="291" r:id="rId37"/>
    <p:sldId id="283" r:id="rId38"/>
    <p:sldId id="271" r:id="rId39"/>
    <p:sldId id="287" r:id="rId40"/>
    <p:sldId id="292" r:id="rId41"/>
    <p:sldId id="272" r:id="rId42"/>
    <p:sldId id="308" r:id="rId43"/>
    <p:sldId id="273" r:id="rId44"/>
    <p:sldId id="274" r:id="rId45"/>
    <p:sldId id="314" r:id="rId46"/>
    <p:sldId id="278" r:id="rId47"/>
    <p:sldId id="279" r:id="rId48"/>
    <p:sldId id="275" r:id="rId49"/>
  </p:sldIdLst>
  <p:sldSz cx="12192000" cy="6858000"/>
  <p:notesSz cx="6858000" cy="9144000"/>
  <p:custDataLst>
    <p:tags r:id="rId5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14" autoAdjust="0"/>
    <p:restoredTop sz="93772"/>
  </p:normalViewPr>
  <p:slideViewPr>
    <p:cSldViewPr snapToGrid="0">
      <p:cViewPr varScale="1">
        <p:scale>
          <a:sx n="91" d="100"/>
          <a:sy n="91" d="100"/>
        </p:scale>
        <p:origin x="392" y="1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1.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278B562-AF23-49C7-869A-DDBEFBCA7C94}" type="doc">
      <dgm:prSet loTypeId="urn:microsoft.com/office/officeart/2005/8/layout/radial4" loCatId="relationship" qsTypeId="urn:microsoft.com/office/officeart/2005/8/quickstyle/simple1" qsCatId="simple" csTypeId="urn:microsoft.com/office/officeart/2005/8/colors/accent3_1" csCatId="accent3" phldr="1"/>
      <dgm:spPr/>
      <dgm:t>
        <a:bodyPr/>
        <a:lstStyle/>
        <a:p>
          <a:endParaRPr lang="zh-CN" altLang="en-US"/>
        </a:p>
      </dgm:t>
    </dgm:pt>
    <dgm:pt modelId="{C557D5AE-F3C2-4CFD-85D3-060133CF08C0}">
      <dgm:prSet phldrT="[文本]"/>
      <dgm:spPr/>
      <dgm:t>
        <a:bodyPr/>
        <a:lstStyle/>
        <a:p>
          <a:r>
            <a:rPr lang="zh-CN" altLang="en-US" dirty="0"/>
            <a:t>商法人</a:t>
          </a:r>
        </a:p>
      </dgm:t>
    </dgm:pt>
    <dgm:pt modelId="{2A34A29E-0AEA-4DE2-883B-4E671CAD020C}" cxnId="{3399C951-C6FA-4AEF-B1F7-1D5C73D6ECF9}" type="parTrans">
      <dgm:prSet/>
      <dgm:spPr/>
      <dgm:t>
        <a:bodyPr/>
        <a:lstStyle/>
        <a:p>
          <a:endParaRPr lang="zh-CN" altLang="en-US"/>
        </a:p>
      </dgm:t>
    </dgm:pt>
    <dgm:pt modelId="{E2365988-A6D5-42FB-B802-7750F0B7B397}" cxnId="{3399C951-C6FA-4AEF-B1F7-1D5C73D6ECF9}" type="sibTrans">
      <dgm:prSet/>
      <dgm:spPr/>
      <dgm:t>
        <a:bodyPr/>
        <a:lstStyle/>
        <a:p>
          <a:endParaRPr lang="zh-CN" altLang="en-US"/>
        </a:p>
      </dgm:t>
    </dgm:pt>
    <dgm:pt modelId="{B0574578-3693-46FA-8790-D90EAF9626FB}">
      <dgm:prSet phldrT="[文本]"/>
      <dgm:spPr/>
      <dgm:t>
        <a:bodyPr/>
        <a:lstStyle/>
        <a:p>
          <a:r>
            <a:rPr lang="zh-CN" altLang="en-US" dirty="0"/>
            <a:t>公司法人</a:t>
          </a:r>
        </a:p>
      </dgm:t>
    </dgm:pt>
    <dgm:pt modelId="{87D0A860-F2E9-4B2C-A622-D2F3DB8EEB3B}" cxnId="{C858F8EA-5C12-4526-BAC9-03064F2409FB}" type="parTrans">
      <dgm:prSet/>
      <dgm:spPr/>
      <dgm:t>
        <a:bodyPr/>
        <a:lstStyle/>
        <a:p>
          <a:endParaRPr lang="zh-CN" altLang="en-US"/>
        </a:p>
      </dgm:t>
    </dgm:pt>
    <dgm:pt modelId="{B886AF87-36AF-4DA3-BFFC-D3EA433DC5F6}" cxnId="{C858F8EA-5C12-4526-BAC9-03064F2409FB}" type="sibTrans">
      <dgm:prSet/>
      <dgm:spPr/>
      <dgm:t>
        <a:bodyPr/>
        <a:lstStyle/>
        <a:p>
          <a:endParaRPr lang="zh-CN" altLang="en-US"/>
        </a:p>
      </dgm:t>
    </dgm:pt>
    <dgm:pt modelId="{2CE2D739-FBC3-4ABB-B57F-B6789998900A}">
      <dgm:prSet phldrT="[文本]"/>
      <dgm:spPr/>
      <dgm:t>
        <a:bodyPr/>
        <a:lstStyle/>
        <a:p>
          <a:r>
            <a:rPr lang="zh-CN" altLang="en-US" dirty="0"/>
            <a:t>全民所有制企业</a:t>
          </a:r>
        </a:p>
      </dgm:t>
    </dgm:pt>
    <dgm:pt modelId="{0D82A679-6D75-424A-96D8-A477BF832A72}" cxnId="{CD12ED0B-5153-4ACC-B5BF-59563CBF8DD9}" type="parTrans">
      <dgm:prSet/>
      <dgm:spPr/>
      <dgm:t>
        <a:bodyPr/>
        <a:lstStyle/>
        <a:p>
          <a:endParaRPr lang="zh-CN" altLang="en-US"/>
        </a:p>
      </dgm:t>
    </dgm:pt>
    <dgm:pt modelId="{9583E370-6F50-42BE-9ADE-0DB7697AC4A1}" cxnId="{CD12ED0B-5153-4ACC-B5BF-59563CBF8DD9}" type="sibTrans">
      <dgm:prSet/>
      <dgm:spPr/>
      <dgm:t>
        <a:bodyPr/>
        <a:lstStyle/>
        <a:p>
          <a:endParaRPr lang="zh-CN" altLang="en-US"/>
        </a:p>
      </dgm:t>
    </dgm:pt>
    <dgm:pt modelId="{C80F2C8D-DC9A-4B69-BBE0-9B941E9847E4}">
      <dgm:prSet phldrT="[文本]"/>
      <dgm:spPr/>
      <dgm:t>
        <a:bodyPr/>
        <a:lstStyle/>
        <a:p>
          <a:r>
            <a:rPr lang="zh-CN" altLang="en-US" dirty="0"/>
            <a:t>集体企业</a:t>
          </a:r>
        </a:p>
      </dgm:t>
    </dgm:pt>
    <dgm:pt modelId="{BEDD7DDF-0FF5-4D23-81C9-DEE451253279}" cxnId="{F691D216-B88D-423B-B9E6-B87E89B3CA83}" type="parTrans">
      <dgm:prSet/>
      <dgm:spPr/>
      <dgm:t>
        <a:bodyPr/>
        <a:lstStyle/>
        <a:p>
          <a:endParaRPr lang="zh-CN" altLang="en-US"/>
        </a:p>
      </dgm:t>
    </dgm:pt>
    <dgm:pt modelId="{52623002-85A2-4AAF-B109-15A9AD46FCD9}" cxnId="{F691D216-B88D-423B-B9E6-B87E89B3CA83}" type="sibTrans">
      <dgm:prSet/>
      <dgm:spPr/>
      <dgm:t>
        <a:bodyPr/>
        <a:lstStyle/>
        <a:p>
          <a:endParaRPr lang="zh-CN" altLang="en-US"/>
        </a:p>
      </dgm:t>
    </dgm:pt>
    <dgm:pt modelId="{7E0BE4F8-520E-471A-B807-936750044F7F}">
      <dgm:prSet/>
      <dgm:spPr/>
      <dgm:t>
        <a:bodyPr/>
        <a:lstStyle/>
        <a:p>
          <a:r>
            <a:rPr lang="zh-CN" altLang="en-US" dirty="0"/>
            <a:t>外商投资企业</a:t>
          </a:r>
        </a:p>
      </dgm:t>
    </dgm:pt>
    <dgm:pt modelId="{64BDA5BB-F456-4F77-B986-B6113DBF3757}" cxnId="{5B60B12A-1A80-430F-9340-82056D290205}" type="parTrans">
      <dgm:prSet/>
      <dgm:spPr/>
      <dgm:t>
        <a:bodyPr/>
        <a:lstStyle/>
        <a:p>
          <a:endParaRPr lang="zh-CN" altLang="en-US"/>
        </a:p>
      </dgm:t>
    </dgm:pt>
    <dgm:pt modelId="{1F837AD6-8C25-464B-A857-082BC706D583}" cxnId="{5B60B12A-1A80-430F-9340-82056D290205}" type="sibTrans">
      <dgm:prSet/>
      <dgm:spPr/>
      <dgm:t>
        <a:bodyPr/>
        <a:lstStyle/>
        <a:p>
          <a:endParaRPr lang="zh-CN" altLang="en-US"/>
        </a:p>
      </dgm:t>
    </dgm:pt>
    <dgm:pt modelId="{6E43FB85-B5A2-4277-844D-F56F78DBC3DE}">
      <dgm:prSet/>
      <dgm:spPr/>
      <dgm:t>
        <a:bodyPr/>
        <a:lstStyle/>
        <a:p>
          <a:r>
            <a:rPr lang="zh-CN" altLang="en-US" dirty="0"/>
            <a:t>合作社</a:t>
          </a:r>
        </a:p>
      </dgm:t>
    </dgm:pt>
    <dgm:pt modelId="{B52C4D78-93F3-434D-B78A-01202C657E14}" cxnId="{C0F210D3-D3AC-4C5A-9D36-56A9C2AABF05}" type="parTrans">
      <dgm:prSet/>
      <dgm:spPr/>
      <dgm:t>
        <a:bodyPr/>
        <a:lstStyle/>
        <a:p>
          <a:endParaRPr lang="zh-CN" altLang="en-US"/>
        </a:p>
      </dgm:t>
    </dgm:pt>
    <dgm:pt modelId="{E764317B-FE75-471A-8F63-0D982DC23B10}" cxnId="{C0F210D3-D3AC-4C5A-9D36-56A9C2AABF05}" type="sibTrans">
      <dgm:prSet/>
      <dgm:spPr/>
      <dgm:t>
        <a:bodyPr/>
        <a:lstStyle/>
        <a:p>
          <a:endParaRPr lang="zh-CN" altLang="en-US"/>
        </a:p>
      </dgm:t>
    </dgm:pt>
    <dgm:pt modelId="{AA60DAA5-CA97-4929-8BA9-3EF58960CBE6}" type="pres">
      <dgm:prSet presAssocID="{2278B562-AF23-49C7-869A-DDBEFBCA7C94}" presName="cycle" presStyleCnt="0">
        <dgm:presLayoutVars>
          <dgm:chMax val="1"/>
          <dgm:dir/>
          <dgm:animLvl val="ctr"/>
          <dgm:resizeHandles val="exact"/>
        </dgm:presLayoutVars>
      </dgm:prSet>
      <dgm:spPr/>
    </dgm:pt>
    <dgm:pt modelId="{13F8584E-1068-42C9-B38D-43AB24C33089}" type="pres">
      <dgm:prSet presAssocID="{C557D5AE-F3C2-4CFD-85D3-060133CF08C0}" presName="centerShape" presStyleLbl="node0" presStyleIdx="0" presStyleCnt="1"/>
      <dgm:spPr/>
    </dgm:pt>
    <dgm:pt modelId="{8E1D1313-4E67-41D4-88E7-39868A6FF2C5}" type="pres">
      <dgm:prSet presAssocID="{87D0A860-F2E9-4B2C-A622-D2F3DB8EEB3B}" presName="parTrans" presStyleLbl="bgSibTrans2D1" presStyleIdx="0" presStyleCnt="5"/>
      <dgm:spPr/>
    </dgm:pt>
    <dgm:pt modelId="{F3DF8C8A-1E88-4629-A301-35869BDBB82C}" type="pres">
      <dgm:prSet presAssocID="{B0574578-3693-46FA-8790-D90EAF9626FB}" presName="node" presStyleLbl="node1" presStyleIdx="0" presStyleCnt="5">
        <dgm:presLayoutVars>
          <dgm:bulletEnabled val="1"/>
        </dgm:presLayoutVars>
      </dgm:prSet>
      <dgm:spPr/>
    </dgm:pt>
    <dgm:pt modelId="{EDF32A6F-0735-4B89-88F7-F1A643742BB4}" type="pres">
      <dgm:prSet presAssocID="{0D82A679-6D75-424A-96D8-A477BF832A72}" presName="parTrans" presStyleLbl="bgSibTrans2D1" presStyleIdx="1" presStyleCnt="5"/>
      <dgm:spPr/>
    </dgm:pt>
    <dgm:pt modelId="{B48C93CB-0C9F-4758-9987-409537095610}" type="pres">
      <dgm:prSet presAssocID="{2CE2D739-FBC3-4ABB-B57F-B6789998900A}" presName="node" presStyleLbl="node1" presStyleIdx="1" presStyleCnt="5">
        <dgm:presLayoutVars>
          <dgm:bulletEnabled val="1"/>
        </dgm:presLayoutVars>
      </dgm:prSet>
      <dgm:spPr/>
    </dgm:pt>
    <dgm:pt modelId="{F7942118-F375-4000-8ED2-F3896EB730CC}" type="pres">
      <dgm:prSet presAssocID="{BEDD7DDF-0FF5-4D23-81C9-DEE451253279}" presName="parTrans" presStyleLbl="bgSibTrans2D1" presStyleIdx="2" presStyleCnt="5"/>
      <dgm:spPr/>
    </dgm:pt>
    <dgm:pt modelId="{359E6514-A0D6-4597-B3DF-6DC6B8455A86}" type="pres">
      <dgm:prSet presAssocID="{C80F2C8D-DC9A-4B69-BBE0-9B941E9847E4}" presName="node" presStyleLbl="node1" presStyleIdx="2" presStyleCnt="5">
        <dgm:presLayoutVars>
          <dgm:bulletEnabled val="1"/>
        </dgm:presLayoutVars>
      </dgm:prSet>
      <dgm:spPr/>
    </dgm:pt>
    <dgm:pt modelId="{EBCD0BC3-C071-4E21-99C7-2B8DB081C6A4}" type="pres">
      <dgm:prSet presAssocID="{64BDA5BB-F456-4F77-B986-B6113DBF3757}" presName="parTrans" presStyleLbl="bgSibTrans2D1" presStyleIdx="3" presStyleCnt="5"/>
      <dgm:spPr/>
    </dgm:pt>
    <dgm:pt modelId="{0EBE936F-FEA4-4EA0-BB63-67DE9E0D7C4D}" type="pres">
      <dgm:prSet presAssocID="{7E0BE4F8-520E-471A-B807-936750044F7F}" presName="node" presStyleLbl="node1" presStyleIdx="3" presStyleCnt="5">
        <dgm:presLayoutVars>
          <dgm:bulletEnabled val="1"/>
        </dgm:presLayoutVars>
      </dgm:prSet>
      <dgm:spPr/>
    </dgm:pt>
    <dgm:pt modelId="{BC4A078D-2B83-422A-9086-2176EDCA6833}" type="pres">
      <dgm:prSet presAssocID="{B52C4D78-93F3-434D-B78A-01202C657E14}" presName="parTrans" presStyleLbl="bgSibTrans2D1" presStyleIdx="4" presStyleCnt="5"/>
      <dgm:spPr/>
    </dgm:pt>
    <dgm:pt modelId="{4DFF12D3-E709-4B74-9224-86E6E55293F6}" type="pres">
      <dgm:prSet presAssocID="{6E43FB85-B5A2-4277-844D-F56F78DBC3DE}" presName="node" presStyleLbl="node1" presStyleIdx="4" presStyleCnt="5">
        <dgm:presLayoutVars>
          <dgm:bulletEnabled val="1"/>
        </dgm:presLayoutVars>
      </dgm:prSet>
      <dgm:spPr/>
    </dgm:pt>
  </dgm:ptLst>
  <dgm:cxnLst>
    <dgm:cxn modelId="{D950D10A-1217-47EB-8028-401D3A520D02}" type="presOf" srcId="{6E43FB85-B5A2-4277-844D-F56F78DBC3DE}" destId="{4DFF12D3-E709-4B74-9224-86E6E55293F6}" srcOrd="0" destOrd="0" presId="urn:microsoft.com/office/officeart/2005/8/layout/radial4"/>
    <dgm:cxn modelId="{CD12ED0B-5153-4ACC-B5BF-59563CBF8DD9}" srcId="{C557D5AE-F3C2-4CFD-85D3-060133CF08C0}" destId="{2CE2D739-FBC3-4ABB-B57F-B6789998900A}" srcOrd="1" destOrd="0" parTransId="{0D82A679-6D75-424A-96D8-A477BF832A72}" sibTransId="{9583E370-6F50-42BE-9ADE-0DB7697AC4A1}"/>
    <dgm:cxn modelId="{F691D216-B88D-423B-B9E6-B87E89B3CA83}" srcId="{C557D5AE-F3C2-4CFD-85D3-060133CF08C0}" destId="{C80F2C8D-DC9A-4B69-BBE0-9B941E9847E4}" srcOrd="2" destOrd="0" parTransId="{BEDD7DDF-0FF5-4D23-81C9-DEE451253279}" sibTransId="{52623002-85A2-4AAF-B109-15A9AD46FCD9}"/>
    <dgm:cxn modelId="{5B60B12A-1A80-430F-9340-82056D290205}" srcId="{C557D5AE-F3C2-4CFD-85D3-060133CF08C0}" destId="{7E0BE4F8-520E-471A-B807-936750044F7F}" srcOrd="3" destOrd="0" parTransId="{64BDA5BB-F456-4F77-B986-B6113DBF3757}" sibTransId="{1F837AD6-8C25-464B-A857-082BC706D583}"/>
    <dgm:cxn modelId="{1F20C031-4CD6-418F-B585-577FB8A8AEAF}" type="presOf" srcId="{7E0BE4F8-520E-471A-B807-936750044F7F}" destId="{0EBE936F-FEA4-4EA0-BB63-67DE9E0D7C4D}" srcOrd="0" destOrd="0" presId="urn:microsoft.com/office/officeart/2005/8/layout/radial4"/>
    <dgm:cxn modelId="{CA0F4735-E5C9-49C3-9956-5ED5A5F3709E}" type="presOf" srcId="{C557D5AE-F3C2-4CFD-85D3-060133CF08C0}" destId="{13F8584E-1068-42C9-B38D-43AB24C33089}" srcOrd="0" destOrd="0" presId="urn:microsoft.com/office/officeart/2005/8/layout/radial4"/>
    <dgm:cxn modelId="{3399C951-C6FA-4AEF-B1F7-1D5C73D6ECF9}" srcId="{2278B562-AF23-49C7-869A-DDBEFBCA7C94}" destId="{C557D5AE-F3C2-4CFD-85D3-060133CF08C0}" srcOrd="0" destOrd="0" parTransId="{2A34A29E-0AEA-4DE2-883B-4E671CAD020C}" sibTransId="{E2365988-A6D5-42FB-B802-7750F0B7B397}"/>
    <dgm:cxn modelId="{2A7E3263-2C42-4529-B593-A4E972FF8B5D}" type="presOf" srcId="{B52C4D78-93F3-434D-B78A-01202C657E14}" destId="{BC4A078D-2B83-422A-9086-2176EDCA6833}" srcOrd="0" destOrd="0" presId="urn:microsoft.com/office/officeart/2005/8/layout/radial4"/>
    <dgm:cxn modelId="{DDA6A077-43F2-421F-B34D-9E5E33BE4B34}" type="presOf" srcId="{64BDA5BB-F456-4F77-B986-B6113DBF3757}" destId="{EBCD0BC3-C071-4E21-99C7-2B8DB081C6A4}" srcOrd="0" destOrd="0" presId="urn:microsoft.com/office/officeart/2005/8/layout/radial4"/>
    <dgm:cxn modelId="{BAF3077A-0FC1-4152-BDF1-B1E725CA44D4}" type="presOf" srcId="{2278B562-AF23-49C7-869A-DDBEFBCA7C94}" destId="{AA60DAA5-CA97-4929-8BA9-3EF58960CBE6}" srcOrd="0" destOrd="0" presId="urn:microsoft.com/office/officeart/2005/8/layout/radial4"/>
    <dgm:cxn modelId="{08D5717A-C58F-481C-83A1-ABB8B97DEA94}" type="presOf" srcId="{87D0A860-F2E9-4B2C-A622-D2F3DB8EEB3B}" destId="{8E1D1313-4E67-41D4-88E7-39868A6FF2C5}" srcOrd="0" destOrd="0" presId="urn:microsoft.com/office/officeart/2005/8/layout/radial4"/>
    <dgm:cxn modelId="{58895AAD-17B9-4EBC-A050-6F89ECD37444}" type="presOf" srcId="{B0574578-3693-46FA-8790-D90EAF9626FB}" destId="{F3DF8C8A-1E88-4629-A301-35869BDBB82C}" srcOrd="0" destOrd="0" presId="urn:microsoft.com/office/officeart/2005/8/layout/radial4"/>
    <dgm:cxn modelId="{39C034B4-0133-4591-8C1D-DA48E5312F60}" type="presOf" srcId="{BEDD7DDF-0FF5-4D23-81C9-DEE451253279}" destId="{F7942118-F375-4000-8ED2-F3896EB730CC}" srcOrd="0" destOrd="0" presId="urn:microsoft.com/office/officeart/2005/8/layout/radial4"/>
    <dgm:cxn modelId="{1148CCD1-E329-467D-9903-43DC9CDA5B5B}" type="presOf" srcId="{C80F2C8D-DC9A-4B69-BBE0-9B941E9847E4}" destId="{359E6514-A0D6-4597-B3DF-6DC6B8455A86}" srcOrd="0" destOrd="0" presId="urn:microsoft.com/office/officeart/2005/8/layout/radial4"/>
    <dgm:cxn modelId="{C0F210D3-D3AC-4C5A-9D36-56A9C2AABF05}" srcId="{C557D5AE-F3C2-4CFD-85D3-060133CF08C0}" destId="{6E43FB85-B5A2-4277-844D-F56F78DBC3DE}" srcOrd="4" destOrd="0" parTransId="{B52C4D78-93F3-434D-B78A-01202C657E14}" sibTransId="{E764317B-FE75-471A-8F63-0D982DC23B10}"/>
    <dgm:cxn modelId="{9F766DE1-4BB1-4864-94C3-A710113424FC}" type="presOf" srcId="{0D82A679-6D75-424A-96D8-A477BF832A72}" destId="{EDF32A6F-0735-4B89-88F7-F1A643742BB4}" srcOrd="0" destOrd="0" presId="urn:microsoft.com/office/officeart/2005/8/layout/radial4"/>
    <dgm:cxn modelId="{9E65CFE4-2277-42B3-A307-FA5170141BF1}" type="presOf" srcId="{2CE2D739-FBC3-4ABB-B57F-B6789998900A}" destId="{B48C93CB-0C9F-4758-9987-409537095610}" srcOrd="0" destOrd="0" presId="urn:microsoft.com/office/officeart/2005/8/layout/radial4"/>
    <dgm:cxn modelId="{C858F8EA-5C12-4526-BAC9-03064F2409FB}" srcId="{C557D5AE-F3C2-4CFD-85D3-060133CF08C0}" destId="{B0574578-3693-46FA-8790-D90EAF9626FB}" srcOrd="0" destOrd="0" parTransId="{87D0A860-F2E9-4B2C-A622-D2F3DB8EEB3B}" sibTransId="{B886AF87-36AF-4DA3-BFFC-D3EA433DC5F6}"/>
    <dgm:cxn modelId="{D0C15957-CE09-4311-BFC7-FC1543943FA0}" type="presParOf" srcId="{AA60DAA5-CA97-4929-8BA9-3EF58960CBE6}" destId="{13F8584E-1068-42C9-B38D-43AB24C33089}" srcOrd="0" destOrd="0" presId="urn:microsoft.com/office/officeart/2005/8/layout/radial4"/>
    <dgm:cxn modelId="{29CCFDC4-7066-4ED0-BE3C-AE27CEDA4B36}" type="presParOf" srcId="{AA60DAA5-CA97-4929-8BA9-3EF58960CBE6}" destId="{8E1D1313-4E67-41D4-88E7-39868A6FF2C5}" srcOrd="1" destOrd="0" presId="urn:microsoft.com/office/officeart/2005/8/layout/radial4"/>
    <dgm:cxn modelId="{E2F202E0-7A38-45D6-900B-D95F6F8A0A7A}" type="presParOf" srcId="{AA60DAA5-CA97-4929-8BA9-3EF58960CBE6}" destId="{F3DF8C8A-1E88-4629-A301-35869BDBB82C}" srcOrd="2" destOrd="0" presId="urn:microsoft.com/office/officeart/2005/8/layout/radial4"/>
    <dgm:cxn modelId="{E428D0F7-1134-4713-911E-8E085ED476F1}" type="presParOf" srcId="{AA60DAA5-CA97-4929-8BA9-3EF58960CBE6}" destId="{EDF32A6F-0735-4B89-88F7-F1A643742BB4}" srcOrd="3" destOrd="0" presId="urn:microsoft.com/office/officeart/2005/8/layout/radial4"/>
    <dgm:cxn modelId="{BDF8B68B-0512-4E2E-AA6B-ADDE640816F5}" type="presParOf" srcId="{AA60DAA5-CA97-4929-8BA9-3EF58960CBE6}" destId="{B48C93CB-0C9F-4758-9987-409537095610}" srcOrd="4" destOrd="0" presId="urn:microsoft.com/office/officeart/2005/8/layout/radial4"/>
    <dgm:cxn modelId="{1B582352-7F58-448F-A84D-70962A8CE718}" type="presParOf" srcId="{AA60DAA5-CA97-4929-8BA9-3EF58960CBE6}" destId="{F7942118-F375-4000-8ED2-F3896EB730CC}" srcOrd="5" destOrd="0" presId="urn:microsoft.com/office/officeart/2005/8/layout/radial4"/>
    <dgm:cxn modelId="{39620ED7-873D-4375-B5D6-AF83C5065098}" type="presParOf" srcId="{AA60DAA5-CA97-4929-8BA9-3EF58960CBE6}" destId="{359E6514-A0D6-4597-B3DF-6DC6B8455A86}" srcOrd="6" destOrd="0" presId="urn:microsoft.com/office/officeart/2005/8/layout/radial4"/>
    <dgm:cxn modelId="{D74E7367-270C-4E8A-8D2B-D4C91CFC7A37}" type="presParOf" srcId="{AA60DAA5-CA97-4929-8BA9-3EF58960CBE6}" destId="{EBCD0BC3-C071-4E21-99C7-2B8DB081C6A4}" srcOrd="7" destOrd="0" presId="urn:microsoft.com/office/officeart/2005/8/layout/radial4"/>
    <dgm:cxn modelId="{2B641FF2-2155-41A0-B8E0-6B98F5584ADD}" type="presParOf" srcId="{AA60DAA5-CA97-4929-8BA9-3EF58960CBE6}" destId="{0EBE936F-FEA4-4EA0-BB63-67DE9E0D7C4D}" srcOrd="8" destOrd="0" presId="urn:microsoft.com/office/officeart/2005/8/layout/radial4"/>
    <dgm:cxn modelId="{08880CEF-D888-4E0C-9ED9-82FF46ECF5ED}" type="presParOf" srcId="{AA60DAA5-CA97-4929-8BA9-3EF58960CBE6}" destId="{BC4A078D-2B83-422A-9086-2176EDCA6833}" srcOrd="9" destOrd="0" presId="urn:microsoft.com/office/officeart/2005/8/layout/radial4"/>
    <dgm:cxn modelId="{BEA3FD96-8904-489D-8578-D12A1352276B}" type="presParOf" srcId="{AA60DAA5-CA97-4929-8BA9-3EF58960CBE6}" destId="{4DFF12D3-E709-4B74-9224-86E6E55293F6}"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EDCF54-01B6-4592-8351-410FB2D4E5EC}"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zh-CN" altLang="en-US"/>
        </a:p>
      </dgm:t>
    </dgm:pt>
    <dgm:pt modelId="{D5030E4E-BD0C-4181-8181-45EA8283DF3E}">
      <dgm:prSet phldrT="[文本]"/>
      <dgm:spPr>
        <a:solidFill>
          <a:schemeClr val="accent4">
            <a:lumMod val="60000"/>
            <a:lumOff val="40000"/>
            <a:alpha val="50000"/>
          </a:schemeClr>
        </a:solidFill>
      </dgm:spPr>
      <dgm:t>
        <a:bodyPr/>
        <a:lstStyle/>
        <a:p>
          <a:r>
            <a:rPr lang="zh-CN" altLang="en-US" dirty="0"/>
            <a:t>商业名称</a:t>
          </a:r>
        </a:p>
      </dgm:t>
    </dgm:pt>
    <dgm:pt modelId="{E86C474A-623C-45F4-8F91-A81EE240C3E7}" cxnId="{51798259-43DB-4FF2-9082-928DBC7E103B}" type="parTrans">
      <dgm:prSet/>
      <dgm:spPr/>
      <dgm:t>
        <a:bodyPr/>
        <a:lstStyle/>
        <a:p>
          <a:endParaRPr lang="zh-CN" altLang="en-US"/>
        </a:p>
      </dgm:t>
    </dgm:pt>
    <dgm:pt modelId="{52D9F7DD-CE1D-4910-8E0A-B4C07E0794C9}" cxnId="{51798259-43DB-4FF2-9082-928DBC7E103B}" type="sibTrans">
      <dgm:prSet/>
      <dgm:spPr/>
      <dgm:t>
        <a:bodyPr/>
        <a:lstStyle/>
        <a:p>
          <a:endParaRPr lang="zh-CN" altLang="en-US"/>
        </a:p>
      </dgm:t>
    </dgm:pt>
    <dgm:pt modelId="{970B1DDA-38D3-4F2E-A0DE-050602195230}">
      <dgm:prSet phldrT="[文本]" custT="1"/>
      <dgm:spPr>
        <a:solidFill>
          <a:schemeClr val="accent4">
            <a:lumMod val="60000"/>
            <a:lumOff val="40000"/>
            <a:alpha val="50000"/>
          </a:schemeClr>
        </a:solidFill>
      </dgm:spPr>
      <dgm:t>
        <a:bodyPr/>
        <a:lstStyle/>
        <a:p>
          <a:r>
            <a:rPr lang="zh-CN" altLang="en-US" sz="1600" dirty="0"/>
            <a:t>字号</a:t>
          </a:r>
        </a:p>
      </dgm:t>
    </dgm:pt>
    <dgm:pt modelId="{793DFEB3-2A6F-4849-9C1B-B8A69BAF51AE}" cxnId="{034BBC06-EF11-42F5-B60A-F1B796BEEBBB}" type="parTrans">
      <dgm:prSet/>
      <dgm:spPr/>
      <dgm:t>
        <a:bodyPr/>
        <a:lstStyle/>
        <a:p>
          <a:endParaRPr lang="zh-CN" altLang="en-US"/>
        </a:p>
      </dgm:t>
    </dgm:pt>
    <dgm:pt modelId="{5960B372-66C3-4D87-BF67-32308623803F}" cxnId="{034BBC06-EF11-42F5-B60A-F1B796BEEBBB}" type="sibTrans">
      <dgm:prSet/>
      <dgm:spPr/>
      <dgm:t>
        <a:bodyPr/>
        <a:lstStyle/>
        <a:p>
          <a:endParaRPr lang="zh-CN" altLang="en-US"/>
        </a:p>
      </dgm:t>
    </dgm:pt>
    <dgm:pt modelId="{6BB28019-41C5-4E4F-A7D4-5D0AB6F25447}">
      <dgm:prSet phldrT="[文本]" custT="1"/>
      <dgm:spPr>
        <a:solidFill>
          <a:schemeClr val="accent4">
            <a:lumMod val="40000"/>
            <a:lumOff val="60000"/>
            <a:alpha val="50000"/>
          </a:schemeClr>
        </a:solidFill>
      </dgm:spPr>
      <dgm:t>
        <a:bodyPr/>
        <a:lstStyle/>
        <a:p>
          <a:r>
            <a:rPr lang="zh-CN" altLang="en-US" sz="1600" dirty="0"/>
            <a:t>行业或经营特点</a:t>
          </a:r>
        </a:p>
      </dgm:t>
    </dgm:pt>
    <dgm:pt modelId="{5017281F-81D5-4918-A0A0-2592F5628836}" cxnId="{AC2E01AD-4D35-41E0-B3F7-F18D1FF98B4E}" type="parTrans">
      <dgm:prSet/>
      <dgm:spPr/>
      <dgm:t>
        <a:bodyPr/>
        <a:lstStyle/>
        <a:p>
          <a:endParaRPr lang="zh-CN" altLang="en-US"/>
        </a:p>
      </dgm:t>
    </dgm:pt>
    <dgm:pt modelId="{AF4D5930-9FDC-4DA0-8335-426140E48D10}" cxnId="{AC2E01AD-4D35-41E0-B3F7-F18D1FF98B4E}" type="sibTrans">
      <dgm:prSet/>
      <dgm:spPr/>
      <dgm:t>
        <a:bodyPr/>
        <a:lstStyle/>
        <a:p>
          <a:endParaRPr lang="zh-CN" altLang="en-US"/>
        </a:p>
      </dgm:t>
    </dgm:pt>
    <dgm:pt modelId="{B24CAAA0-C059-49DF-9D86-83DBD4955D7C}">
      <dgm:prSet phldrT="[文本]" custT="1"/>
      <dgm:spPr>
        <a:solidFill>
          <a:schemeClr val="accent4">
            <a:lumMod val="60000"/>
            <a:lumOff val="40000"/>
            <a:alpha val="50000"/>
          </a:schemeClr>
        </a:solidFill>
      </dgm:spPr>
      <dgm:t>
        <a:bodyPr/>
        <a:lstStyle/>
        <a:p>
          <a:r>
            <a:rPr lang="zh-CN" altLang="en-US" sz="1600" dirty="0"/>
            <a:t>组织形式</a:t>
          </a:r>
        </a:p>
      </dgm:t>
    </dgm:pt>
    <dgm:pt modelId="{F6350432-5244-4345-A305-F623778966A8}" cxnId="{F6FF4E1B-F3D1-4EF5-BDD5-377D250341F3}" type="parTrans">
      <dgm:prSet/>
      <dgm:spPr/>
      <dgm:t>
        <a:bodyPr/>
        <a:lstStyle/>
        <a:p>
          <a:endParaRPr lang="zh-CN" altLang="en-US"/>
        </a:p>
      </dgm:t>
    </dgm:pt>
    <dgm:pt modelId="{EFD01C8A-7A14-44E4-9EFD-4E377832C758}" cxnId="{F6FF4E1B-F3D1-4EF5-BDD5-377D250341F3}" type="sibTrans">
      <dgm:prSet/>
      <dgm:spPr/>
      <dgm:t>
        <a:bodyPr/>
        <a:lstStyle/>
        <a:p>
          <a:endParaRPr lang="zh-CN" altLang="en-US"/>
        </a:p>
      </dgm:t>
    </dgm:pt>
    <dgm:pt modelId="{EBF6FF2A-68CE-4F77-9838-46D576230A50}">
      <dgm:prSet phldrT="[文本]" custT="1"/>
      <dgm:spPr>
        <a:solidFill>
          <a:schemeClr val="accent4">
            <a:lumMod val="60000"/>
            <a:lumOff val="40000"/>
            <a:alpha val="50000"/>
          </a:schemeClr>
        </a:solidFill>
      </dgm:spPr>
      <dgm:t>
        <a:bodyPr/>
        <a:lstStyle/>
        <a:p>
          <a:r>
            <a:rPr lang="zh-CN" altLang="en-US" sz="1600" dirty="0"/>
            <a:t>行政区划</a:t>
          </a:r>
        </a:p>
      </dgm:t>
    </dgm:pt>
    <dgm:pt modelId="{4BA6799F-8BC0-4D28-8D27-0D887357D87B}" cxnId="{E960C736-C06E-4B4F-92C6-70FE7B39DB10}" type="parTrans">
      <dgm:prSet/>
      <dgm:spPr/>
      <dgm:t>
        <a:bodyPr/>
        <a:lstStyle/>
        <a:p>
          <a:endParaRPr lang="zh-CN" altLang="en-US"/>
        </a:p>
      </dgm:t>
    </dgm:pt>
    <dgm:pt modelId="{AB3A9F04-9E8E-407C-80F5-6E483E75D5FB}" cxnId="{E960C736-C06E-4B4F-92C6-70FE7B39DB10}" type="sibTrans">
      <dgm:prSet/>
      <dgm:spPr/>
      <dgm:t>
        <a:bodyPr/>
        <a:lstStyle/>
        <a:p>
          <a:endParaRPr lang="zh-CN" altLang="en-US"/>
        </a:p>
      </dgm:t>
    </dgm:pt>
    <dgm:pt modelId="{04A855C5-F68F-4B94-9678-947CF86A0118}" type="pres">
      <dgm:prSet presAssocID="{F9EDCF54-01B6-4592-8351-410FB2D4E5EC}" presName="composite" presStyleCnt="0">
        <dgm:presLayoutVars>
          <dgm:chMax val="1"/>
          <dgm:dir/>
          <dgm:resizeHandles val="exact"/>
        </dgm:presLayoutVars>
      </dgm:prSet>
      <dgm:spPr/>
    </dgm:pt>
    <dgm:pt modelId="{242322DF-C194-4160-BFCF-248B6609DA7C}" type="pres">
      <dgm:prSet presAssocID="{F9EDCF54-01B6-4592-8351-410FB2D4E5EC}" presName="radial" presStyleCnt="0">
        <dgm:presLayoutVars>
          <dgm:animLvl val="ctr"/>
        </dgm:presLayoutVars>
      </dgm:prSet>
      <dgm:spPr/>
    </dgm:pt>
    <dgm:pt modelId="{8D60AB29-BB9A-4E9A-8E28-4F6F0B5F1493}" type="pres">
      <dgm:prSet presAssocID="{D5030E4E-BD0C-4181-8181-45EA8283DF3E}" presName="centerShape" presStyleLbl="vennNode1" presStyleIdx="0" presStyleCnt="5"/>
      <dgm:spPr/>
    </dgm:pt>
    <dgm:pt modelId="{39BBCC83-AA9C-42CE-95B0-67CCFC9E2A00}" type="pres">
      <dgm:prSet presAssocID="{970B1DDA-38D3-4F2E-A0DE-050602195230}" presName="node" presStyleLbl="vennNode1" presStyleIdx="1" presStyleCnt="5" custScaleX="114955">
        <dgm:presLayoutVars>
          <dgm:bulletEnabled val="1"/>
        </dgm:presLayoutVars>
      </dgm:prSet>
      <dgm:spPr/>
    </dgm:pt>
    <dgm:pt modelId="{F2EC3D8E-C65A-4EB2-A544-1CD7CCE09720}" type="pres">
      <dgm:prSet presAssocID="{6BB28019-41C5-4E4F-A7D4-5D0AB6F25447}" presName="node" presStyleLbl="vennNode1" presStyleIdx="2" presStyleCnt="5" custScaleX="114955">
        <dgm:presLayoutVars>
          <dgm:bulletEnabled val="1"/>
        </dgm:presLayoutVars>
      </dgm:prSet>
      <dgm:spPr/>
    </dgm:pt>
    <dgm:pt modelId="{7C51CED1-D54E-4D8E-9BFF-E818C2D24106}" type="pres">
      <dgm:prSet presAssocID="{B24CAAA0-C059-49DF-9D86-83DBD4955D7C}" presName="node" presStyleLbl="vennNode1" presStyleIdx="3" presStyleCnt="5" custScaleX="114955">
        <dgm:presLayoutVars>
          <dgm:bulletEnabled val="1"/>
        </dgm:presLayoutVars>
      </dgm:prSet>
      <dgm:spPr/>
    </dgm:pt>
    <dgm:pt modelId="{BF6E3F8C-F83A-40B4-808D-8F4DBC23607D}" type="pres">
      <dgm:prSet presAssocID="{EBF6FF2A-68CE-4F77-9838-46D576230A50}" presName="node" presStyleLbl="vennNode1" presStyleIdx="4" presStyleCnt="5" custScaleX="114955">
        <dgm:presLayoutVars>
          <dgm:bulletEnabled val="1"/>
        </dgm:presLayoutVars>
      </dgm:prSet>
      <dgm:spPr/>
    </dgm:pt>
  </dgm:ptLst>
  <dgm:cxnLst>
    <dgm:cxn modelId="{034BBC06-EF11-42F5-B60A-F1B796BEEBBB}" srcId="{D5030E4E-BD0C-4181-8181-45EA8283DF3E}" destId="{970B1DDA-38D3-4F2E-A0DE-050602195230}" srcOrd="0" destOrd="0" parTransId="{793DFEB3-2A6F-4849-9C1B-B8A69BAF51AE}" sibTransId="{5960B372-66C3-4D87-BF67-32308623803F}"/>
    <dgm:cxn modelId="{3E6E8B0C-07DE-4FDF-A248-BBB4663DBA75}" type="presOf" srcId="{D5030E4E-BD0C-4181-8181-45EA8283DF3E}" destId="{8D60AB29-BB9A-4E9A-8E28-4F6F0B5F1493}" srcOrd="0" destOrd="0" presId="urn:microsoft.com/office/officeart/2005/8/layout/radial3"/>
    <dgm:cxn modelId="{632DFD16-AE8F-4AE6-8FCA-89D86658E2C7}" type="presOf" srcId="{EBF6FF2A-68CE-4F77-9838-46D576230A50}" destId="{BF6E3F8C-F83A-40B4-808D-8F4DBC23607D}" srcOrd="0" destOrd="0" presId="urn:microsoft.com/office/officeart/2005/8/layout/radial3"/>
    <dgm:cxn modelId="{F6FF4E1B-F3D1-4EF5-BDD5-377D250341F3}" srcId="{D5030E4E-BD0C-4181-8181-45EA8283DF3E}" destId="{B24CAAA0-C059-49DF-9D86-83DBD4955D7C}" srcOrd="2" destOrd="0" parTransId="{F6350432-5244-4345-A305-F623778966A8}" sibTransId="{EFD01C8A-7A14-44E4-9EFD-4E377832C758}"/>
    <dgm:cxn modelId="{57CFC934-CC5C-44E9-A249-C980BC349A1A}" type="presOf" srcId="{6BB28019-41C5-4E4F-A7D4-5D0AB6F25447}" destId="{F2EC3D8E-C65A-4EB2-A544-1CD7CCE09720}" srcOrd="0" destOrd="0" presId="urn:microsoft.com/office/officeart/2005/8/layout/radial3"/>
    <dgm:cxn modelId="{E960C736-C06E-4B4F-92C6-70FE7B39DB10}" srcId="{D5030E4E-BD0C-4181-8181-45EA8283DF3E}" destId="{EBF6FF2A-68CE-4F77-9838-46D576230A50}" srcOrd="3" destOrd="0" parTransId="{4BA6799F-8BC0-4D28-8D27-0D887357D87B}" sibTransId="{AB3A9F04-9E8E-407C-80F5-6E483E75D5FB}"/>
    <dgm:cxn modelId="{51798259-43DB-4FF2-9082-928DBC7E103B}" srcId="{F9EDCF54-01B6-4592-8351-410FB2D4E5EC}" destId="{D5030E4E-BD0C-4181-8181-45EA8283DF3E}" srcOrd="0" destOrd="0" parTransId="{E86C474A-623C-45F4-8F91-A81EE240C3E7}" sibTransId="{52D9F7DD-CE1D-4910-8E0A-B4C07E0794C9}"/>
    <dgm:cxn modelId="{E133A791-768D-435E-83BA-F1FA7DC3E3DD}" type="presOf" srcId="{F9EDCF54-01B6-4592-8351-410FB2D4E5EC}" destId="{04A855C5-F68F-4B94-9678-947CF86A0118}" srcOrd="0" destOrd="0" presId="urn:microsoft.com/office/officeart/2005/8/layout/radial3"/>
    <dgm:cxn modelId="{AC2E01AD-4D35-41E0-B3F7-F18D1FF98B4E}" srcId="{D5030E4E-BD0C-4181-8181-45EA8283DF3E}" destId="{6BB28019-41C5-4E4F-A7D4-5D0AB6F25447}" srcOrd="1" destOrd="0" parTransId="{5017281F-81D5-4918-A0A0-2592F5628836}" sibTransId="{AF4D5930-9FDC-4DA0-8335-426140E48D10}"/>
    <dgm:cxn modelId="{176466CF-A1CF-4503-B88F-22E6162E1D8C}" type="presOf" srcId="{970B1DDA-38D3-4F2E-A0DE-050602195230}" destId="{39BBCC83-AA9C-42CE-95B0-67CCFC9E2A00}" srcOrd="0" destOrd="0" presId="urn:microsoft.com/office/officeart/2005/8/layout/radial3"/>
    <dgm:cxn modelId="{1842D9DD-85EE-45C8-9449-78FA6920FE0A}" type="presOf" srcId="{B24CAAA0-C059-49DF-9D86-83DBD4955D7C}" destId="{7C51CED1-D54E-4D8E-9BFF-E818C2D24106}" srcOrd="0" destOrd="0" presId="urn:microsoft.com/office/officeart/2005/8/layout/radial3"/>
    <dgm:cxn modelId="{9B73E84A-8BC7-4CE6-91B7-CB32E65D4227}" type="presParOf" srcId="{04A855C5-F68F-4B94-9678-947CF86A0118}" destId="{242322DF-C194-4160-BFCF-248B6609DA7C}" srcOrd="0" destOrd="0" presId="urn:microsoft.com/office/officeart/2005/8/layout/radial3"/>
    <dgm:cxn modelId="{9403E687-B7B1-4243-B153-BACB99D2DA2B}" type="presParOf" srcId="{242322DF-C194-4160-BFCF-248B6609DA7C}" destId="{8D60AB29-BB9A-4E9A-8E28-4F6F0B5F1493}" srcOrd="0" destOrd="0" presId="urn:microsoft.com/office/officeart/2005/8/layout/radial3"/>
    <dgm:cxn modelId="{00EED3C4-9622-42FB-BEAD-4872AEB1E7B0}" type="presParOf" srcId="{242322DF-C194-4160-BFCF-248B6609DA7C}" destId="{39BBCC83-AA9C-42CE-95B0-67CCFC9E2A00}" srcOrd="1" destOrd="0" presId="urn:microsoft.com/office/officeart/2005/8/layout/radial3"/>
    <dgm:cxn modelId="{E997FC40-F1A2-41FE-A9D4-4DC70499DB99}" type="presParOf" srcId="{242322DF-C194-4160-BFCF-248B6609DA7C}" destId="{F2EC3D8E-C65A-4EB2-A544-1CD7CCE09720}" srcOrd="2" destOrd="0" presId="urn:microsoft.com/office/officeart/2005/8/layout/radial3"/>
    <dgm:cxn modelId="{4682DDA8-3D9A-4375-8DAA-E28F719DDF3D}" type="presParOf" srcId="{242322DF-C194-4160-BFCF-248B6609DA7C}" destId="{7C51CED1-D54E-4D8E-9BFF-E818C2D24106}" srcOrd="3" destOrd="0" presId="urn:microsoft.com/office/officeart/2005/8/layout/radial3"/>
    <dgm:cxn modelId="{3191E204-A67D-4E7D-8580-A06746267D69}" type="presParOf" srcId="{242322DF-C194-4160-BFCF-248B6609DA7C}" destId="{BF6E3F8C-F83A-40B4-808D-8F4DBC23607D}"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53CBAE-6A11-4119-841C-EE8DFD1881F8}" type="doc">
      <dgm:prSet loTypeId="urn:microsoft.com/office/officeart/2005/8/layout/hProcess9" loCatId="process" qsTypeId="urn:microsoft.com/office/officeart/2005/8/quickstyle/simple1" qsCatId="simple" csTypeId="urn:microsoft.com/office/officeart/2005/8/colors/accent1_2" csCatId="accent1" phldr="1"/>
      <dgm:spPr/>
    </dgm:pt>
    <dgm:pt modelId="{83C3F16B-6C42-4E08-966B-7374F11D9171}">
      <dgm:prSet phldrT="[文本]"/>
      <dgm:spPr>
        <a:solidFill>
          <a:schemeClr val="accent4">
            <a:lumMod val="60000"/>
            <a:lumOff val="40000"/>
          </a:schemeClr>
        </a:solidFill>
      </dgm:spPr>
      <dgm:t>
        <a:bodyPr/>
        <a:lstStyle/>
        <a:p>
          <a:r>
            <a:rPr lang="zh-CN" altLang="en-US" dirty="0"/>
            <a:t>创设登记</a:t>
          </a:r>
        </a:p>
      </dgm:t>
    </dgm:pt>
    <dgm:pt modelId="{B535DDC4-648A-46B0-A28C-274EE86FF535}" cxnId="{84065266-5E0D-4E31-BC2E-9347A791EAD8}" type="parTrans">
      <dgm:prSet/>
      <dgm:spPr/>
      <dgm:t>
        <a:bodyPr/>
        <a:lstStyle/>
        <a:p>
          <a:endParaRPr lang="zh-CN" altLang="en-US"/>
        </a:p>
      </dgm:t>
    </dgm:pt>
    <dgm:pt modelId="{4CB6E004-E2E7-4B5A-9C87-521AC67D1DFB}" cxnId="{84065266-5E0D-4E31-BC2E-9347A791EAD8}" type="sibTrans">
      <dgm:prSet/>
      <dgm:spPr/>
      <dgm:t>
        <a:bodyPr/>
        <a:lstStyle/>
        <a:p>
          <a:endParaRPr lang="zh-CN" altLang="en-US"/>
        </a:p>
      </dgm:t>
    </dgm:pt>
    <dgm:pt modelId="{C014390F-0EA1-4296-B1C0-E7063B9E779C}">
      <dgm:prSet phldrT="[文本]"/>
      <dgm:spPr>
        <a:solidFill>
          <a:schemeClr val="accent4">
            <a:lumMod val="60000"/>
            <a:lumOff val="40000"/>
          </a:schemeClr>
        </a:solidFill>
      </dgm:spPr>
      <dgm:t>
        <a:bodyPr/>
        <a:lstStyle/>
        <a:p>
          <a:r>
            <a:rPr lang="zh-CN" altLang="en-US" dirty="0"/>
            <a:t>变更登记</a:t>
          </a:r>
        </a:p>
      </dgm:t>
    </dgm:pt>
    <dgm:pt modelId="{B9171B7C-91FA-4B27-AD1E-6E4D97A8E37C}" cxnId="{923B2CEB-6E9B-4719-8790-7CA14B5E5E17}" type="parTrans">
      <dgm:prSet/>
      <dgm:spPr/>
      <dgm:t>
        <a:bodyPr/>
        <a:lstStyle/>
        <a:p>
          <a:endParaRPr lang="zh-CN" altLang="en-US"/>
        </a:p>
      </dgm:t>
    </dgm:pt>
    <dgm:pt modelId="{5B020DAF-EE94-4FE9-B1BD-3C827D4B8CCB}" cxnId="{923B2CEB-6E9B-4719-8790-7CA14B5E5E17}" type="sibTrans">
      <dgm:prSet/>
      <dgm:spPr/>
      <dgm:t>
        <a:bodyPr/>
        <a:lstStyle/>
        <a:p>
          <a:endParaRPr lang="zh-CN" altLang="en-US"/>
        </a:p>
      </dgm:t>
    </dgm:pt>
    <dgm:pt modelId="{B89AE278-26AC-4363-B81F-841636FBF312}">
      <dgm:prSet phldrT="[文本]"/>
      <dgm:spPr>
        <a:solidFill>
          <a:schemeClr val="accent4">
            <a:lumMod val="60000"/>
            <a:lumOff val="40000"/>
          </a:schemeClr>
        </a:solidFill>
      </dgm:spPr>
      <dgm:t>
        <a:bodyPr/>
        <a:lstStyle/>
        <a:p>
          <a:r>
            <a:rPr lang="zh-CN" altLang="en-US" dirty="0"/>
            <a:t>转让登记</a:t>
          </a:r>
        </a:p>
      </dgm:t>
    </dgm:pt>
    <dgm:pt modelId="{2E2CC80D-F825-4489-B480-36F18607933D}" cxnId="{0A38C6A3-057D-415E-8ADC-372B2567AA47}" type="parTrans">
      <dgm:prSet/>
      <dgm:spPr/>
      <dgm:t>
        <a:bodyPr/>
        <a:lstStyle/>
        <a:p>
          <a:endParaRPr lang="zh-CN" altLang="en-US"/>
        </a:p>
      </dgm:t>
    </dgm:pt>
    <dgm:pt modelId="{FA524490-0AFE-42AD-8BE0-31D0685B2167}" cxnId="{0A38C6A3-057D-415E-8ADC-372B2567AA47}" type="sibTrans">
      <dgm:prSet/>
      <dgm:spPr/>
      <dgm:t>
        <a:bodyPr/>
        <a:lstStyle/>
        <a:p>
          <a:endParaRPr lang="zh-CN" altLang="en-US"/>
        </a:p>
      </dgm:t>
    </dgm:pt>
    <dgm:pt modelId="{437601ED-36F3-4099-AAB0-87DC482FEFB6}">
      <dgm:prSet/>
      <dgm:spPr>
        <a:solidFill>
          <a:schemeClr val="accent4">
            <a:lumMod val="60000"/>
            <a:lumOff val="40000"/>
          </a:schemeClr>
        </a:solidFill>
      </dgm:spPr>
      <dgm:t>
        <a:bodyPr/>
        <a:lstStyle/>
        <a:p>
          <a:r>
            <a:rPr lang="zh-CN" altLang="en-US" dirty="0"/>
            <a:t>废止登记</a:t>
          </a:r>
        </a:p>
      </dgm:t>
    </dgm:pt>
    <dgm:pt modelId="{11680751-1C20-4E66-81F8-29CCF428A7C7}" cxnId="{2D7CD0CE-53BD-4533-85E6-61346E409DFB}" type="parTrans">
      <dgm:prSet/>
      <dgm:spPr/>
      <dgm:t>
        <a:bodyPr/>
        <a:lstStyle/>
        <a:p>
          <a:endParaRPr lang="zh-CN" altLang="en-US"/>
        </a:p>
      </dgm:t>
    </dgm:pt>
    <dgm:pt modelId="{F9539964-7693-4394-B8A0-0E2D4991B1F1}" cxnId="{2D7CD0CE-53BD-4533-85E6-61346E409DFB}" type="sibTrans">
      <dgm:prSet/>
      <dgm:spPr/>
      <dgm:t>
        <a:bodyPr/>
        <a:lstStyle/>
        <a:p>
          <a:endParaRPr lang="zh-CN" altLang="en-US"/>
        </a:p>
      </dgm:t>
    </dgm:pt>
    <dgm:pt modelId="{8F2F8A4C-D211-43E6-A2B0-310BD5AE7EFE}">
      <dgm:prSet/>
      <dgm:spPr>
        <a:solidFill>
          <a:schemeClr val="accent4">
            <a:lumMod val="60000"/>
            <a:lumOff val="40000"/>
          </a:schemeClr>
        </a:solidFill>
      </dgm:spPr>
      <dgm:t>
        <a:bodyPr/>
        <a:lstStyle/>
        <a:p>
          <a:r>
            <a:rPr lang="zh-CN" altLang="en-US" dirty="0"/>
            <a:t>撤销登记</a:t>
          </a:r>
        </a:p>
      </dgm:t>
    </dgm:pt>
    <dgm:pt modelId="{3650746A-04D9-46D3-9FC3-5C9C31F1CF29}" cxnId="{05FD424F-7621-4518-BD83-C40DE8F2C902}" type="parTrans">
      <dgm:prSet/>
      <dgm:spPr/>
      <dgm:t>
        <a:bodyPr/>
        <a:lstStyle/>
        <a:p>
          <a:endParaRPr lang="zh-CN" altLang="en-US"/>
        </a:p>
      </dgm:t>
    </dgm:pt>
    <dgm:pt modelId="{44286276-E58D-4FFB-A790-3B6BCE4A0870}" cxnId="{05FD424F-7621-4518-BD83-C40DE8F2C902}" type="sibTrans">
      <dgm:prSet/>
      <dgm:spPr/>
      <dgm:t>
        <a:bodyPr/>
        <a:lstStyle/>
        <a:p>
          <a:endParaRPr lang="zh-CN" altLang="en-US"/>
        </a:p>
      </dgm:t>
    </dgm:pt>
    <dgm:pt modelId="{CE0216D6-9DE3-4BEC-B955-CBED86BE6A84}" type="pres">
      <dgm:prSet presAssocID="{7753CBAE-6A11-4119-841C-EE8DFD1881F8}" presName="CompostProcess" presStyleCnt="0">
        <dgm:presLayoutVars>
          <dgm:dir/>
          <dgm:resizeHandles val="exact"/>
        </dgm:presLayoutVars>
      </dgm:prSet>
      <dgm:spPr/>
    </dgm:pt>
    <dgm:pt modelId="{C91AB75B-BC82-4038-8F33-1FB07C40D771}" type="pres">
      <dgm:prSet presAssocID="{7753CBAE-6A11-4119-841C-EE8DFD1881F8}" presName="arrow" presStyleLbl="bgShp" presStyleIdx="0" presStyleCnt="1"/>
      <dgm:spPr/>
    </dgm:pt>
    <dgm:pt modelId="{A2A2BAE1-D802-4F1D-98FD-DFA6AA54C058}" type="pres">
      <dgm:prSet presAssocID="{7753CBAE-6A11-4119-841C-EE8DFD1881F8}" presName="linearProcess" presStyleCnt="0"/>
      <dgm:spPr/>
    </dgm:pt>
    <dgm:pt modelId="{51ECA19E-0782-4587-87D6-F8C936D2B9F9}" type="pres">
      <dgm:prSet presAssocID="{83C3F16B-6C42-4E08-966B-7374F11D9171}" presName="textNode" presStyleLbl="node1" presStyleIdx="0" presStyleCnt="5">
        <dgm:presLayoutVars>
          <dgm:bulletEnabled val="1"/>
        </dgm:presLayoutVars>
      </dgm:prSet>
      <dgm:spPr/>
    </dgm:pt>
    <dgm:pt modelId="{BE74CB6B-4810-4D64-B12D-E4DA979A58E1}" type="pres">
      <dgm:prSet presAssocID="{4CB6E004-E2E7-4B5A-9C87-521AC67D1DFB}" presName="sibTrans" presStyleCnt="0"/>
      <dgm:spPr/>
    </dgm:pt>
    <dgm:pt modelId="{82E5A8B6-6C35-48ED-9E39-FD5F4D9DAD89}" type="pres">
      <dgm:prSet presAssocID="{C014390F-0EA1-4296-B1C0-E7063B9E779C}" presName="textNode" presStyleLbl="node1" presStyleIdx="1" presStyleCnt="5">
        <dgm:presLayoutVars>
          <dgm:bulletEnabled val="1"/>
        </dgm:presLayoutVars>
      </dgm:prSet>
      <dgm:spPr/>
    </dgm:pt>
    <dgm:pt modelId="{C6C581CF-EDD6-4506-9C50-BCD942869AB7}" type="pres">
      <dgm:prSet presAssocID="{5B020DAF-EE94-4FE9-B1BD-3C827D4B8CCB}" presName="sibTrans" presStyleCnt="0"/>
      <dgm:spPr/>
    </dgm:pt>
    <dgm:pt modelId="{422507DD-8A95-4476-8CEA-3CBD15499886}" type="pres">
      <dgm:prSet presAssocID="{B89AE278-26AC-4363-B81F-841636FBF312}" presName="textNode" presStyleLbl="node1" presStyleIdx="2" presStyleCnt="5">
        <dgm:presLayoutVars>
          <dgm:bulletEnabled val="1"/>
        </dgm:presLayoutVars>
      </dgm:prSet>
      <dgm:spPr/>
    </dgm:pt>
    <dgm:pt modelId="{6E2B2715-8911-4F82-A124-1E570EFC672E}" type="pres">
      <dgm:prSet presAssocID="{FA524490-0AFE-42AD-8BE0-31D0685B2167}" presName="sibTrans" presStyleCnt="0"/>
      <dgm:spPr/>
    </dgm:pt>
    <dgm:pt modelId="{20E4558A-B897-428B-B47A-F0D745AEDECC}" type="pres">
      <dgm:prSet presAssocID="{437601ED-36F3-4099-AAB0-87DC482FEFB6}" presName="textNode" presStyleLbl="node1" presStyleIdx="3" presStyleCnt="5">
        <dgm:presLayoutVars>
          <dgm:bulletEnabled val="1"/>
        </dgm:presLayoutVars>
      </dgm:prSet>
      <dgm:spPr/>
    </dgm:pt>
    <dgm:pt modelId="{B4CCF8B0-08BC-417A-A6AB-2A717689BD72}" type="pres">
      <dgm:prSet presAssocID="{F9539964-7693-4394-B8A0-0E2D4991B1F1}" presName="sibTrans" presStyleCnt="0"/>
      <dgm:spPr/>
    </dgm:pt>
    <dgm:pt modelId="{2C6A4FAD-F644-49C8-99DD-9FA42F27AE3A}" type="pres">
      <dgm:prSet presAssocID="{8F2F8A4C-D211-43E6-A2B0-310BD5AE7EFE}" presName="textNode" presStyleLbl="node1" presStyleIdx="4" presStyleCnt="5">
        <dgm:presLayoutVars>
          <dgm:bulletEnabled val="1"/>
        </dgm:presLayoutVars>
      </dgm:prSet>
      <dgm:spPr/>
    </dgm:pt>
  </dgm:ptLst>
  <dgm:cxnLst>
    <dgm:cxn modelId="{CEC1121F-7557-4D40-8002-FD057BCA30C2}" type="presOf" srcId="{437601ED-36F3-4099-AAB0-87DC482FEFB6}" destId="{20E4558A-B897-428B-B47A-F0D745AEDECC}" srcOrd="0" destOrd="0" presId="urn:microsoft.com/office/officeart/2005/8/layout/hProcess9"/>
    <dgm:cxn modelId="{05FD424F-7621-4518-BD83-C40DE8F2C902}" srcId="{7753CBAE-6A11-4119-841C-EE8DFD1881F8}" destId="{8F2F8A4C-D211-43E6-A2B0-310BD5AE7EFE}" srcOrd="4" destOrd="0" parTransId="{3650746A-04D9-46D3-9FC3-5C9C31F1CF29}" sibTransId="{44286276-E58D-4FFB-A790-3B6BCE4A0870}"/>
    <dgm:cxn modelId="{48DAA34F-AD94-465E-AC00-9A648C2A02C0}" type="presOf" srcId="{7753CBAE-6A11-4119-841C-EE8DFD1881F8}" destId="{CE0216D6-9DE3-4BEC-B955-CBED86BE6A84}" srcOrd="0" destOrd="0" presId="urn:microsoft.com/office/officeart/2005/8/layout/hProcess9"/>
    <dgm:cxn modelId="{49AA7C57-659A-464A-9CF5-A69875CCC06B}" type="presOf" srcId="{B89AE278-26AC-4363-B81F-841636FBF312}" destId="{422507DD-8A95-4476-8CEA-3CBD15499886}" srcOrd="0" destOrd="0" presId="urn:microsoft.com/office/officeart/2005/8/layout/hProcess9"/>
    <dgm:cxn modelId="{84065266-5E0D-4E31-BC2E-9347A791EAD8}" srcId="{7753CBAE-6A11-4119-841C-EE8DFD1881F8}" destId="{83C3F16B-6C42-4E08-966B-7374F11D9171}" srcOrd="0" destOrd="0" parTransId="{B535DDC4-648A-46B0-A28C-274EE86FF535}" sibTransId="{4CB6E004-E2E7-4B5A-9C87-521AC67D1DFB}"/>
    <dgm:cxn modelId="{0A38C6A3-057D-415E-8ADC-372B2567AA47}" srcId="{7753CBAE-6A11-4119-841C-EE8DFD1881F8}" destId="{B89AE278-26AC-4363-B81F-841636FBF312}" srcOrd="2" destOrd="0" parTransId="{2E2CC80D-F825-4489-B480-36F18607933D}" sibTransId="{FA524490-0AFE-42AD-8BE0-31D0685B2167}"/>
    <dgm:cxn modelId="{74DD63AE-938C-4495-9E06-AC4D1BB56956}" type="presOf" srcId="{83C3F16B-6C42-4E08-966B-7374F11D9171}" destId="{51ECA19E-0782-4587-87D6-F8C936D2B9F9}" srcOrd="0" destOrd="0" presId="urn:microsoft.com/office/officeart/2005/8/layout/hProcess9"/>
    <dgm:cxn modelId="{2D7CD0CE-53BD-4533-85E6-61346E409DFB}" srcId="{7753CBAE-6A11-4119-841C-EE8DFD1881F8}" destId="{437601ED-36F3-4099-AAB0-87DC482FEFB6}" srcOrd="3" destOrd="0" parTransId="{11680751-1C20-4E66-81F8-29CCF428A7C7}" sibTransId="{F9539964-7693-4394-B8A0-0E2D4991B1F1}"/>
    <dgm:cxn modelId="{6B6A5AD0-3AE0-478C-BB5A-CC9DCCF00184}" type="presOf" srcId="{8F2F8A4C-D211-43E6-A2B0-310BD5AE7EFE}" destId="{2C6A4FAD-F644-49C8-99DD-9FA42F27AE3A}" srcOrd="0" destOrd="0" presId="urn:microsoft.com/office/officeart/2005/8/layout/hProcess9"/>
    <dgm:cxn modelId="{923B2CEB-6E9B-4719-8790-7CA14B5E5E17}" srcId="{7753CBAE-6A11-4119-841C-EE8DFD1881F8}" destId="{C014390F-0EA1-4296-B1C0-E7063B9E779C}" srcOrd="1" destOrd="0" parTransId="{B9171B7C-91FA-4B27-AD1E-6E4D97A8E37C}" sibTransId="{5B020DAF-EE94-4FE9-B1BD-3C827D4B8CCB}"/>
    <dgm:cxn modelId="{765DE0EB-01A1-4B21-BCFC-73CB1E083A9B}" type="presOf" srcId="{C014390F-0EA1-4296-B1C0-E7063B9E779C}" destId="{82E5A8B6-6C35-48ED-9E39-FD5F4D9DAD89}" srcOrd="0" destOrd="0" presId="urn:microsoft.com/office/officeart/2005/8/layout/hProcess9"/>
    <dgm:cxn modelId="{A0F58117-4C53-4C63-99C3-E3169C5F9CBD}" type="presParOf" srcId="{CE0216D6-9DE3-4BEC-B955-CBED86BE6A84}" destId="{C91AB75B-BC82-4038-8F33-1FB07C40D771}" srcOrd="0" destOrd="0" presId="urn:microsoft.com/office/officeart/2005/8/layout/hProcess9"/>
    <dgm:cxn modelId="{D9CAC03C-0057-4ADB-8C8F-D87D7150FD6C}" type="presParOf" srcId="{CE0216D6-9DE3-4BEC-B955-CBED86BE6A84}" destId="{A2A2BAE1-D802-4F1D-98FD-DFA6AA54C058}" srcOrd="1" destOrd="0" presId="urn:microsoft.com/office/officeart/2005/8/layout/hProcess9"/>
    <dgm:cxn modelId="{2D184540-3D6C-462D-BBA5-BF154068E437}" type="presParOf" srcId="{A2A2BAE1-D802-4F1D-98FD-DFA6AA54C058}" destId="{51ECA19E-0782-4587-87D6-F8C936D2B9F9}" srcOrd="0" destOrd="0" presId="urn:microsoft.com/office/officeart/2005/8/layout/hProcess9"/>
    <dgm:cxn modelId="{59514B33-D2B8-4B9B-A38D-1CF4026922F2}" type="presParOf" srcId="{A2A2BAE1-D802-4F1D-98FD-DFA6AA54C058}" destId="{BE74CB6B-4810-4D64-B12D-E4DA979A58E1}" srcOrd="1" destOrd="0" presId="urn:microsoft.com/office/officeart/2005/8/layout/hProcess9"/>
    <dgm:cxn modelId="{9B82396C-BD57-41BF-910F-00EC9900D7E2}" type="presParOf" srcId="{A2A2BAE1-D802-4F1D-98FD-DFA6AA54C058}" destId="{82E5A8B6-6C35-48ED-9E39-FD5F4D9DAD89}" srcOrd="2" destOrd="0" presId="urn:microsoft.com/office/officeart/2005/8/layout/hProcess9"/>
    <dgm:cxn modelId="{13FAF035-4100-4B24-AC71-1726F0227763}" type="presParOf" srcId="{A2A2BAE1-D802-4F1D-98FD-DFA6AA54C058}" destId="{C6C581CF-EDD6-4506-9C50-BCD942869AB7}" srcOrd="3" destOrd="0" presId="urn:microsoft.com/office/officeart/2005/8/layout/hProcess9"/>
    <dgm:cxn modelId="{B9C486BB-8424-417D-967F-2FD347E8EA2F}" type="presParOf" srcId="{A2A2BAE1-D802-4F1D-98FD-DFA6AA54C058}" destId="{422507DD-8A95-4476-8CEA-3CBD15499886}" srcOrd="4" destOrd="0" presId="urn:microsoft.com/office/officeart/2005/8/layout/hProcess9"/>
    <dgm:cxn modelId="{8D8730B9-D227-4902-B3D5-F221AA81407D}" type="presParOf" srcId="{A2A2BAE1-D802-4F1D-98FD-DFA6AA54C058}" destId="{6E2B2715-8911-4F82-A124-1E570EFC672E}" srcOrd="5" destOrd="0" presId="urn:microsoft.com/office/officeart/2005/8/layout/hProcess9"/>
    <dgm:cxn modelId="{117444E4-2974-410F-8711-FBDB04625F2A}" type="presParOf" srcId="{A2A2BAE1-D802-4F1D-98FD-DFA6AA54C058}" destId="{20E4558A-B897-428B-B47A-F0D745AEDECC}" srcOrd="6" destOrd="0" presId="urn:microsoft.com/office/officeart/2005/8/layout/hProcess9"/>
    <dgm:cxn modelId="{77151D62-34B1-4874-A667-50EE0A91F0E3}" type="presParOf" srcId="{A2A2BAE1-D802-4F1D-98FD-DFA6AA54C058}" destId="{B4CCF8B0-08BC-417A-A6AB-2A717689BD72}" srcOrd="7" destOrd="0" presId="urn:microsoft.com/office/officeart/2005/8/layout/hProcess9"/>
    <dgm:cxn modelId="{28B228E4-3CC5-47A7-954F-EBD7C2F8BB33}" type="presParOf" srcId="{A2A2BAE1-D802-4F1D-98FD-DFA6AA54C058}" destId="{2C6A4FAD-F644-49C8-99DD-9FA42F27AE3A}"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D61536-5E43-C648-85E6-957B992B46EB}" type="doc">
      <dgm:prSet loTypeId="urn:microsoft.com/office/officeart/2005/8/layout/process1" loCatId="relationship" qsTypeId="urn:microsoft.com/office/officeart/2005/8/quickstyle/simple1" qsCatId="simple" csTypeId="urn:microsoft.com/office/officeart/2005/8/colors/accent3_1" csCatId="accent3" phldr="1"/>
      <dgm:spPr/>
      <dgm:t>
        <a:bodyPr/>
        <a:lstStyle/>
        <a:p>
          <a:endParaRPr lang="zh-CN" altLang="en-US"/>
        </a:p>
      </dgm:t>
    </dgm:pt>
    <dgm:pt modelId="{F416DE49-FD30-7142-B097-B915DA610B8B}">
      <dgm:prSet/>
      <dgm:spPr/>
      <dgm:t>
        <a:bodyPr/>
        <a:lstStyle/>
        <a:p>
          <a:r>
            <a:rPr lang="en-US" dirty="0"/>
            <a:t>1.</a:t>
          </a:r>
          <a:r>
            <a:rPr lang="zh-CN" dirty="0"/>
            <a:t>地域性</a:t>
          </a:r>
        </a:p>
      </dgm:t>
    </dgm:pt>
    <dgm:pt modelId="{C2196C8C-4BD6-F441-9021-F88957B7F9EE}" cxnId="{6015214D-7DE9-C24B-B173-B664D4DB01B3}" type="parTrans">
      <dgm:prSet/>
      <dgm:spPr/>
      <dgm:t>
        <a:bodyPr/>
        <a:lstStyle/>
        <a:p>
          <a:endParaRPr lang="zh-CN" altLang="en-US"/>
        </a:p>
      </dgm:t>
    </dgm:pt>
    <dgm:pt modelId="{A6A33E29-34D4-A048-A1D3-845964E310EA}" cxnId="{6015214D-7DE9-C24B-B173-B664D4DB01B3}" type="sibTrans">
      <dgm:prSet/>
      <dgm:spPr/>
      <dgm:t>
        <a:bodyPr/>
        <a:lstStyle/>
        <a:p>
          <a:endParaRPr lang="zh-CN" altLang="en-US"/>
        </a:p>
      </dgm:t>
    </dgm:pt>
    <dgm:pt modelId="{5DB2D62C-5935-C94B-8341-FA2D84E3D11E}">
      <dgm:prSet/>
      <dgm:spPr/>
      <dgm:t>
        <a:bodyPr/>
        <a:lstStyle/>
        <a:p>
          <a:r>
            <a:rPr lang="en-US" dirty="0"/>
            <a:t>2.</a:t>
          </a:r>
          <a:r>
            <a:rPr lang="zh-CN" dirty="0"/>
            <a:t>公开性</a:t>
          </a:r>
        </a:p>
      </dgm:t>
    </dgm:pt>
    <dgm:pt modelId="{B61136BA-666E-C94C-AA7D-0BAEAA34BFBF}" cxnId="{8998F3D3-3534-2148-A4D2-953B215D99D5}" type="parTrans">
      <dgm:prSet/>
      <dgm:spPr/>
      <dgm:t>
        <a:bodyPr/>
        <a:lstStyle/>
        <a:p>
          <a:endParaRPr lang="zh-CN" altLang="en-US"/>
        </a:p>
      </dgm:t>
    </dgm:pt>
    <dgm:pt modelId="{BD4D9BBD-1E44-2F4D-B3CC-A46AF2B912C6}" cxnId="{8998F3D3-3534-2148-A4D2-953B215D99D5}" type="sibTrans">
      <dgm:prSet/>
      <dgm:spPr/>
      <dgm:t>
        <a:bodyPr/>
        <a:lstStyle/>
        <a:p>
          <a:endParaRPr lang="zh-CN" altLang="en-US"/>
        </a:p>
      </dgm:t>
    </dgm:pt>
    <dgm:pt modelId="{1ACB2332-DD0C-3945-A6C7-3D7ECA2D0F9E}">
      <dgm:prSet/>
      <dgm:spPr/>
      <dgm:t>
        <a:bodyPr/>
        <a:lstStyle/>
        <a:p>
          <a:r>
            <a:rPr lang="en-US" dirty="0"/>
            <a:t>3.</a:t>
          </a:r>
          <a:r>
            <a:rPr lang="zh-CN" dirty="0"/>
            <a:t>可转让性</a:t>
          </a:r>
        </a:p>
      </dgm:t>
    </dgm:pt>
    <dgm:pt modelId="{466EAF03-0655-804E-A6B5-82457221151C}" cxnId="{CEF187A2-CD29-504A-BB4D-B8451C322AAE}" type="parTrans">
      <dgm:prSet/>
      <dgm:spPr/>
      <dgm:t>
        <a:bodyPr/>
        <a:lstStyle/>
        <a:p>
          <a:endParaRPr lang="zh-CN" altLang="en-US"/>
        </a:p>
      </dgm:t>
    </dgm:pt>
    <dgm:pt modelId="{7197DBDB-6E3D-A944-9F13-CBF0C8842425}" cxnId="{CEF187A2-CD29-504A-BB4D-B8451C322AAE}" type="sibTrans">
      <dgm:prSet/>
      <dgm:spPr/>
      <dgm:t>
        <a:bodyPr/>
        <a:lstStyle/>
        <a:p>
          <a:endParaRPr lang="zh-CN" altLang="en-US"/>
        </a:p>
      </dgm:t>
    </dgm:pt>
    <dgm:pt modelId="{D2DC9B82-E4F6-504D-B63F-8BC92F818618}">
      <dgm:prSet/>
      <dgm:spPr/>
      <dgm:t>
        <a:bodyPr/>
        <a:lstStyle/>
        <a:p>
          <a:r>
            <a:rPr lang="en-US" dirty="0"/>
            <a:t>4.</a:t>
          </a:r>
          <a:r>
            <a:rPr lang="zh-CN" dirty="0"/>
            <a:t>时间上的无限性</a:t>
          </a:r>
        </a:p>
      </dgm:t>
    </dgm:pt>
    <dgm:pt modelId="{9A578612-DF55-A346-AE29-1D82AC7EFF3E}" cxnId="{96B397A4-ED53-1E4A-9CCC-4ED8F573F920}" type="parTrans">
      <dgm:prSet/>
      <dgm:spPr/>
      <dgm:t>
        <a:bodyPr/>
        <a:lstStyle/>
        <a:p>
          <a:endParaRPr lang="zh-CN" altLang="en-US"/>
        </a:p>
      </dgm:t>
    </dgm:pt>
    <dgm:pt modelId="{19995FCF-6F9A-D343-A5CA-5D7AA201D8EE}" cxnId="{96B397A4-ED53-1E4A-9CCC-4ED8F573F920}" type="sibTrans">
      <dgm:prSet/>
      <dgm:spPr/>
      <dgm:t>
        <a:bodyPr/>
        <a:lstStyle/>
        <a:p>
          <a:endParaRPr lang="zh-CN" altLang="en-US"/>
        </a:p>
      </dgm:t>
    </dgm:pt>
    <dgm:pt modelId="{E007FCD4-6D5D-5440-8D3F-AEAC553C9A24}" type="pres">
      <dgm:prSet presAssocID="{46D61536-5E43-C648-85E6-957B992B46EB}" presName="Name0" presStyleCnt="0">
        <dgm:presLayoutVars>
          <dgm:dir/>
          <dgm:resizeHandles val="exact"/>
        </dgm:presLayoutVars>
      </dgm:prSet>
      <dgm:spPr/>
    </dgm:pt>
    <dgm:pt modelId="{2AC7E0E9-B07D-F943-B8E1-8B8CB26B26FB}" type="pres">
      <dgm:prSet presAssocID="{F416DE49-FD30-7142-B097-B915DA610B8B}" presName="node" presStyleLbl="node1" presStyleIdx="0" presStyleCnt="4">
        <dgm:presLayoutVars>
          <dgm:bulletEnabled val="1"/>
        </dgm:presLayoutVars>
      </dgm:prSet>
      <dgm:spPr/>
    </dgm:pt>
    <dgm:pt modelId="{AFCA1BA3-CAB2-7244-A0D4-39DF95D8AA14}" type="pres">
      <dgm:prSet presAssocID="{A6A33E29-34D4-A048-A1D3-845964E310EA}" presName="sibTrans" presStyleLbl="sibTrans2D1" presStyleIdx="0" presStyleCnt="3"/>
      <dgm:spPr/>
    </dgm:pt>
    <dgm:pt modelId="{2BB07B88-B195-AF4E-9840-9259435925A4}" type="pres">
      <dgm:prSet presAssocID="{A6A33E29-34D4-A048-A1D3-845964E310EA}" presName="connectorText" presStyleLbl="sibTrans2D1" presStyleIdx="0" presStyleCnt="3"/>
      <dgm:spPr/>
    </dgm:pt>
    <dgm:pt modelId="{6856ABE1-C165-DF42-8D1E-619F528D59C0}" type="pres">
      <dgm:prSet presAssocID="{5DB2D62C-5935-C94B-8341-FA2D84E3D11E}" presName="node" presStyleLbl="node1" presStyleIdx="1" presStyleCnt="4">
        <dgm:presLayoutVars>
          <dgm:bulletEnabled val="1"/>
        </dgm:presLayoutVars>
      </dgm:prSet>
      <dgm:spPr/>
    </dgm:pt>
    <dgm:pt modelId="{8D3D1AEA-2DEA-1A47-9D70-57940FAFBD4C}" type="pres">
      <dgm:prSet presAssocID="{BD4D9BBD-1E44-2F4D-B3CC-A46AF2B912C6}" presName="sibTrans" presStyleLbl="sibTrans2D1" presStyleIdx="1" presStyleCnt="3"/>
      <dgm:spPr/>
    </dgm:pt>
    <dgm:pt modelId="{249ECFA7-B907-1A4D-A146-BB465E84ECC5}" type="pres">
      <dgm:prSet presAssocID="{BD4D9BBD-1E44-2F4D-B3CC-A46AF2B912C6}" presName="connectorText" presStyleLbl="sibTrans2D1" presStyleIdx="1" presStyleCnt="3"/>
      <dgm:spPr/>
    </dgm:pt>
    <dgm:pt modelId="{308C0A63-848A-BB47-98E4-CD6EC374243D}" type="pres">
      <dgm:prSet presAssocID="{1ACB2332-DD0C-3945-A6C7-3D7ECA2D0F9E}" presName="node" presStyleLbl="node1" presStyleIdx="2" presStyleCnt="4">
        <dgm:presLayoutVars>
          <dgm:bulletEnabled val="1"/>
        </dgm:presLayoutVars>
      </dgm:prSet>
      <dgm:spPr/>
    </dgm:pt>
    <dgm:pt modelId="{EB5C9723-67D4-D943-A9D5-2719B1BD3CE3}" type="pres">
      <dgm:prSet presAssocID="{7197DBDB-6E3D-A944-9F13-CBF0C8842425}" presName="sibTrans" presStyleLbl="sibTrans2D1" presStyleIdx="2" presStyleCnt="3"/>
      <dgm:spPr/>
    </dgm:pt>
    <dgm:pt modelId="{B0BFCC23-53C6-A844-AC7D-98CBC82462C0}" type="pres">
      <dgm:prSet presAssocID="{7197DBDB-6E3D-A944-9F13-CBF0C8842425}" presName="connectorText" presStyleLbl="sibTrans2D1" presStyleIdx="2" presStyleCnt="3"/>
      <dgm:spPr/>
    </dgm:pt>
    <dgm:pt modelId="{2DB473E2-0BCB-E645-887C-31374498CE5F}" type="pres">
      <dgm:prSet presAssocID="{D2DC9B82-E4F6-504D-B63F-8BC92F818618}" presName="node" presStyleLbl="node1" presStyleIdx="3" presStyleCnt="4">
        <dgm:presLayoutVars>
          <dgm:bulletEnabled val="1"/>
        </dgm:presLayoutVars>
      </dgm:prSet>
      <dgm:spPr/>
    </dgm:pt>
  </dgm:ptLst>
  <dgm:cxnLst>
    <dgm:cxn modelId="{DDD7AB02-4331-B343-9B54-F33535FE5C37}" type="presOf" srcId="{5DB2D62C-5935-C94B-8341-FA2D84E3D11E}" destId="{6856ABE1-C165-DF42-8D1E-619F528D59C0}" srcOrd="0" destOrd="0" presId="urn:microsoft.com/office/officeart/2005/8/layout/process1"/>
    <dgm:cxn modelId="{57841A0C-7009-E445-9601-50795A7E2D1D}" type="presOf" srcId="{F416DE49-FD30-7142-B097-B915DA610B8B}" destId="{2AC7E0E9-B07D-F943-B8E1-8B8CB26B26FB}" srcOrd="0" destOrd="0" presId="urn:microsoft.com/office/officeart/2005/8/layout/process1"/>
    <dgm:cxn modelId="{475E3841-CB07-684A-8196-5E5F4452954B}" type="presOf" srcId="{7197DBDB-6E3D-A944-9F13-CBF0C8842425}" destId="{B0BFCC23-53C6-A844-AC7D-98CBC82462C0}" srcOrd="1" destOrd="0" presId="urn:microsoft.com/office/officeart/2005/8/layout/process1"/>
    <dgm:cxn modelId="{6015214D-7DE9-C24B-B173-B664D4DB01B3}" srcId="{46D61536-5E43-C648-85E6-957B992B46EB}" destId="{F416DE49-FD30-7142-B097-B915DA610B8B}" srcOrd="0" destOrd="0" parTransId="{C2196C8C-4BD6-F441-9021-F88957B7F9EE}" sibTransId="{A6A33E29-34D4-A048-A1D3-845964E310EA}"/>
    <dgm:cxn modelId="{8AF9195D-EBCC-5A46-B0EF-225B9E0863E9}" type="presOf" srcId="{A6A33E29-34D4-A048-A1D3-845964E310EA}" destId="{2BB07B88-B195-AF4E-9840-9259435925A4}" srcOrd="1" destOrd="0" presId="urn:microsoft.com/office/officeart/2005/8/layout/process1"/>
    <dgm:cxn modelId="{F2D1C881-6D95-AB4D-9746-49FEA9402852}" type="presOf" srcId="{A6A33E29-34D4-A048-A1D3-845964E310EA}" destId="{AFCA1BA3-CAB2-7244-A0D4-39DF95D8AA14}" srcOrd="0" destOrd="0" presId="urn:microsoft.com/office/officeart/2005/8/layout/process1"/>
    <dgm:cxn modelId="{9A008C8E-243C-D443-866A-71B9A1E9BC2E}" type="presOf" srcId="{D2DC9B82-E4F6-504D-B63F-8BC92F818618}" destId="{2DB473E2-0BCB-E645-887C-31374498CE5F}" srcOrd="0" destOrd="0" presId="urn:microsoft.com/office/officeart/2005/8/layout/process1"/>
    <dgm:cxn modelId="{AFB41998-AD73-024B-983D-C05FE7AAF500}" type="presOf" srcId="{1ACB2332-DD0C-3945-A6C7-3D7ECA2D0F9E}" destId="{308C0A63-848A-BB47-98E4-CD6EC374243D}" srcOrd="0" destOrd="0" presId="urn:microsoft.com/office/officeart/2005/8/layout/process1"/>
    <dgm:cxn modelId="{CEF187A2-CD29-504A-BB4D-B8451C322AAE}" srcId="{46D61536-5E43-C648-85E6-957B992B46EB}" destId="{1ACB2332-DD0C-3945-A6C7-3D7ECA2D0F9E}" srcOrd="2" destOrd="0" parTransId="{466EAF03-0655-804E-A6B5-82457221151C}" sibTransId="{7197DBDB-6E3D-A944-9F13-CBF0C8842425}"/>
    <dgm:cxn modelId="{96B397A4-ED53-1E4A-9CCC-4ED8F573F920}" srcId="{46D61536-5E43-C648-85E6-957B992B46EB}" destId="{D2DC9B82-E4F6-504D-B63F-8BC92F818618}" srcOrd="3" destOrd="0" parTransId="{9A578612-DF55-A346-AE29-1D82AC7EFF3E}" sibTransId="{19995FCF-6F9A-D343-A5CA-5D7AA201D8EE}"/>
    <dgm:cxn modelId="{8998F3D3-3534-2148-A4D2-953B215D99D5}" srcId="{46D61536-5E43-C648-85E6-957B992B46EB}" destId="{5DB2D62C-5935-C94B-8341-FA2D84E3D11E}" srcOrd="1" destOrd="0" parTransId="{B61136BA-666E-C94C-AA7D-0BAEAA34BFBF}" sibTransId="{BD4D9BBD-1E44-2F4D-B3CC-A46AF2B912C6}"/>
    <dgm:cxn modelId="{5B3A1DDB-76B7-8041-A3DB-0D9860E17522}" type="presOf" srcId="{7197DBDB-6E3D-A944-9F13-CBF0C8842425}" destId="{EB5C9723-67D4-D943-A9D5-2719B1BD3CE3}" srcOrd="0" destOrd="0" presId="urn:microsoft.com/office/officeart/2005/8/layout/process1"/>
    <dgm:cxn modelId="{B184E7E5-79D5-6544-B787-020B920F27B8}" type="presOf" srcId="{46D61536-5E43-C648-85E6-957B992B46EB}" destId="{E007FCD4-6D5D-5440-8D3F-AEAC553C9A24}" srcOrd="0" destOrd="0" presId="urn:microsoft.com/office/officeart/2005/8/layout/process1"/>
    <dgm:cxn modelId="{967E23F3-7CBD-0844-A7E1-F44EEAD54450}" type="presOf" srcId="{BD4D9BBD-1E44-2F4D-B3CC-A46AF2B912C6}" destId="{249ECFA7-B907-1A4D-A146-BB465E84ECC5}" srcOrd="1" destOrd="0" presId="urn:microsoft.com/office/officeart/2005/8/layout/process1"/>
    <dgm:cxn modelId="{34A379FF-4372-8C4E-89DE-51832D15DC66}" type="presOf" srcId="{BD4D9BBD-1E44-2F4D-B3CC-A46AF2B912C6}" destId="{8D3D1AEA-2DEA-1A47-9D70-57940FAFBD4C}" srcOrd="0" destOrd="0" presId="urn:microsoft.com/office/officeart/2005/8/layout/process1"/>
    <dgm:cxn modelId="{93F525D1-4533-B34C-A225-6F5DEAE6D427}" type="presParOf" srcId="{E007FCD4-6D5D-5440-8D3F-AEAC553C9A24}" destId="{2AC7E0E9-B07D-F943-B8E1-8B8CB26B26FB}" srcOrd="0" destOrd="0" presId="urn:microsoft.com/office/officeart/2005/8/layout/process1"/>
    <dgm:cxn modelId="{BEF0E6BE-52C7-4741-91DA-7652B8760E27}" type="presParOf" srcId="{E007FCD4-6D5D-5440-8D3F-AEAC553C9A24}" destId="{AFCA1BA3-CAB2-7244-A0D4-39DF95D8AA14}" srcOrd="1" destOrd="0" presId="urn:microsoft.com/office/officeart/2005/8/layout/process1"/>
    <dgm:cxn modelId="{D23AFC48-7B82-D247-996F-EB2194D942A6}" type="presParOf" srcId="{AFCA1BA3-CAB2-7244-A0D4-39DF95D8AA14}" destId="{2BB07B88-B195-AF4E-9840-9259435925A4}" srcOrd="0" destOrd="0" presId="urn:microsoft.com/office/officeart/2005/8/layout/process1"/>
    <dgm:cxn modelId="{F4CAE140-126B-E44B-AD19-E88C998CF29E}" type="presParOf" srcId="{E007FCD4-6D5D-5440-8D3F-AEAC553C9A24}" destId="{6856ABE1-C165-DF42-8D1E-619F528D59C0}" srcOrd="2" destOrd="0" presId="urn:microsoft.com/office/officeart/2005/8/layout/process1"/>
    <dgm:cxn modelId="{7F1A0DD2-E196-BE43-BAE4-15A45AA09E19}" type="presParOf" srcId="{E007FCD4-6D5D-5440-8D3F-AEAC553C9A24}" destId="{8D3D1AEA-2DEA-1A47-9D70-57940FAFBD4C}" srcOrd="3" destOrd="0" presId="urn:microsoft.com/office/officeart/2005/8/layout/process1"/>
    <dgm:cxn modelId="{3CC610FC-DE13-8A41-8A2C-8D804EB66790}" type="presParOf" srcId="{8D3D1AEA-2DEA-1A47-9D70-57940FAFBD4C}" destId="{249ECFA7-B907-1A4D-A146-BB465E84ECC5}" srcOrd="0" destOrd="0" presId="urn:microsoft.com/office/officeart/2005/8/layout/process1"/>
    <dgm:cxn modelId="{DC94F4D9-E8B4-4F43-80E1-72DA014DB73B}" type="presParOf" srcId="{E007FCD4-6D5D-5440-8D3F-AEAC553C9A24}" destId="{308C0A63-848A-BB47-98E4-CD6EC374243D}" srcOrd="4" destOrd="0" presId="urn:microsoft.com/office/officeart/2005/8/layout/process1"/>
    <dgm:cxn modelId="{C026EEE7-D006-DA4A-A575-D4DF1A4F5B17}" type="presParOf" srcId="{E007FCD4-6D5D-5440-8D3F-AEAC553C9A24}" destId="{EB5C9723-67D4-D943-A9D5-2719B1BD3CE3}" srcOrd="5" destOrd="0" presId="urn:microsoft.com/office/officeart/2005/8/layout/process1"/>
    <dgm:cxn modelId="{22B63434-9554-844E-B03A-7DD4985AD5B2}" type="presParOf" srcId="{EB5C9723-67D4-D943-A9D5-2719B1BD3CE3}" destId="{B0BFCC23-53C6-A844-AC7D-98CBC82462C0}" srcOrd="0" destOrd="0" presId="urn:microsoft.com/office/officeart/2005/8/layout/process1"/>
    <dgm:cxn modelId="{774B53F9-1622-1F41-A24E-04E1B64C96FA}" type="presParOf" srcId="{E007FCD4-6D5D-5440-8D3F-AEAC553C9A24}" destId="{2DB473E2-0BCB-E645-887C-31374498CE5F}"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7D6D51-7E06-B54C-B00A-178F491B3BB3}" type="doc">
      <dgm:prSet loTypeId="urn:microsoft.com/office/officeart/2005/8/layout/process1" loCatId="process" qsTypeId="urn:microsoft.com/office/officeart/2005/8/quickstyle/simple1" qsCatId="simple" csTypeId="urn:microsoft.com/office/officeart/2005/8/colors/accent2_1" csCatId="accent2" phldr="1"/>
      <dgm:spPr/>
      <dgm:t>
        <a:bodyPr/>
        <a:lstStyle/>
        <a:p>
          <a:endParaRPr lang="zh-CN" altLang="en-US"/>
        </a:p>
      </dgm:t>
    </dgm:pt>
    <dgm:pt modelId="{143E1BD9-8E46-4640-8228-71BE71D41DAD}">
      <dgm:prSet/>
      <dgm:spPr/>
      <dgm:t>
        <a:bodyPr/>
        <a:lstStyle/>
        <a:p>
          <a:r>
            <a:rPr lang="zh-CN" dirty="0"/>
            <a:t>许可使用权</a:t>
          </a:r>
        </a:p>
      </dgm:t>
    </dgm:pt>
    <dgm:pt modelId="{1168729F-8DB7-434C-929C-A096CFB75622}" cxnId="{C0DA4676-630D-024C-9089-179D34FF0F32}" type="parTrans">
      <dgm:prSet/>
      <dgm:spPr/>
      <dgm:t>
        <a:bodyPr/>
        <a:lstStyle/>
        <a:p>
          <a:endParaRPr lang="zh-CN" altLang="en-US"/>
        </a:p>
      </dgm:t>
    </dgm:pt>
    <dgm:pt modelId="{D038BBAB-66FF-8848-B63D-2C321EDC4E19}" cxnId="{C0DA4676-630D-024C-9089-179D34FF0F32}" type="sibTrans">
      <dgm:prSet/>
      <dgm:spPr/>
      <dgm:t>
        <a:bodyPr/>
        <a:lstStyle/>
        <a:p>
          <a:endParaRPr lang="zh-CN" altLang="en-US"/>
        </a:p>
      </dgm:t>
    </dgm:pt>
    <dgm:pt modelId="{FD5ECB49-A4E1-CF47-836E-30779E8D76D1}">
      <dgm:prSet/>
      <dgm:spPr/>
      <dgm:t>
        <a:bodyPr/>
        <a:lstStyle/>
        <a:p>
          <a:r>
            <a:rPr lang="zh-CN" dirty="0"/>
            <a:t>商业名称变更权</a:t>
          </a:r>
        </a:p>
      </dgm:t>
    </dgm:pt>
    <dgm:pt modelId="{C601FF90-A5E8-3846-8383-0B0FFB1DD4B4}" cxnId="{BB9D1E51-8A2D-D44F-B3FE-8634993BE7D8}" type="parTrans">
      <dgm:prSet/>
      <dgm:spPr/>
      <dgm:t>
        <a:bodyPr/>
        <a:lstStyle/>
        <a:p>
          <a:endParaRPr lang="zh-CN" altLang="en-US"/>
        </a:p>
      </dgm:t>
    </dgm:pt>
    <dgm:pt modelId="{524C8C25-FD8C-434F-8270-8BA1D1339DF7}" cxnId="{BB9D1E51-8A2D-D44F-B3FE-8634993BE7D8}" type="sibTrans">
      <dgm:prSet/>
      <dgm:spPr/>
      <dgm:t>
        <a:bodyPr/>
        <a:lstStyle/>
        <a:p>
          <a:endParaRPr lang="zh-CN" altLang="en-US"/>
        </a:p>
      </dgm:t>
    </dgm:pt>
    <dgm:pt modelId="{8E9179E5-9339-3A41-886A-6967F3A0421B}">
      <dgm:prSet/>
      <dgm:spPr/>
      <dgm:t>
        <a:bodyPr/>
        <a:lstStyle/>
        <a:p>
          <a:r>
            <a:rPr lang="zh-CN" dirty="0"/>
            <a:t>商业名称转让权</a:t>
          </a:r>
        </a:p>
      </dgm:t>
    </dgm:pt>
    <dgm:pt modelId="{1B597DC8-236A-C448-9DB5-0872EC943E5F}" cxnId="{88C0BE26-C98E-7A46-9DAE-50EA3AD01631}" type="parTrans">
      <dgm:prSet/>
      <dgm:spPr/>
      <dgm:t>
        <a:bodyPr/>
        <a:lstStyle/>
        <a:p>
          <a:endParaRPr lang="zh-CN" altLang="en-US"/>
        </a:p>
      </dgm:t>
    </dgm:pt>
    <dgm:pt modelId="{DC2B2A50-4EEC-604A-AAE9-DEAD24C5C341}" cxnId="{88C0BE26-C98E-7A46-9DAE-50EA3AD01631}" type="sibTrans">
      <dgm:prSet/>
      <dgm:spPr/>
      <dgm:t>
        <a:bodyPr/>
        <a:lstStyle/>
        <a:p>
          <a:endParaRPr lang="zh-CN" altLang="en-US"/>
        </a:p>
      </dgm:t>
    </dgm:pt>
    <dgm:pt modelId="{D59A4C7D-8C5E-A44E-AA55-DF30B5AD1AF2}">
      <dgm:prSet/>
      <dgm:spPr/>
      <dgm:t>
        <a:bodyPr/>
        <a:lstStyle/>
        <a:p>
          <a:r>
            <a:rPr lang="zh-CN" dirty="0"/>
            <a:t>专有使用权</a:t>
          </a:r>
        </a:p>
      </dgm:t>
    </dgm:pt>
    <dgm:pt modelId="{B73C328D-7B8F-E84D-AC03-7174EE91A277}" cxnId="{F0AF4E98-194D-3744-88CC-4B949B7E0896}" type="sibTrans">
      <dgm:prSet/>
      <dgm:spPr/>
      <dgm:t>
        <a:bodyPr/>
        <a:lstStyle/>
        <a:p>
          <a:endParaRPr lang="zh-CN" altLang="en-US"/>
        </a:p>
      </dgm:t>
    </dgm:pt>
    <dgm:pt modelId="{DAD7E99C-D219-8F46-9B17-5D05C361C95B}" cxnId="{F0AF4E98-194D-3744-88CC-4B949B7E0896}" type="parTrans">
      <dgm:prSet/>
      <dgm:spPr/>
      <dgm:t>
        <a:bodyPr/>
        <a:lstStyle/>
        <a:p>
          <a:endParaRPr lang="zh-CN" altLang="en-US"/>
        </a:p>
      </dgm:t>
    </dgm:pt>
    <dgm:pt modelId="{5B3674F2-6767-EE41-B817-01F134232975}" type="pres">
      <dgm:prSet presAssocID="{BB7D6D51-7E06-B54C-B00A-178F491B3BB3}" presName="Name0" presStyleCnt="0">
        <dgm:presLayoutVars>
          <dgm:dir/>
          <dgm:resizeHandles val="exact"/>
        </dgm:presLayoutVars>
      </dgm:prSet>
      <dgm:spPr/>
    </dgm:pt>
    <dgm:pt modelId="{0A537935-DFD2-024D-BDAB-692EDF5E0692}" type="pres">
      <dgm:prSet presAssocID="{D59A4C7D-8C5E-A44E-AA55-DF30B5AD1AF2}" presName="node" presStyleLbl="node1" presStyleIdx="0" presStyleCnt="4" custLinFactNeighborX="-6166">
        <dgm:presLayoutVars>
          <dgm:bulletEnabled val="1"/>
        </dgm:presLayoutVars>
      </dgm:prSet>
      <dgm:spPr/>
    </dgm:pt>
    <dgm:pt modelId="{8AE507D6-655C-8E4E-A9FC-DF2C76D31CFA}" type="pres">
      <dgm:prSet presAssocID="{B73C328D-7B8F-E84D-AC03-7174EE91A277}" presName="sibTrans" presStyleLbl="sibTrans2D1" presStyleIdx="0" presStyleCnt="3"/>
      <dgm:spPr/>
    </dgm:pt>
    <dgm:pt modelId="{56F7C87D-E514-7646-AB45-1D619392D05F}" type="pres">
      <dgm:prSet presAssocID="{B73C328D-7B8F-E84D-AC03-7174EE91A277}" presName="connectorText" presStyleLbl="sibTrans2D1" presStyleIdx="0" presStyleCnt="3"/>
      <dgm:spPr/>
    </dgm:pt>
    <dgm:pt modelId="{D3B1D68D-7D2E-FD4C-8F9D-59D13AB90416}" type="pres">
      <dgm:prSet presAssocID="{143E1BD9-8E46-4640-8228-71BE71D41DAD}" presName="node" presStyleLbl="node1" presStyleIdx="1" presStyleCnt="4">
        <dgm:presLayoutVars>
          <dgm:bulletEnabled val="1"/>
        </dgm:presLayoutVars>
      </dgm:prSet>
      <dgm:spPr/>
    </dgm:pt>
    <dgm:pt modelId="{02AB749E-18CE-A74F-80C3-436BC9661BB1}" type="pres">
      <dgm:prSet presAssocID="{D038BBAB-66FF-8848-B63D-2C321EDC4E19}" presName="sibTrans" presStyleLbl="sibTrans2D1" presStyleIdx="1" presStyleCnt="3"/>
      <dgm:spPr/>
    </dgm:pt>
    <dgm:pt modelId="{D04A9420-42A6-0F4F-A179-2B6C72B936A5}" type="pres">
      <dgm:prSet presAssocID="{D038BBAB-66FF-8848-B63D-2C321EDC4E19}" presName="connectorText" presStyleLbl="sibTrans2D1" presStyleIdx="1" presStyleCnt="3"/>
      <dgm:spPr/>
    </dgm:pt>
    <dgm:pt modelId="{E41CE265-A754-4143-9817-56E369F8A141}" type="pres">
      <dgm:prSet presAssocID="{FD5ECB49-A4E1-CF47-836E-30779E8D76D1}" presName="node" presStyleLbl="node1" presStyleIdx="2" presStyleCnt="4">
        <dgm:presLayoutVars>
          <dgm:bulletEnabled val="1"/>
        </dgm:presLayoutVars>
      </dgm:prSet>
      <dgm:spPr/>
    </dgm:pt>
    <dgm:pt modelId="{C6A6B1DA-C25A-F24D-8A5D-AFC0C73E32E1}" type="pres">
      <dgm:prSet presAssocID="{524C8C25-FD8C-434F-8270-8BA1D1339DF7}" presName="sibTrans" presStyleLbl="sibTrans2D1" presStyleIdx="2" presStyleCnt="3"/>
      <dgm:spPr/>
    </dgm:pt>
    <dgm:pt modelId="{00A891E6-587E-BC48-AD95-49EE7EED7B7E}" type="pres">
      <dgm:prSet presAssocID="{524C8C25-FD8C-434F-8270-8BA1D1339DF7}" presName="connectorText" presStyleLbl="sibTrans2D1" presStyleIdx="2" presStyleCnt="3"/>
      <dgm:spPr/>
    </dgm:pt>
    <dgm:pt modelId="{BD16EF43-FA1E-2C43-B195-A87D4DFA5826}" type="pres">
      <dgm:prSet presAssocID="{8E9179E5-9339-3A41-886A-6967F3A0421B}" presName="node" presStyleLbl="node1" presStyleIdx="3" presStyleCnt="4">
        <dgm:presLayoutVars>
          <dgm:bulletEnabled val="1"/>
        </dgm:presLayoutVars>
      </dgm:prSet>
      <dgm:spPr/>
    </dgm:pt>
  </dgm:ptLst>
  <dgm:cxnLst>
    <dgm:cxn modelId="{D8CD3222-45A9-0942-AD0B-BE61124F79A2}" type="presOf" srcId="{FD5ECB49-A4E1-CF47-836E-30779E8D76D1}" destId="{E41CE265-A754-4143-9817-56E369F8A141}" srcOrd="0" destOrd="0" presId="urn:microsoft.com/office/officeart/2005/8/layout/process1"/>
    <dgm:cxn modelId="{88C0BE26-C98E-7A46-9DAE-50EA3AD01631}" srcId="{BB7D6D51-7E06-B54C-B00A-178F491B3BB3}" destId="{8E9179E5-9339-3A41-886A-6967F3A0421B}" srcOrd="3" destOrd="0" parTransId="{1B597DC8-236A-C448-9DB5-0872EC943E5F}" sibTransId="{DC2B2A50-4EEC-604A-AAE9-DEAD24C5C341}"/>
    <dgm:cxn modelId="{19163433-5CBF-8C45-991D-4C00CF1E865F}" type="presOf" srcId="{B73C328D-7B8F-E84D-AC03-7174EE91A277}" destId="{8AE507D6-655C-8E4E-A9FC-DF2C76D31CFA}" srcOrd="0" destOrd="0" presId="urn:microsoft.com/office/officeart/2005/8/layout/process1"/>
    <dgm:cxn modelId="{BB9D1E51-8A2D-D44F-B3FE-8634993BE7D8}" srcId="{BB7D6D51-7E06-B54C-B00A-178F491B3BB3}" destId="{FD5ECB49-A4E1-CF47-836E-30779E8D76D1}" srcOrd="2" destOrd="0" parTransId="{C601FF90-A5E8-3846-8383-0B0FFB1DD4B4}" sibTransId="{524C8C25-FD8C-434F-8270-8BA1D1339DF7}"/>
    <dgm:cxn modelId="{69CFCE55-3D01-B841-8BEB-A4B6467A0D12}" type="presOf" srcId="{D038BBAB-66FF-8848-B63D-2C321EDC4E19}" destId="{02AB749E-18CE-A74F-80C3-436BC9661BB1}" srcOrd="0" destOrd="0" presId="urn:microsoft.com/office/officeart/2005/8/layout/process1"/>
    <dgm:cxn modelId="{E1291A5E-A3C1-754E-8BEF-9086B3235DD3}" type="presOf" srcId="{524C8C25-FD8C-434F-8270-8BA1D1339DF7}" destId="{C6A6B1DA-C25A-F24D-8A5D-AFC0C73E32E1}" srcOrd="0" destOrd="0" presId="urn:microsoft.com/office/officeart/2005/8/layout/process1"/>
    <dgm:cxn modelId="{C0DA4676-630D-024C-9089-179D34FF0F32}" srcId="{BB7D6D51-7E06-B54C-B00A-178F491B3BB3}" destId="{143E1BD9-8E46-4640-8228-71BE71D41DAD}" srcOrd="1" destOrd="0" parTransId="{1168729F-8DB7-434C-929C-A096CFB75622}" sibTransId="{D038BBAB-66FF-8848-B63D-2C321EDC4E19}"/>
    <dgm:cxn modelId="{F0AF4E98-194D-3744-88CC-4B949B7E0896}" srcId="{BB7D6D51-7E06-B54C-B00A-178F491B3BB3}" destId="{D59A4C7D-8C5E-A44E-AA55-DF30B5AD1AF2}" srcOrd="0" destOrd="0" parTransId="{DAD7E99C-D219-8F46-9B17-5D05C361C95B}" sibTransId="{B73C328D-7B8F-E84D-AC03-7174EE91A277}"/>
    <dgm:cxn modelId="{60C9EF9C-127C-944D-B700-5FEBB3735121}" type="presOf" srcId="{D59A4C7D-8C5E-A44E-AA55-DF30B5AD1AF2}" destId="{0A537935-DFD2-024D-BDAB-692EDF5E0692}" srcOrd="0" destOrd="0" presId="urn:microsoft.com/office/officeart/2005/8/layout/process1"/>
    <dgm:cxn modelId="{F06A63AD-9249-9441-9AB8-E844B01432A3}" type="presOf" srcId="{BB7D6D51-7E06-B54C-B00A-178F491B3BB3}" destId="{5B3674F2-6767-EE41-B817-01F134232975}" srcOrd="0" destOrd="0" presId="urn:microsoft.com/office/officeart/2005/8/layout/process1"/>
    <dgm:cxn modelId="{EE90E5B4-1A68-554B-B07A-15804553F604}" type="presOf" srcId="{B73C328D-7B8F-E84D-AC03-7174EE91A277}" destId="{56F7C87D-E514-7646-AB45-1D619392D05F}" srcOrd="1" destOrd="0" presId="urn:microsoft.com/office/officeart/2005/8/layout/process1"/>
    <dgm:cxn modelId="{102790D3-6D6D-DE47-89E7-1CDD7A6E1F1F}" type="presOf" srcId="{8E9179E5-9339-3A41-886A-6967F3A0421B}" destId="{BD16EF43-FA1E-2C43-B195-A87D4DFA5826}" srcOrd="0" destOrd="0" presId="urn:microsoft.com/office/officeart/2005/8/layout/process1"/>
    <dgm:cxn modelId="{181A35E5-176E-784C-823D-E2354D22ABA9}" type="presOf" srcId="{D038BBAB-66FF-8848-B63D-2C321EDC4E19}" destId="{D04A9420-42A6-0F4F-A179-2B6C72B936A5}" srcOrd="1" destOrd="0" presId="urn:microsoft.com/office/officeart/2005/8/layout/process1"/>
    <dgm:cxn modelId="{C5C9ECF6-697C-C64B-BC11-AE904C6BEE84}" type="presOf" srcId="{524C8C25-FD8C-434F-8270-8BA1D1339DF7}" destId="{00A891E6-587E-BC48-AD95-49EE7EED7B7E}" srcOrd="1" destOrd="0" presId="urn:microsoft.com/office/officeart/2005/8/layout/process1"/>
    <dgm:cxn modelId="{6B90F9FD-5981-114B-9A7F-925C14A12635}" type="presOf" srcId="{143E1BD9-8E46-4640-8228-71BE71D41DAD}" destId="{D3B1D68D-7D2E-FD4C-8F9D-59D13AB90416}" srcOrd="0" destOrd="0" presId="urn:microsoft.com/office/officeart/2005/8/layout/process1"/>
    <dgm:cxn modelId="{7CFCA09F-F9AD-4042-B9CB-8209EA04149A}" type="presParOf" srcId="{5B3674F2-6767-EE41-B817-01F134232975}" destId="{0A537935-DFD2-024D-BDAB-692EDF5E0692}" srcOrd="0" destOrd="0" presId="urn:microsoft.com/office/officeart/2005/8/layout/process1"/>
    <dgm:cxn modelId="{75A39624-E2DA-F24B-9CB7-3E1C2EB51AAA}" type="presParOf" srcId="{5B3674F2-6767-EE41-B817-01F134232975}" destId="{8AE507D6-655C-8E4E-A9FC-DF2C76D31CFA}" srcOrd="1" destOrd="0" presId="urn:microsoft.com/office/officeart/2005/8/layout/process1"/>
    <dgm:cxn modelId="{30C8A2FA-598D-EB4D-B45A-36EEF4C4D398}" type="presParOf" srcId="{8AE507D6-655C-8E4E-A9FC-DF2C76D31CFA}" destId="{56F7C87D-E514-7646-AB45-1D619392D05F}" srcOrd="0" destOrd="0" presId="urn:microsoft.com/office/officeart/2005/8/layout/process1"/>
    <dgm:cxn modelId="{C5C25F52-224E-004A-ACB1-CE65B933AF2F}" type="presParOf" srcId="{5B3674F2-6767-EE41-B817-01F134232975}" destId="{D3B1D68D-7D2E-FD4C-8F9D-59D13AB90416}" srcOrd="2" destOrd="0" presId="urn:microsoft.com/office/officeart/2005/8/layout/process1"/>
    <dgm:cxn modelId="{3F6651B7-0F63-564D-920A-FF824A062E91}" type="presParOf" srcId="{5B3674F2-6767-EE41-B817-01F134232975}" destId="{02AB749E-18CE-A74F-80C3-436BC9661BB1}" srcOrd="3" destOrd="0" presId="urn:microsoft.com/office/officeart/2005/8/layout/process1"/>
    <dgm:cxn modelId="{7BFADA8A-7F9F-7940-8535-4CC6808A95EB}" type="presParOf" srcId="{02AB749E-18CE-A74F-80C3-436BC9661BB1}" destId="{D04A9420-42A6-0F4F-A179-2B6C72B936A5}" srcOrd="0" destOrd="0" presId="urn:microsoft.com/office/officeart/2005/8/layout/process1"/>
    <dgm:cxn modelId="{4B22D1C0-4145-3D42-971C-B4FC7B6D8792}" type="presParOf" srcId="{5B3674F2-6767-EE41-B817-01F134232975}" destId="{E41CE265-A754-4143-9817-56E369F8A141}" srcOrd="4" destOrd="0" presId="urn:microsoft.com/office/officeart/2005/8/layout/process1"/>
    <dgm:cxn modelId="{AF9112AD-1DC3-6241-A7F3-3FE599E8F83C}" type="presParOf" srcId="{5B3674F2-6767-EE41-B817-01F134232975}" destId="{C6A6B1DA-C25A-F24D-8A5D-AFC0C73E32E1}" srcOrd="5" destOrd="0" presId="urn:microsoft.com/office/officeart/2005/8/layout/process1"/>
    <dgm:cxn modelId="{D901DE60-6BE0-7F40-A932-BBE3A21C15A4}" type="presParOf" srcId="{C6A6B1DA-C25A-F24D-8A5D-AFC0C73E32E1}" destId="{00A891E6-587E-BC48-AD95-49EE7EED7B7E}" srcOrd="0" destOrd="0" presId="urn:microsoft.com/office/officeart/2005/8/layout/process1"/>
    <dgm:cxn modelId="{274634F8-E503-B748-B9BF-4FB28411E8F0}" type="presParOf" srcId="{5B3674F2-6767-EE41-B817-01F134232975}" destId="{BD16EF43-FA1E-2C43-B195-A87D4DFA5826}"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7863F0-B029-1643-9009-3A9B0662D90C}" type="doc">
      <dgm:prSet loTypeId="urn:microsoft.com/office/officeart/2005/8/layout/vList3" loCatId="list" qsTypeId="urn:microsoft.com/office/officeart/2005/8/quickstyle/simple1" qsCatId="simple" csTypeId="urn:microsoft.com/office/officeart/2005/8/colors/accent2_1" csCatId="accent2" phldr="1"/>
      <dgm:spPr/>
      <dgm:t>
        <a:bodyPr/>
        <a:lstStyle/>
        <a:p>
          <a:endParaRPr lang="zh-CN" altLang="en-US"/>
        </a:p>
      </dgm:t>
    </dgm:pt>
    <dgm:pt modelId="{F1991360-AA60-3A44-B6E0-1672EBC0E623}">
      <dgm:prSet/>
      <dgm:spPr/>
      <dgm:t>
        <a:bodyPr/>
        <a:lstStyle/>
        <a:p>
          <a:r>
            <a:rPr lang="zh-CN" dirty="0"/>
            <a:t>静态报表和动态报表</a:t>
          </a:r>
        </a:p>
      </dgm:t>
    </dgm:pt>
    <dgm:pt modelId="{A00E9AAA-5841-0A45-9D31-5D5161D3F40B}" cxnId="{29E25EFD-B284-7A4C-8A37-8FF8EBA8CF0D}" type="parTrans">
      <dgm:prSet/>
      <dgm:spPr/>
      <dgm:t>
        <a:bodyPr/>
        <a:lstStyle/>
        <a:p>
          <a:endParaRPr lang="zh-CN" altLang="en-US"/>
        </a:p>
      </dgm:t>
    </dgm:pt>
    <dgm:pt modelId="{08C060FB-A51C-8A44-8969-54FE51284A5F}" cxnId="{29E25EFD-B284-7A4C-8A37-8FF8EBA8CF0D}" type="sibTrans">
      <dgm:prSet/>
      <dgm:spPr/>
      <dgm:t>
        <a:bodyPr/>
        <a:lstStyle/>
        <a:p>
          <a:endParaRPr lang="zh-CN" altLang="en-US"/>
        </a:p>
      </dgm:t>
    </dgm:pt>
    <dgm:pt modelId="{B12087F9-7B16-C44F-9BCA-92ABE6595158}">
      <dgm:prSet/>
      <dgm:spPr/>
      <dgm:t>
        <a:bodyPr/>
        <a:lstStyle/>
        <a:p>
          <a:r>
            <a:rPr lang="zh-CN"/>
            <a:t>个别会计报表和并和会计报表</a:t>
          </a:r>
        </a:p>
      </dgm:t>
    </dgm:pt>
    <dgm:pt modelId="{0295E020-F0B9-7247-9A0D-6D9E8D3D4C51}" cxnId="{435D8BBC-E424-2D4E-8573-0DD3A10FCAC9}" type="parTrans">
      <dgm:prSet/>
      <dgm:spPr/>
      <dgm:t>
        <a:bodyPr/>
        <a:lstStyle/>
        <a:p>
          <a:endParaRPr lang="zh-CN" altLang="en-US"/>
        </a:p>
      </dgm:t>
    </dgm:pt>
    <dgm:pt modelId="{178A63A2-8C0F-1949-8D54-B7539540715D}" cxnId="{435D8BBC-E424-2D4E-8573-0DD3A10FCAC9}" type="sibTrans">
      <dgm:prSet/>
      <dgm:spPr/>
      <dgm:t>
        <a:bodyPr/>
        <a:lstStyle/>
        <a:p>
          <a:endParaRPr lang="zh-CN" altLang="en-US"/>
        </a:p>
      </dgm:t>
    </dgm:pt>
    <dgm:pt modelId="{65F4D61F-F8D2-0145-908E-29B9D39D94C8}">
      <dgm:prSet/>
      <dgm:spPr/>
      <dgm:t>
        <a:bodyPr/>
        <a:lstStyle/>
        <a:p>
          <a:r>
            <a:rPr lang="zh-CN" dirty="0"/>
            <a:t>主要会计报表和附属会计报表</a:t>
          </a:r>
        </a:p>
      </dgm:t>
    </dgm:pt>
    <dgm:pt modelId="{2CECB2C1-B8E2-9747-AD8F-B3FED028884D}" cxnId="{7A032046-E57F-5D4F-B05F-A93311DFBE7C}" type="sibTrans">
      <dgm:prSet/>
      <dgm:spPr/>
      <dgm:t>
        <a:bodyPr/>
        <a:lstStyle/>
        <a:p>
          <a:endParaRPr lang="zh-CN" altLang="en-US"/>
        </a:p>
      </dgm:t>
    </dgm:pt>
    <dgm:pt modelId="{8EB42F1A-ACC8-D642-9C63-F9C1C756B40C}" cxnId="{7A032046-E57F-5D4F-B05F-A93311DFBE7C}" type="parTrans">
      <dgm:prSet/>
      <dgm:spPr/>
      <dgm:t>
        <a:bodyPr/>
        <a:lstStyle/>
        <a:p>
          <a:endParaRPr lang="zh-CN" altLang="en-US"/>
        </a:p>
      </dgm:t>
    </dgm:pt>
    <dgm:pt modelId="{2A29090A-8F9C-8E4F-A8FF-CB196DD102E7}">
      <dgm:prSet/>
      <dgm:spPr/>
      <dgm:t>
        <a:bodyPr/>
        <a:lstStyle/>
        <a:p>
          <a:r>
            <a:rPr lang="zh-CN" altLang="en-US" dirty="0"/>
            <a:t>定期报表和不定期报表</a:t>
          </a:r>
          <a:endParaRPr lang="zh-CN" dirty="0"/>
        </a:p>
      </dgm:t>
    </dgm:pt>
    <dgm:pt modelId="{7E5BC403-ABF2-EC44-803B-035A81225C5C}" cxnId="{0D911887-A211-5148-BE1C-420315AADB34}" type="parTrans">
      <dgm:prSet/>
      <dgm:spPr/>
      <dgm:t>
        <a:bodyPr/>
        <a:lstStyle/>
        <a:p>
          <a:endParaRPr lang="zh-CN" altLang="en-US"/>
        </a:p>
      </dgm:t>
    </dgm:pt>
    <dgm:pt modelId="{A3A850CD-166E-BB41-99D3-D088ED77F440}" cxnId="{0D911887-A211-5148-BE1C-420315AADB34}" type="sibTrans">
      <dgm:prSet/>
      <dgm:spPr/>
      <dgm:t>
        <a:bodyPr/>
        <a:lstStyle/>
        <a:p>
          <a:endParaRPr lang="zh-CN" altLang="en-US"/>
        </a:p>
      </dgm:t>
    </dgm:pt>
    <dgm:pt modelId="{04E72319-43D7-7446-AB9B-4649B8C51CBF}" type="pres">
      <dgm:prSet presAssocID="{1A7863F0-B029-1643-9009-3A9B0662D90C}" presName="linearFlow" presStyleCnt="0">
        <dgm:presLayoutVars>
          <dgm:dir/>
          <dgm:resizeHandles val="exact"/>
        </dgm:presLayoutVars>
      </dgm:prSet>
      <dgm:spPr/>
    </dgm:pt>
    <dgm:pt modelId="{3A9A9727-67E4-CF4E-8BCE-184DD0A3B8D0}" type="pres">
      <dgm:prSet presAssocID="{2A29090A-8F9C-8E4F-A8FF-CB196DD102E7}" presName="composite" presStyleCnt="0"/>
      <dgm:spPr/>
    </dgm:pt>
    <dgm:pt modelId="{E57ED1AB-3107-5141-9993-7EC69BDCADB3}" type="pres">
      <dgm:prSet presAssocID="{2A29090A-8F9C-8E4F-A8FF-CB196DD102E7}" presName="imgShp" presStyleLbl="fgImgPlace1" presStyleIdx="0" presStyleCnt="4"/>
      <dgm:spPr/>
    </dgm:pt>
    <dgm:pt modelId="{0F00FE90-46F2-4B4E-BC8A-CF260997C2D8}" type="pres">
      <dgm:prSet presAssocID="{2A29090A-8F9C-8E4F-A8FF-CB196DD102E7}" presName="txShp" presStyleLbl="node1" presStyleIdx="0" presStyleCnt="4">
        <dgm:presLayoutVars>
          <dgm:bulletEnabled val="1"/>
        </dgm:presLayoutVars>
      </dgm:prSet>
      <dgm:spPr/>
    </dgm:pt>
    <dgm:pt modelId="{2195B5BF-A6AC-DE43-B8BC-6A20DA125FF2}" type="pres">
      <dgm:prSet presAssocID="{A3A850CD-166E-BB41-99D3-D088ED77F440}" presName="spacing" presStyleCnt="0"/>
      <dgm:spPr/>
    </dgm:pt>
    <dgm:pt modelId="{9AF2895D-4822-D049-818F-3D82254F0FEC}" type="pres">
      <dgm:prSet presAssocID="{65F4D61F-F8D2-0145-908E-29B9D39D94C8}" presName="composite" presStyleCnt="0"/>
      <dgm:spPr/>
    </dgm:pt>
    <dgm:pt modelId="{E7C0DDA4-088F-8149-B9BB-721EEA9FD170}" type="pres">
      <dgm:prSet presAssocID="{65F4D61F-F8D2-0145-908E-29B9D39D94C8}" presName="imgShp" presStyleLbl="fgImgPlace1" presStyleIdx="1" presStyleCnt="4"/>
      <dgm:spPr/>
    </dgm:pt>
    <dgm:pt modelId="{34DD199E-410E-4142-8762-702D6B037828}" type="pres">
      <dgm:prSet presAssocID="{65F4D61F-F8D2-0145-908E-29B9D39D94C8}" presName="txShp" presStyleLbl="node1" presStyleIdx="1" presStyleCnt="4">
        <dgm:presLayoutVars>
          <dgm:bulletEnabled val="1"/>
        </dgm:presLayoutVars>
      </dgm:prSet>
      <dgm:spPr/>
    </dgm:pt>
    <dgm:pt modelId="{C04C5BE1-2390-F44C-BBCA-07B689D023D2}" type="pres">
      <dgm:prSet presAssocID="{2CECB2C1-B8E2-9747-AD8F-B3FED028884D}" presName="spacing" presStyleCnt="0"/>
      <dgm:spPr/>
    </dgm:pt>
    <dgm:pt modelId="{AB067B81-B6C4-6D4D-95EA-CDE542BAAF7E}" type="pres">
      <dgm:prSet presAssocID="{F1991360-AA60-3A44-B6E0-1672EBC0E623}" presName="composite" presStyleCnt="0"/>
      <dgm:spPr/>
    </dgm:pt>
    <dgm:pt modelId="{8F0ACB7F-9E84-9D48-8E13-F029D95BCE95}" type="pres">
      <dgm:prSet presAssocID="{F1991360-AA60-3A44-B6E0-1672EBC0E623}" presName="imgShp" presStyleLbl="fgImgPlace1" presStyleIdx="2" presStyleCnt="4"/>
      <dgm:spPr/>
    </dgm:pt>
    <dgm:pt modelId="{47B4F2F0-BC4D-324F-A50A-FE7F49A9C813}" type="pres">
      <dgm:prSet presAssocID="{F1991360-AA60-3A44-B6E0-1672EBC0E623}" presName="txShp" presStyleLbl="node1" presStyleIdx="2" presStyleCnt="4">
        <dgm:presLayoutVars>
          <dgm:bulletEnabled val="1"/>
        </dgm:presLayoutVars>
      </dgm:prSet>
      <dgm:spPr/>
    </dgm:pt>
    <dgm:pt modelId="{C1C768FE-3D0B-154E-8A95-F9F39137FD4F}" type="pres">
      <dgm:prSet presAssocID="{08C060FB-A51C-8A44-8969-54FE51284A5F}" presName="spacing" presStyleCnt="0"/>
      <dgm:spPr/>
    </dgm:pt>
    <dgm:pt modelId="{B42BC7D4-7FB7-BB44-85F5-111FFD8EB768}" type="pres">
      <dgm:prSet presAssocID="{B12087F9-7B16-C44F-9BCA-92ABE6595158}" presName="composite" presStyleCnt="0"/>
      <dgm:spPr/>
    </dgm:pt>
    <dgm:pt modelId="{E9012247-2590-A64C-AC9A-F9B645B1D19F}" type="pres">
      <dgm:prSet presAssocID="{B12087F9-7B16-C44F-9BCA-92ABE6595158}" presName="imgShp" presStyleLbl="fgImgPlace1" presStyleIdx="3" presStyleCnt="4"/>
      <dgm:spPr/>
    </dgm:pt>
    <dgm:pt modelId="{00341F25-5D64-9D41-84B3-2D8BD85AFD49}" type="pres">
      <dgm:prSet presAssocID="{B12087F9-7B16-C44F-9BCA-92ABE6595158}" presName="txShp" presStyleLbl="node1" presStyleIdx="3" presStyleCnt="4">
        <dgm:presLayoutVars>
          <dgm:bulletEnabled val="1"/>
        </dgm:presLayoutVars>
      </dgm:prSet>
      <dgm:spPr/>
    </dgm:pt>
  </dgm:ptLst>
  <dgm:cxnLst>
    <dgm:cxn modelId="{E72A580C-9EBE-3549-BC36-F5D473072A70}" type="presOf" srcId="{F1991360-AA60-3A44-B6E0-1672EBC0E623}" destId="{47B4F2F0-BC4D-324F-A50A-FE7F49A9C813}" srcOrd="0" destOrd="0" presId="urn:microsoft.com/office/officeart/2005/8/layout/vList3"/>
    <dgm:cxn modelId="{B9FC4C27-A9F4-6343-8B4A-E1F439EF208C}" type="presOf" srcId="{2A29090A-8F9C-8E4F-A8FF-CB196DD102E7}" destId="{0F00FE90-46F2-4B4E-BC8A-CF260997C2D8}" srcOrd="0" destOrd="0" presId="urn:microsoft.com/office/officeart/2005/8/layout/vList3"/>
    <dgm:cxn modelId="{7A032046-E57F-5D4F-B05F-A93311DFBE7C}" srcId="{1A7863F0-B029-1643-9009-3A9B0662D90C}" destId="{65F4D61F-F8D2-0145-908E-29B9D39D94C8}" srcOrd="1" destOrd="0" parTransId="{8EB42F1A-ACC8-D642-9C63-F9C1C756B40C}" sibTransId="{2CECB2C1-B8E2-9747-AD8F-B3FED028884D}"/>
    <dgm:cxn modelId="{ADE58D7C-7C45-0040-BEE6-2C4D03A47E40}" type="presOf" srcId="{65F4D61F-F8D2-0145-908E-29B9D39D94C8}" destId="{34DD199E-410E-4142-8762-702D6B037828}" srcOrd="0" destOrd="0" presId="urn:microsoft.com/office/officeart/2005/8/layout/vList3"/>
    <dgm:cxn modelId="{EA0C1487-C55E-9B4E-A236-8B2B905EA6D2}" type="presOf" srcId="{B12087F9-7B16-C44F-9BCA-92ABE6595158}" destId="{00341F25-5D64-9D41-84B3-2D8BD85AFD49}" srcOrd="0" destOrd="0" presId="urn:microsoft.com/office/officeart/2005/8/layout/vList3"/>
    <dgm:cxn modelId="{0D911887-A211-5148-BE1C-420315AADB34}" srcId="{1A7863F0-B029-1643-9009-3A9B0662D90C}" destId="{2A29090A-8F9C-8E4F-A8FF-CB196DD102E7}" srcOrd="0" destOrd="0" parTransId="{7E5BC403-ABF2-EC44-803B-035A81225C5C}" sibTransId="{A3A850CD-166E-BB41-99D3-D088ED77F440}"/>
    <dgm:cxn modelId="{E8BF12A7-BA96-874F-91B0-486C1784BB07}" type="presOf" srcId="{1A7863F0-B029-1643-9009-3A9B0662D90C}" destId="{04E72319-43D7-7446-AB9B-4649B8C51CBF}" srcOrd="0" destOrd="0" presId="urn:microsoft.com/office/officeart/2005/8/layout/vList3"/>
    <dgm:cxn modelId="{435D8BBC-E424-2D4E-8573-0DD3A10FCAC9}" srcId="{1A7863F0-B029-1643-9009-3A9B0662D90C}" destId="{B12087F9-7B16-C44F-9BCA-92ABE6595158}" srcOrd="3" destOrd="0" parTransId="{0295E020-F0B9-7247-9A0D-6D9E8D3D4C51}" sibTransId="{178A63A2-8C0F-1949-8D54-B7539540715D}"/>
    <dgm:cxn modelId="{29E25EFD-B284-7A4C-8A37-8FF8EBA8CF0D}" srcId="{1A7863F0-B029-1643-9009-3A9B0662D90C}" destId="{F1991360-AA60-3A44-B6E0-1672EBC0E623}" srcOrd="2" destOrd="0" parTransId="{A00E9AAA-5841-0A45-9D31-5D5161D3F40B}" sibTransId="{08C060FB-A51C-8A44-8969-54FE51284A5F}"/>
    <dgm:cxn modelId="{7BCBB77A-2446-604A-BBF1-1993E36ACAD0}" type="presParOf" srcId="{04E72319-43D7-7446-AB9B-4649B8C51CBF}" destId="{3A9A9727-67E4-CF4E-8BCE-184DD0A3B8D0}" srcOrd="0" destOrd="0" presId="urn:microsoft.com/office/officeart/2005/8/layout/vList3"/>
    <dgm:cxn modelId="{4C1EB193-A5E6-F64A-BBB7-2C7BA0E48C46}" type="presParOf" srcId="{3A9A9727-67E4-CF4E-8BCE-184DD0A3B8D0}" destId="{E57ED1AB-3107-5141-9993-7EC69BDCADB3}" srcOrd="0" destOrd="0" presId="urn:microsoft.com/office/officeart/2005/8/layout/vList3"/>
    <dgm:cxn modelId="{C6DDB062-FC80-E141-808D-F967A8DC5FDD}" type="presParOf" srcId="{3A9A9727-67E4-CF4E-8BCE-184DD0A3B8D0}" destId="{0F00FE90-46F2-4B4E-BC8A-CF260997C2D8}" srcOrd="1" destOrd="0" presId="urn:microsoft.com/office/officeart/2005/8/layout/vList3"/>
    <dgm:cxn modelId="{29B613EF-D91F-344A-8D0F-CE961D8948CA}" type="presParOf" srcId="{04E72319-43D7-7446-AB9B-4649B8C51CBF}" destId="{2195B5BF-A6AC-DE43-B8BC-6A20DA125FF2}" srcOrd="1" destOrd="0" presId="urn:microsoft.com/office/officeart/2005/8/layout/vList3"/>
    <dgm:cxn modelId="{46F04A22-6C3A-2449-92CA-01B2B9B69FF3}" type="presParOf" srcId="{04E72319-43D7-7446-AB9B-4649B8C51CBF}" destId="{9AF2895D-4822-D049-818F-3D82254F0FEC}" srcOrd="2" destOrd="0" presId="urn:microsoft.com/office/officeart/2005/8/layout/vList3"/>
    <dgm:cxn modelId="{DF40387A-9478-1C42-AF83-0E4BA9748B20}" type="presParOf" srcId="{9AF2895D-4822-D049-818F-3D82254F0FEC}" destId="{E7C0DDA4-088F-8149-B9BB-721EEA9FD170}" srcOrd="0" destOrd="0" presId="urn:microsoft.com/office/officeart/2005/8/layout/vList3"/>
    <dgm:cxn modelId="{00849B39-2F2A-E942-992E-50D7C1797A66}" type="presParOf" srcId="{9AF2895D-4822-D049-818F-3D82254F0FEC}" destId="{34DD199E-410E-4142-8762-702D6B037828}" srcOrd="1" destOrd="0" presId="urn:microsoft.com/office/officeart/2005/8/layout/vList3"/>
    <dgm:cxn modelId="{5AD80641-DD75-224D-858A-F9E049465141}" type="presParOf" srcId="{04E72319-43D7-7446-AB9B-4649B8C51CBF}" destId="{C04C5BE1-2390-F44C-BBCA-07B689D023D2}" srcOrd="3" destOrd="0" presId="urn:microsoft.com/office/officeart/2005/8/layout/vList3"/>
    <dgm:cxn modelId="{BD87D2A5-B691-D947-B9F4-6534EB7CB986}" type="presParOf" srcId="{04E72319-43D7-7446-AB9B-4649B8C51CBF}" destId="{AB067B81-B6C4-6D4D-95EA-CDE542BAAF7E}" srcOrd="4" destOrd="0" presId="urn:microsoft.com/office/officeart/2005/8/layout/vList3"/>
    <dgm:cxn modelId="{3E59A613-B5CC-D942-8A2E-DFE4A2611D5F}" type="presParOf" srcId="{AB067B81-B6C4-6D4D-95EA-CDE542BAAF7E}" destId="{8F0ACB7F-9E84-9D48-8E13-F029D95BCE95}" srcOrd="0" destOrd="0" presId="urn:microsoft.com/office/officeart/2005/8/layout/vList3"/>
    <dgm:cxn modelId="{EBBFE3C2-4955-5C44-A275-F039A091902E}" type="presParOf" srcId="{AB067B81-B6C4-6D4D-95EA-CDE542BAAF7E}" destId="{47B4F2F0-BC4D-324F-A50A-FE7F49A9C813}" srcOrd="1" destOrd="0" presId="urn:microsoft.com/office/officeart/2005/8/layout/vList3"/>
    <dgm:cxn modelId="{93DCF146-A137-1248-A8E9-FACD29354E4D}" type="presParOf" srcId="{04E72319-43D7-7446-AB9B-4649B8C51CBF}" destId="{C1C768FE-3D0B-154E-8A95-F9F39137FD4F}" srcOrd="5" destOrd="0" presId="urn:microsoft.com/office/officeart/2005/8/layout/vList3"/>
    <dgm:cxn modelId="{4FCAE5B2-6067-6B43-99E7-B59F00054302}" type="presParOf" srcId="{04E72319-43D7-7446-AB9B-4649B8C51CBF}" destId="{B42BC7D4-7FB7-BB44-85F5-111FFD8EB768}" srcOrd="6" destOrd="0" presId="urn:microsoft.com/office/officeart/2005/8/layout/vList3"/>
    <dgm:cxn modelId="{022BC1FB-02B0-CD4A-8D48-2EBFD6C06627}" type="presParOf" srcId="{B42BC7D4-7FB7-BB44-85F5-111FFD8EB768}" destId="{E9012247-2590-A64C-AC9A-F9B645B1D19F}" srcOrd="0" destOrd="0" presId="urn:microsoft.com/office/officeart/2005/8/layout/vList3"/>
    <dgm:cxn modelId="{19CBF11B-9E9C-1E4F-B88F-3EBE2B281623}" type="presParOf" srcId="{B42BC7D4-7FB7-BB44-85F5-111FFD8EB768}" destId="{00341F25-5D64-9D41-84B3-2D8BD85AFD4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06A082A-2314-1C40-9F89-AE4B5AAAD3CF}" type="doc">
      <dgm:prSet loTypeId="urn:microsoft.com/office/officeart/2005/8/layout/process1" loCatId="process" qsTypeId="urn:microsoft.com/office/officeart/2005/8/quickstyle/simple1" qsCatId="simple" csTypeId="urn:microsoft.com/office/officeart/2005/8/colors/accent3_1" csCatId="accent3" phldr="1"/>
      <dgm:spPr/>
      <dgm:t>
        <a:bodyPr/>
        <a:lstStyle/>
        <a:p>
          <a:endParaRPr lang="zh-CN" altLang="en-US"/>
        </a:p>
      </dgm:t>
    </dgm:pt>
    <dgm:pt modelId="{5D74E315-CF30-6949-B494-9E4E5F6FDF7B}">
      <dgm:prSet custT="1"/>
      <dgm:spPr/>
      <dgm:t>
        <a:bodyPr/>
        <a:lstStyle/>
        <a:p>
          <a:r>
            <a:rPr lang="zh-CN" altLang="en-US" sz="2400" dirty="0"/>
            <a:t>真实性    </a:t>
          </a:r>
        </a:p>
      </dgm:t>
    </dgm:pt>
    <dgm:pt modelId="{8E9BB80D-8A00-574C-AA95-D41F15F5014D}" cxnId="{5CA46A37-0814-7A44-AB7A-24509BA076F6}" type="parTrans">
      <dgm:prSet/>
      <dgm:spPr/>
      <dgm:t>
        <a:bodyPr/>
        <a:lstStyle/>
        <a:p>
          <a:endParaRPr lang="zh-CN" altLang="en-US"/>
        </a:p>
      </dgm:t>
    </dgm:pt>
    <dgm:pt modelId="{21F033E9-F341-E744-ABC2-376FE814997B}" cxnId="{5CA46A37-0814-7A44-AB7A-24509BA076F6}" type="sibTrans">
      <dgm:prSet/>
      <dgm:spPr/>
      <dgm:t>
        <a:bodyPr/>
        <a:lstStyle/>
        <a:p>
          <a:endParaRPr lang="zh-CN" altLang="en-US"/>
        </a:p>
      </dgm:t>
    </dgm:pt>
    <dgm:pt modelId="{2AAD6B4E-3838-6D4E-8947-0BA65A2B3816}">
      <dgm:prSet custT="1"/>
      <dgm:spPr/>
      <dgm:t>
        <a:bodyPr/>
        <a:lstStyle/>
        <a:p>
          <a:r>
            <a:rPr lang="zh-CN" altLang="en-US" sz="2400" dirty="0"/>
            <a:t>完整性    </a:t>
          </a:r>
        </a:p>
      </dgm:t>
    </dgm:pt>
    <dgm:pt modelId="{5105F26B-F370-4D43-BDA5-F4C0196BBF78}" cxnId="{EAC00B16-FBAB-0F4E-A295-B0F38BF8DD59}" type="parTrans">
      <dgm:prSet/>
      <dgm:spPr/>
      <dgm:t>
        <a:bodyPr/>
        <a:lstStyle/>
        <a:p>
          <a:endParaRPr lang="zh-CN" altLang="en-US"/>
        </a:p>
      </dgm:t>
    </dgm:pt>
    <dgm:pt modelId="{E831E13F-2A7E-E640-A192-4AD3F109EEC9}" cxnId="{EAC00B16-FBAB-0F4E-A295-B0F38BF8DD59}" type="sibTrans">
      <dgm:prSet/>
      <dgm:spPr/>
      <dgm:t>
        <a:bodyPr/>
        <a:lstStyle/>
        <a:p>
          <a:endParaRPr lang="zh-CN" altLang="en-US"/>
        </a:p>
      </dgm:t>
    </dgm:pt>
    <dgm:pt modelId="{550D336B-4482-114C-A69C-4D9EFA5359BA}">
      <dgm:prSet custT="1"/>
      <dgm:spPr/>
      <dgm:t>
        <a:bodyPr/>
        <a:lstStyle/>
        <a:p>
          <a:r>
            <a:rPr lang="zh-CN" altLang="en-US" sz="2400" dirty="0"/>
            <a:t>合法性    </a:t>
          </a:r>
        </a:p>
      </dgm:t>
    </dgm:pt>
    <dgm:pt modelId="{967FFEC0-72E1-EA43-95CD-7DCB39945434}" cxnId="{1F36A9EB-D631-A24C-A516-8DDF13AADFE7}" type="parTrans">
      <dgm:prSet/>
      <dgm:spPr/>
      <dgm:t>
        <a:bodyPr/>
        <a:lstStyle/>
        <a:p>
          <a:endParaRPr lang="zh-CN" altLang="en-US"/>
        </a:p>
      </dgm:t>
    </dgm:pt>
    <dgm:pt modelId="{E680ECD8-84FE-1146-8679-75C1D0CC6E95}" cxnId="{1F36A9EB-D631-A24C-A516-8DDF13AADFE7}" type="sibTrans">
      <dgm:prSet/>
      <dgm:spPr/>
      <dgm:t>
        <a:bodyPr/>
        <a:lstStyle/>
        <a:p>
          <a:endParaRPr lang="zh-CN" altLang="en-US"/>
        </a:p>
      </dgm:t>
    </dgm:pt>
    <dgm:pt modelId="{61264849-3561-704A-9792-92BD80DFB236}">
      <dgm:prSet custT="1"/>
      <dgm:spPr/>
      <dgm:t>
        <a:bodyPr/>
        <a:lstStyle/>
        <a:p>
          <a:r>
            <a:rPr lang="zh-CN" altLang="en-US" sz="2400" dirty="0"/>
            <a:t>准确性    </a:t>
          </a:r>
        </a:p>
      </dgm:t>
    </dgm:pt>
    <dgm:pt modelId="{E05836C7-CEA7-CF4F-B45F-61379C1D58B7}" cxnId="{2A40E19C-2EDD-C04B-9834-E6D384D1A134}" type="parTrans">
      <dgm:prSet/>
      <dgm:spPr/>
      <dgm:t>
        <a:bodyPr/>
        <a:lstStyle/>
        <a:p>
          <a:endParaRPr lang="zh-CN" altLang="en-US"/>
        </a:p>
      </dgm:t>
    </dgm:pt>
    <dgm:pt modelId="{6B27FCBF-0BEE-0246-8402-D0758895EFAA}" cxnId="{2A40E19C-2EDD-C04B-9834-E6D384D1A134}" type="sibTrans">
      <dgm:prSet/>
      <dgm:spPr/>
      <dgm:t>
        <a:bodyPr/>
        <a:lstStyle/>
        <a:p>
          <a:endParaRPr lang="zh-CN" altLang="en-US"/>
        </a:p>
      </dgm:t>
    </dgm:pt>
    <dgm:pt modelId="{35856C66-0761-E349-86FD-08A3D85FFE0F}">
      <dgm:prSet custT="1"/>
      <dgm:spPr/>
      <dgm:t>
        <a:bodyPr/>
        <a:lstStyle/>
        <a:p>
          <a:r>
            <a:rPr lang="zh-CN" altLang="en-US" sz="2400" dirty="0"/>
            <a:t>公允性    </a:t>
          </a:r>
        </a:p>
      </dgm:t>
    </dgm:pt>
    <dgm:pt modelId="{9710C462-A9FC-724E-959A-C46BA9415720}" cxnId="{A8E51B48-E870-D541-ADB1-6631B8B4D288}" type="parTrans">
      <dgm:prSet/>
      <dgm:spPr/>
      <dgm:t>
        <a:bodyPr/>
        <a:lstStyle/>
        <a:p>
          <a:endParaRPr lang="zh-CN" altLang="en-US"/>
        </a:p>
      </dgm:t>
    </dgm:pt>
    <dgm:pt modelId="{EC270FC9-E90C-7F4D-B466-E1A3FFAFDE8F}" cxnId="{A8E51B48-E870-D541-ADB1-6631B8B4D288}" type="sibTrans">
      <dgm:prSet/>
      <dgm:spPr/>
      <dgm:t>
        <a:bodyPr/>
        <a:lstStyle/>
        <a:p>
          <a:endParaRPr lang="zh-CN" altLang="en-US"/>
        </a:p>
      </dgm:t>
    </dgm:pt>
    <dgm:pt modelId="{4135C3EE-1F00-3845-AC9D-2C5BFCAF0D3D}">
      <dgm:prSet custT="1"/>
      <dgm:spPr/>
      <dgm:t>
        <a:bodyPr/>
        <a:lstStyle/>
        <a:p>
          <a:r>
            <a:rPr lang="zh-CN" altLang="en-US" sz="2400" dirty="0"/>
            <a:t>表达与揭示</a:t>
          </a:r>
        </a:p>
      </dgm:t>
    </dgm:pt>
    <dgm:pt modelId="{8EC36DFA-9FDF-324C-B9C8-7C1879F952CC}" cxnId="{2159C39E-CACE-7542-A5C4-276D060B1F69}" type="parTrans">
      <dgm:prSet/>
      <dgm:spPr/>
      <dgm:t>
        <a:bodyPr/>
        <a:lstStyle/>
        <a:p>
          <a:endParaRPr lang="zh-CN" altLang="en-US"/>
        </a:p>
      </dgm:t>
    </dgm:pt>
    <dgm:pt modelId="{65267014-F93E-1F49-8A20-70E3EA9054DC}" cxnId="{2159C39E-CACE-7542-A5C4-276D060B1F69}" type="sibTrans">
      <dgm:prSet/>
      <dgm:spPr/>
      <dgm:t>
        <a:bodyPr/>
        <a:lstStyle/>
        <a:p>
          <a:endParaRPr lang="zh-CN" altLang="en-US"/>
        </a:p>
      </dgm:t>
    </dgm:pt>
    <dgm:pt modelId="{4671A36B-9590-6B40-9A31-2C17C5A3386D}" type="pres">
      <dgm:prSet presAssocID="{106A082A-2314-1C40-9F89-AE4B5AAAD3CF}" presName="Name0" presStyleCnt="0">
        <dgm:presLayoutVars>
          <dgm:dir/>
          <dgm:resizeHandles val="exact"/>
        </dgm:presLayoutVars>
      </dgm:prSet>
      <dgm:spPr/>
    </dgm:pt>
    <dgm:pt modelId="{1DB63EFA-1E26-9846-8FCE-FF8FB46ACEAB}" type="pres">
      <dgm:prSet presAssocID="{5D74E315-CF30-6949-B494-9E4E5F6FDF7B}" presName="node" presStyleLbl="node1" presStyleIdx="0" presStyleCnt="6">
        <dgm:presLayoutVars>
          <dgm:bulletEnabled val="1"/>
        </dgm:presLayoutVars>
      </dgm:prSet>
      <dgm:spPr/>
    </dgm:pt>
    <dgm:pt modelId="{10C8016D-9C0C-9845-ADED-6FB7FD5D4728}" type="pres">
      <dgm:prSet presAssocID="{21F033E9-F341-E744-ABC2-376FE814997B}" presName="sibTrans" presStyleLbl="sibTrans2D1" presStyleIdx="0" presStyleCnt="5"/>
      <dgm:spPr/>
    </dgm:pt>
    <dgm:pt modelId="{5621D194-0823-2F48-8761-0F978C4B0AB0}" type="pres">
      <dgm:prSet presAssocID="{21F033E9-F341-E744-ABC2-376FE814997B}" presName="connectorText" presStyleLbl="sibTrans2D1" presStyleIdx="0" presStyleCnt="5"/>
      <dgm:spPr/>
    </dgm:pt>
    <dgm:pt modelId="{662F7D3A-E496-F941-B27F-BDAC8FA0764F}" type="pres">
      <dgm:prSet presAssocID="{2AAD6B4E-3838-6D4E-8947-0BA65A2B3816}" presName="node" presStyleLbl="node1" presStyleIdx="1" presStyleCnt="6">
        <dgm:presLayoutVars>
          <dgm:bulletEnabled val="1"/>
        </dgm:presLayoutVars>
      </dgm:prSet>
      <dgm:spPr/>
    </dgm:pt>
    <dgm:pt modelId="{D9ED706C-937C-9A43-822B-E084400F0FAE}" type="pres">
      <dgm:prSet presAssocID="{E831E13F-2A7E-E640-A192-4AD3F109EEC9}" presName="sibTrans" presStyleLbl="sibTrans2D1" presStyleIdx="1" presStyleCnt="5"/>
      <dgm:spPr/>
    </dgm:pt>
    <dgm:pt modelId="{4665D6A8-DE27-7349-8168-537580A0E2F8}" type="pres">
      <dgm:prSet presAssocID="{E831E13F-2A7E-E640-A192-4AD3F109EEC9}" presName="connectorText" presStyleLbl="sibTrans2D1" presStyleIdx="1" presStyleCnt="5"/>
      <dgm:spPr/>
    </dgm:pt>
    <dgm:pt modelId="{AA28B678-8352-DB40-98CB-383B71EADC20}" type="pres">
      <dgm:prSet presAssocID="{550D336B-4482-114C-A69C-4D9EFA5359BA}" presName="node" presStyleLbl="node1" presStyleIdx="2" presStyleCnt="6">
        <dgm:presLayoutVars>
          <dgm:bulletEnabled val="1"/>
        </dgm:presLayoutVars>
      </dgm:prSet>
      <dgm:spPr/>
    </dgm:pt>
    <dgm:pt modelId="{F0AC054B-4FCC-6549-927E-A310C49228D6}" type="pres">
      <dgm:prSet presAssocID="{E680ECD8-84FE-1146-8679-75C1D0CC6E95}" presName="sibTrans" presStyleLbl="sibTrans2D1" presStyleIdx="2" presStyleCnt="5"/>
      <dgm:spPr/>
    </dgm:pt>
    <dgm:pt modelId="{AA4E778C-0CE3-9649-B6EA-896F6AEE4972}" type="pres">
      <dgm:prSet presAssocID="{E680ECD8-84FE-1146-8679-75C1D0CC6E95}" presName="connectorText" presStyleLbl="sibTrans2D1" presStyleIdx="2" presStyleCnt="5"/>
      <dgm:spPr/>
    </dgm:pt>
    <dgm:pt modelId="{27E6CB63-F84B-9849-851C-8259315B6703}" type="pres">
      <dgm:prSet presAssocID="{61264849-3561-704A-9792-92BD80DFB236}" presName="node" presStyleLbl="node1" presStyleIdx="3" presStyleCnt="6">
        <dgm:presLayoutVars>
          <dgm:bulletEnabled val="1"/>
        </dgm:presLayoutVars>
      </dgm:prSet>
      <dgm:spPr/>
    </dgm:pt>
    <dgm:pt modelId="{425F502B-2A41-6948-90D7-E53A27E07D25}" type="pres">
      <dgm:prSet presAssocID="{6B27FCBF-0BEE-0246-8402-D0758895EFAA}" presName="sibTrans" presStyleLbl="sibTrans2D1" presStyleIdx="3" presStyleCnt="5"/>
      <dgm:spPr/>
    </dgm:pt>
    <dgm:pt modelId="{40291FEE-369E-CF49-8CE7-539BCBBBCED0}" type="pres">
      <dgm:prSet presAssocID="{6B27FCBF-0BEE-0246-8402-D0758895EFAA}" presName="connectorText" presStyleLbl="sibTrans2D1" presStyleIdx="3" presStyleCnt="5"/>
      <dgm:spPr/>
    </dgm:pt>
    <dgm:pt modelId="{DFA99AF5-36B5-9C4F-AAC7-2C3E0CF43A5E}" type="pres">
      <dgm:prSet presAssocID="{35856C66-0761-E349-86FD-08A3D85FFE0F}" presName="node" presStyleLbl="node1" presStyleIdx="4" presStyleCnt="6">
        <dgm:presLayoutVars>
          <dgm:bulletEnabled val="1"/>
        </dgm:presLayoutVars>
      </dgm:prSet>
      <dgm:spPr/>
    </dgm:pt>
    <dgm:pt modelId="{FDF8DA19-EF64-7746-9F47-AAA715114323}" type="pres">
      <dgm:prSet presAssocID="{EC270FC9-E90C-7F4D-B466-E1A3FFAFDE8F}" presName="sibTrans" presStyleLbl="sibTrans2D1" presStyleIdx="4" presStyleCnt="5"/>
      <dgm:spPr/>
    </dgm:pt>
    <dgm:pt modelId="{B8B6762E-9333-D84C-AD9A-B4044B18EFD6}" type="pres">
      <dgm:prSet presAssocID="{EC270FC9-E90C-7F4D-B466-E1A3FFAFDE8F}" presName="connectorText" presStyleLbl="sibTrans2D1" presStyleIdx="4" presStyleCnt="5"/>
      <dgm:spPr/>
    </dgm:pt>
    <dgm:pt modelId="{1424B081-F391-1540-BE8D-2B0B7D47FF06}" type="pres">
      <dgm:prSet presAssocID="{4135C3EE-1F00-3845-AC9D-2C5BFCAF0D3D}" presName="node" presStyleLbl="node1" presStyleIdx="5" presStyleCnt="6">
        <dgm:presLayoutVars>
          <dgm:bulletEnabled val="1"/>
        </dgm:presLayoutVars>
      </dgm:prSet>
      <dgm:spPr/>
    </dgm:pt>
  </dgm:ptLst>
  <dgm:cxnLst>
    <dgm:cxn modelId="{07706504-DD6C-8A46-8CD5-A4EECAA24EB7}" type="presOf" srcId="{EC270FC9-E90C-7F4D-B466-E1A3FFAFDE8F}" destId="{B8B6762E-9333-D84C-AD9A-B4044B18EFD6}" srcOrd="1" destOrd="0" presId="urn:microsoft.com/office/officeart/2005/8/layout/process1"/>
    <dgm:cxn modelId="{85FB1107-4FC3-104C-AF40-43E2D644AD40}" type="presOf" srcId="{6B27FCBF-0BEE-0246-8402-D0758895EFAA}" destId="{40291FEE-369E-CF49-8CE7-539BCBBBCED0}" srcOrd="1" destOrd="0" presId="urn:microsoft.com/office/officeart/2005/8/layout/process1"/>
    <dgm:cxn modelId="{69CE0E08-5E19-9A40-98EC-296DD3096D50}" type="presOf" srcId="{2AAD6B4E-3838-6D4E-8947-0BA65A2B3816}" destId="{662F7D3A-E496-F941-B27F-BDAC8FA0764F}" srcOrd="0" destOrd="0" presId="urn:microsoft.com/office/officeart/2005/8/layout/process1"/>
    <dgm:cxn modelId="{EAC00B16-FBAB-0F4E-A295-B0F38BF8DD59}" srcId="{106A082A-2314-1C40-9F89-AE4B5AAAD3CF}" destId="{2AAD6B4E-3838-6D4E-8947-0BA65A2B3816}" srcOrd="1" destOrd="0" parTransId="{5105F26B-F370-4D43-BDA5-F4C0196BBF78}" sibTransId="{E831E13F-2A7E-E640-A192-4AD3F109EEC9}"/>
    <dgm:cxn modelId="{1E347819-E67E-8048-BA26-CA30CBEEC6BD}" type="presOf" srcId="{E831E13F-2A7E-E640-A192-4AD3F109EEC9}" destId="{D9ED706C-937C-9A43-822B-E084400F0FAE}" srcOrd="0" destOrd="0" presId="urn:microsoft.com/office/officeart/2005/8/layout/process1"/>
    <dgm:cxn modelId="{B1340730-A5BB-D642-80AD-B7ADE1612822}" type="presOf" srcId="{61264849-3561-704A-9792-92BD80DFB236}" destId="{27E6CB63-F84B-9849-851C-8259315B6703}" srcOrd="0" destOrd="0" presId="urn:microsoft.com/office/officeart/2005/8/layout/process1"/>
    <dgm:cxn modelId="{5CA46A37-0814-7A44-AB7A-24509BA076F6}" srcId="{106A082A-2314-1C40-9F89-AE4B5AAAD3CF}" destId="{5D74E315-CF30-6949-B494-9E4E5F6FDF7B}" srcOrd="0" destOrd="0" parTransId="{8E9BB80D-8A00-574C-AA95-D41F15F5014D}" sibTransId="{21F033E9-F341-E744-ABC2-376FE814997B}"/>
    <dgm:cxn modelId="{A8E51B48-E870-D541-ADB1-6631B8B4D288}" srcId="{106A082A-2314-1C40-9F89-AE4B5AAAD3CF}" destId="{35856C66-0761-E349-86FD-08A3D85FFE0F}" srcOrd="4" destOrd="0" parTransId="{9710C462-A9FC-724E-959A-C46BA9415720}" sibTransId="{EC270FC9-E90C-7F4D-B466-E1A3FFAFDE8F}"/>
    <dgm:cxn modelId="{FBB73848-FBED-E246-8ED4-ACB8B8C7E502}" type="presOf" srcId="{550D336B-4482-114C-A69C-4D9EFA5359BA}" destId="{AA28B678-8352-DB40-98CB-383B71EADC20}" srcOrd="0" destOrd="0" presId="urn:microsoft.com/office/officeart/2005/8/layout/process1"/>
    <dgm:cxn modelId="{B21CED52-9D69-0F4F-8603-FF1FAD1375BD}" type="presOf" srcId="{106A082A-2314-1C40-9F89-AE4B5AAAD3CF}" destId="{4671A36B-9590-6B40-9A31-2C17C5A3386D}" srcOrd="0" destOrd="0" presId="urn:microsoft.com/office/officeart/2005/8/layout/process1"/>
    <dgm:cxn modelId="{0E601055-1584-7248-B427-B5C933538F5E}" type="presOf" srcId="{6B27FCBF-0BEE-0246-8402-D0758895EFAA}" destId="{425F502B-2A41-6948-90D7-E53A27E07D25}" srcOrd="0" destOrd="0" presId="urn:microsoft.com/office/officeart/2005/8/layout/process1"/>
    <dgm:cxn modelId="{AD0E5666-6FDB-5247-88DD-5F1A7D61F295}" type="presOf" srcId="{21F033E9-F341-E744-ABC2-376FE814997B}" destId="{10C8016D-9C0C-9845-ADED-6FB7FD5D4728}" srcOrd="0" destOrd="0" presId="urn:microsoft.com/office/officeart/2005/8/layout/process1"/>
    <dgm:cxn modelId="{BEB5486D-320C-AD40-935C-3D75667A5391}" type="presOf" srcId="{E680ECD8-84FE-1146-8679-75C1D0CC6E95}" destId="{F0AC054B-4FCC-6549-927E-A310C49228D6}" srcOrd="0" destOrd="0" presId="urn:microsoft.com/office/officeart/2005/8/layout/process1"/>
    <dgm:cxn modelId="{4C43F17D-1A24-9249-98CE-CA9A672D3B7D}" type="presOf" srcId="{E831E13F-2A7E-E640-A192-4AD3F109EEC9}" destId="{4665D6A8-DE27-7349-8168-537580A0E2F8}" srcOrd="1" destOrd="0" presId="urn:microsoft.com/office/officeart/2005/8/layout/process1"/>
    <dgm:cxn modelId="{2A40E19C-2EDD-C04B-9834-E6D384D1A134}" srcId="{106A082A-2314-1C40-9F89-AE4B5AAAD3CF}" destId="{61264849-3561-704A-9792-92BD80DFB236}" srcOrd="3" destOrd="0" parTransId="{E05836C7-CEA7-CF4F-B45F-61379C1D58B7}" sibTransId="{6B27FCBF-0BEE-0246-8402-D0758895EFAA}"/>
    <dgm:cxn modelId="{2159C39E-CACE-7542-A5C4-276D060B1F69}" srcId="{106A082A-2314-1C40-9F89-AE4B5AAAD3CF}" destId="{4135C3EE-1F00-3845-AC9D-2C5BFCAF0D3D}" srcOrd="5" destOrd="0" parTransId="{8EC36DFA-9FDF-324C-B9C8-7C1879F952CC}" sibTransId="{65267014-F93E-1F49-8A20-70E3EA9054DC}"/>
    <dgm:cxn modelId="{7D3B29AB-9FE0-8448-9B28-17B0AAA7F250}" type="presOf" srcId="{21F033E9-F341-E744-ABC2-376FE814997B}" destId="{5621D194-0823-2F48-8761-0F978C4B0AB0}" srcOrd="1" destOrd="0" presId="urn:microsoft.com/office/officeart/2005/8/layout/process1"/>
    <dgm:cxn modelId="{3735ACAB-5884-1546-86C8-0B84109F8040}" type="presOf" srcId="{4135C3EE-1F00-3845-AC9D-2C5BFCAF0D3D}" destId="{1424B081-F391-1540-BE8D-2B0B7D47FF06}" srcOrd="0" destOrd="0" presId="urn:microsoft.com/office/officeart/2005/8/layout/process1"/>
    <dgm:cxn modelId="{8D2017D5-AE27-CC41-BF2A-1C671D2BB431}" type="presOf" srcId="{35856C66-0761-E349-86FD-08A3D85FFE0F}" destId="{DFA99AF5-36B5-9C4F-AAC7-2C3E0CF43A5E}" srcOrd="0" destOrd="0" presId="urn:microsoft.com/office/officeart/2005/8/layout/process1"/>
    <dgm:cxn modelId="{8B39A7DA-8F6F-D945-A66E-FD7487C6ED6D}" type="presOf" srcId="{EC270FC9-E90C-7F4D-B466-E1A3FFAFDE8F}" destId="{FDF8DA19-EF64-7746-9F47-AAA715114323}" srcOrd="0" destOrd="0" presId="urn:microsoft.com/office/officeart/2005/8/layout/process1"/>
    <dgm:cxn modelId="{B62D25DC-30F9-9D4B-B99A-82B2C6A88204}" type="presOf" srcId="{E680ECD8-84FE-1146-8679-75C1D0CC6E95}" destId="{AA4E778C-0CE3-9649-B6EA-896F6AEE4972}" srcOrd="1" destOrd="0" presId="urn:microsoft.com/office/officeart/2005/8/layout/process1"/>
    <dgm:cxn modelId="{A0616AE2-82C0-1143-B907-FB76FC55BD55}" type="presOf" srcId="{5D74E315-CF30-6949-B494-9E4E5F6FDF7B}" destId="{1DB63EFA-1E26-9846-8FCE-FF8FB46ACEAB}" srcOrd="0" destOrd="0" presId="urn:microsoft.com/office/officeart/2005/8/layout/process1"/>
    <dgm:cxn modelId="{1F36A9EB-D631-A24C-A516-8DDF13AADFE7}" srcId="{106A082A-2314-1C40-9F89-AE4B5AAAD3CF}" destId="{550D336B-4482-114C-A69C-4D9EFA5359BA}" srcOrd="2" destOrd="0" parTransId="{967FFEC0-72E1-EA43-95CD-7DCB39945434}" sibTransId="{E680ECD8-84FE-1146-8679-75C1D0CC6E95}"/>
    <dgm:cxn modelId="{2B7FA7CB-09CA-BD48-9AF6-D310B9AF9EDA}" type="presParOf" srcId="{4671A36B-9590-6B40-9A31-2C17C5A3386D}" destId="{1DB63EFA-1E26-9846-8FCE-FF8FB46ACEAB}" srcOrd="0" destOrd="0" presId="urn:microsoft.com/office/officeart/2005/8/layout/process1"/>
    <dgm:cxn modelId="{8F9B6FE3-BEC0-C345-B776-25CBF34178D6}" type="presParOf" srcId="{4671A36B-9590-6B40-9A31-2C17C5A3386D}" destId="{10C8016D-9C0C-9845-ADED-6FB7FD5D4728}" srcOrd="1" destOrd="0" presId="urn:microsoft.com/office/officeart/2005/8/layout/process1"/>
    <dgm:cxn modelId="{063C7221-0A5D-CB48-90D4-46F4489DBBB0}" type="presParOf" srcId="{10C8016D-9C0C-9845-ADED-6FB7FD5D4728}" destId="{5621D194-0823-2F48-8761-0F978C4B0AB0}" srcOrd="0" destOrd="0" presId="urn:microsoft.com/office/officeart/2005/8/layout/process1"/>
    <dgm:cxn modelId="{AFB96B7E-8D0E-124C-93C8-D709FD08560A}" type="presParOf" srcId="{4671A36B-9590-6B40-9A31-2C17C5A3386D}" destId="{662F7D3A-E496-F941-B27F-BDAC8FA0764F}" srcOrd="2" destOrd="0" presId="urn:microsoft.com/office/officeart/2005/8/layout/process1"/>
    <dgm:cxn modelId="{C4B27CB2-5A44-2246-AE0C-E1A0F4A18952}" type="presParOf" srcId="{4671A36B-9590-6B40-9A31-2C17C5A3386D}" destId="{D9ED706C-937C-9A43-822B-E084400F0FAE}" srcOrd="3" destOrd="0" presId="urn:microsoft.com/office/officeart/2005/8/layout/process1"/>
    <dgm:cxn modelId="{AD683420-C241-2A47-A756-C70812A88CFA}" type="presParOf" srcId="{D9ED706C-937C-9A43-822B-E084400F0FAE}" destId="{4665D6A8-DE27-7349-8168-537580A0E2F8}" srcOrd="0" destOrd="0" presId="urn:microsoft.com/office/officeart/2005/8/layout/process1"/>
    <dgm:cxn modelId="{ACB2F55B-2E14-8E4F-B0FF-5ADB28F46392}" type="presParOf" srcId="{4671A36B-9590-6B40-9A31-2C17C5A3386D}" destId="{AA28B678-8352-DB40-98CB-383B71EADC20}" srcOrd="4" destOrd="0" presId="urn:microsoft.com/office/officeart/2005/8/layout/process1"/>
    <dgm:cxn modelId="{D4B9109F-24E2-4341-8A89-2FB78237193F}" type="presParOf" srcId="{4671A36B-9590-6B40-9A31-2C17C5A3386D}" destId="{F0AC054B-4FCC-6549-927E-A310C49228D6}" srcOrd="5" destOrd="0" presId="urn:microsoft.com/office/officeart/2005/8/layout/process1"/>
    <dgm:cxn modelId="{93368836-9DA9-F442-8368-D1F738A1E7BC}" type="presParOf" srcId="{F0AC054B-4FCC-6549-927E-A310C49228D6}" destId="{AA4E778C-0CE3-9649-B6EA-896F6AEE4972}" srcOrd="0" destOrd="0" presId="urn:microsoft.com/office/officeart/2005/8/layout/process1"/>
    <dgm:cxn modelId="{B9ABDFDD-33F5-0C4F-BE68-137BBCFFEF46}" type="presParOf" srcId="{4671A36B-9590-6B40-9A31-2C17C5A3386D}" destId="{27E6CB63-F84B-9849-851C-8259315B6703}" srcOrd="6" destOrd="0" presId="urn:microsoft.com/office/officeart/2005/8/layout/process1"/>
    <dgm:cxn modelId="{0A8A2AC1-8963-1542-9075-00EA00A14C88}" type="presParOf" srcId="{4671A36B-9590-6B40-9A31-2C17C5A3386D}" destId="{425F502B-2A41-6948-90D7-E53A27E07D25}" srcOrd="7" destOrd="0" presId="urn:microsoft.com/office/officeart/2005/8/layout/process1"/>
    <dgm:cxn modelId="{EF9F28FE-676D-484A-A890-F112BE0DE178}" type="presParOf" srcId="{425F502B-2A41-6948-90D7-E53A27E07D25}" destId="{40291FEE-369E-CF49-8CE7-539BCBBBCED0}" srcOrd="0" destOrd="0" presId="urn:microsoft.com/office/officeart/2005/8/layout/process1"/>
    <dgm:cxn modelId="{16B35008-5037-E44D-B061-4261348F291D}" type="presParOf" srcId="{4671A36B-9590-6B40-9A31-2C17C5A3386D}" destId="{DFA99AF5-36B5-9C4F-AAC7-2C3E0CF43A5E}" srcOrd="8" destOrd="0" presId="urn:microsoft.com/office/officeart/2005/8/layout/process1"/>
    <dgm:cxn modelId="{5E7508A6-62AA-AD41-A49D-74E54A6937F7}" type="presParOf" srcId="{4671A36B-9590-6B40-9A31-2C17C5A3386D}" destId="{FDF8DA19-EF64-7746-9F47-AAA715114323}" srcOrd="9" destOrd="0" presId="urn:microsoft.com/office/officeart/2005/8/layout/process1"/>
    <dgm:cxn modelId="{DB274986-E90B-FA44-92F9-0677077DB865}" type="presParOf" srcId="{FDF8DA19-EF64-7746-9F47-AAA715114323}" destId="{B8B6762E-9333-D84C-AD9A-B4044B18EFD6}" srcOrd="0" destOrd="0" presId="urn:microsoft.com/office/officeart/2005/8/layout/process1"/>
    <dgm:cxn modelId="{6D26FACA-1909-3749-AC3E-ECCEB1716CF8}" type="presParOf" srcId="{4671A36B-9590-6B40-9A31-2C17C5A3386D}" destId="{1424B081-F391-1540-BE8D-2B0B7D47FF06}"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9CE2D73-7425-4DAB-8AA7-1C1B15CEBEB5}" type="doc">
      <dgm:prSet loTypeId="urn:microsoft.com/office/officeart/2005/8/layout/process1" loCatId="relationship" qsTypeId="urn:microsoft.com/office/officeart/2005/8/quickstyle/simple1" qsCatId="simple" csTypeId="urn:microsoft.com/office/officeart/2005/8/colors/accent5_1" csCatId="accent5" phldr="1"/>
      <dgm:spPr/>
      <dgm:t>
        <a:bodyPr/>
        <a:lstStyle/>
        <a:p>
          <a:endParaRPr lang="zh-CN" altLang="en-US"/>
        </a:p>
      </dgm:t>
    </dgm:pt>
    <dgm:pt modelId="{A561E243-9C9A-4547-BE5B-3966981A4FF6}">
      <dgm:prSet phldrT="[文本]" custT="1"/>
      <dgm:spPr/>
      <dgm:t>
        <a:bodyPr/>
        <a:lstStyle/>
        <a:p>
          <a:r>
            <a:rPr lang="zh-CN" altLang="en-US" sz="2400" dirty="0"/>
            <a:t>名称预先核准登记</a:t>
          </a:r>
        </a:p>
      </dgm:t>
    </dgm:pt>
    <dgm:pt modelId="{535006A5-47A9-48B6-BF97-73878FF6AC35}" cxnId="{60D8ED2F-9D6B-4660-9072-6C7733F14A63}" type="parTrans">
      <dgm:prSet/>
      <dgm:spPr/>
      <dgm:t>
        <a:bodyPr/>
        <a:lstStyle/>
        <a:p>
          <a:endParaRPr lang="zh-CN" altLang="en-US"/>
        </a:p>
      </dgm:t>
    </dgm:pt>
    <dgm:pt modelId="{D4C4D2EF-6E4C-4A38-9095-0C7692D886D6}" cxnId="{60D8ED2F-9D6B-4660-9072-6C7733F14A63}" type="sibTrans">
      <dgm:prSet/>
      <dgm:spPr/>
      <dgm:t>
        <a:bodyPr/>
        <a:lstStyle/>
        <a:p>
          <a:endParaRPr lang="zh-CN" altLang="en-US"/>
        </a:p>
      </dgm:t>
    </dgm:pt>
    <dgm:pt modelId="{B83E5B08-8D30-406D-8AF9-55FF728A5DDF}">
      <dgm:prSet phldrT="[文本]" custT="1"/>
      <dgm:spPr/>
      <dgm:t>
        <a:bodyPr/>
        <a:lstStyle/>
        <a:p>
          <a:r>
            <a:rPr lang="zh-CN" altLang="en-US" sz="2400" dirty="0"/>
            <a:t>申请与受理</a:t>
          </a:r>
        </a:p>
      </dgm:t>
    </dgm:pt>
    <dgm:pt modelId="{92B6485F-6ABC-4222-BAA0-AE46C02A1B31}" cxnId="{F9F38D07-19A5-4ABD-99F7-DE1067364CA4}" type="parTrans">
      <dgm:prSet/>
      <dgm:spPr/>
      <dgm:t>
        <a:bodyPr/>
        <a:lstStyle/>
        <a:p>
          <a:endParaRPr lang="zh-CN" altLang="en-US"/>
        </a:p>
      </dgm:t>
    </dgm:pt>
    <dgm:pt modelId="{37C81876-FCA6-4F44-80E0-59B2CE807808}" cxnId="{F9F38D07-19A5-4ABD-99F7-DE1067364CA4}" type="sibTrans">
      <dgm:prSet/>
      <dgm:spPr/>
      <dgm:t>
        <a:bodyPr/>
        <a:lstStyle/>
        <a:p>
          <a:endParaRPr lang="zh-CN" altLang="en-US"/>
        </a:p>
      </dgm:t>
    </dgm:pt>
    <dgm:pt modelId="{DC82FE83-2CE9-433B-BAD0-95E36DFAEDC6}">
      <dgm:prSet phldrT="[文本]" custT="1"/>
      <dgm:spPr/>
      <dgm:t>
        <a:bodyPr/>
        <a:lstStyle/>
        <a:p>
          <a:r>
            <a:rPr lang="zh-CN" altLang="en-US" sz="2400" dirty="0"/>
            <a:t>核准发照</a:t>
          </a:r>
        </a:p>
      </dgm:t>
    </dgm:pt>
    <dgm:pt modelId="{E78D8C90-460B-4344-98CA-242941AAFEF6}" cxnId="{5B4EC888-C83C-47DE-9857-82AA9088D4AE}" type="parTrans">
      <dgm:prSet/>
      <dgm:spPr/>
      <dgm:t>
        <a:bodyPr/>
        <a:lstStyle/>
        <a:p>
          <a:endParaRPr lang="zh-CN" altLang="en-US"/>
        </a:p>
      </dgm:t>
    </dgm:pt>
    <dgm:pt modelId="{AF06F7C0-5D43-454D-A18D-E280804865FC}" cxnId="{5B4EC888-C83C-47DE-9857-82AA9088D4AE}" type="sibTrans">
      <dgm:prSet/>
      <dgm:spPr/>
      <dgm:t>
        <a:bodyPr/>
        <a:lstStyle/>
        <a:p>
          <a:endParaRPr lang="zh-CN" altLang="en-US"/>
        </a:p>
      </dgm:t>
    </dgm:pt>
    <dgm:pt modelId="{CDB5EFAE-DA06-46CA-AE10-78832AA50897}">
      <dgm:prSet custT="1"/>
      <dgm:spPr/>
      <dgm:t>
        <a:bodyPr/>
        <a:lstStyle/>
        <a:p>
          <a:r>
            <a:rPr lang="zh-CN" altLang="en-US" sz="2400" dirty="0"/>
            <a:t>公告</a:t>
          </a:r>
        </a:p>
      </dgm:t>
    </dgm:pt>
    <dgm:pt modelId="{0E757075-DD1C-4727-83D5-A5009015FE20}" cxnId="{C0173180-D3C0-4B46-8A81-80EA3F4E3AE9}" type="parTrans">
      <dgm:prSet/>
      <dgm:spPr/>
      <dgm:t>
        <a:bodyPr/>
        <a:lstStyle/>
        <a:p>
          <a:endParaRPr lang="zh-CN" altLang="en-US"/>
        </a:p>
      </dgm:t>
    </dgm:pt>
    <dgm:pt modelId="{0EB6FB84-A18B-4DBB-9578-9A51CFB0DF29}" cxnId="{C0173180-D3C0-4B46-8A81-80EA3F4E3AE9}" type="sibTrans">
      <dgm:prSet/>
      <dgm:spPr/>
      <dgm:t>
        <a:bodyPr/>
        <a:lstStyle/>
        <a:p>
          <a:endParaRPr lang="zh-CN" altLang="en-US"/>
        </a:p>
      </dgm:t>
    </dgm:pt>
    <dgm:pt modelId="{59B872BF-3C62-414F-B348-3777F383021A}">
      <dgm:prSet phldrT="[文本]" custT="1"/>
      <dgm:spPr/>
      <dgm:t>
        <a:bodyPr/>
        <a:lstStyle/>
        <a:p>
          <a:r>
            <a:rPr lang="zh-CN" altLang="en-US" sz="2400" dirty="0"/>
            <a:t>审查</a:t>
          </a:r>
        </a:p>
      </dgm:t>
    </dgm:pt>
    <dgm:pt modelId="{A7FAA718-2ACB-4431-86CF-251CE3437233}" cxnId="{0DE660C2-A6B5-4914-A213-B2353CD5694D}" type="parTrans">
      <dgm:prSet/>
      <dgm:spPr/>
      <dgm:t>
        <a:bodyPr/>
        <a:lstStyle/>
        <a:p>
          <a:endParaRPr lang="zh-CN" altLang="en-US"/>
        </a:p>
      </dgm:t>
    </dgm:pt>
    <dgm:pt modelId="{D46F5822-06EF-4D90-A3D8-CC82F068BB34}" cxnId="{0DE660C2-A6B5-4914-A213-B2353CD5694D}" type="sibTrans">
      <dgm:prSet/>
      <dgm:spPr/>
      <dgm:t>
        <a:bodyPr/>
        <a:lstStyle/>
        <a:p>
          <a:endParaRPr lang="zh-CN" altLang="en-US"/>
        </a:p>
      </dgm:t>
    </dgm:pt>
    <dgm:pt modelId="{E0B0003A-7E32-4C41-83E4-6889508A1776}" type="pres">
      <dgm:prSet presAssocID="{C9CE2D73-7425-4DAB-8AA7-1C1B15CEBEB5}" presName="Name0" presStyleCnt="0">
        <dgm:presLayoutVars>
          <dgm:dir/>
          <dgm:resizeHandles val="exact"/>
        </dgm:presLayoutVars>
      </dgm:prSet>
      <dgm:spPr/>
    </dgm:pt>
    <dgm:pt modelId="{EEBE3D7F-5CBD-D842-8ED6-9A5F8D524E3C}" type="pres">
      <dgm:prSet presAssocID="{A561E243-9C9A-4547-BE5B-3966981A4FF6}" presName="node" presStyleLbl="node1" presStyleIdx="0" presStyleCnt="5">
        <dgm:presLayoutVars>
          <dgm:bulletEnabled val="1"/>
        </dgm:presLayoutVars>
      </dgm:prSet>
      <dgm:spPr/>
    </dgm:pt>
    <dgm:pt modelId="{F9D5FEF1-E6B0-874D-A259-E7C1D3CAC587}" type="pres">
      <dgm:prSet presAssocID="{D4C4D2EF-6E4C-4A38-9095-0C7692D886D6}" presName="sibTrans" presStyleLbl="sibTrans2D1" presStyleIdx="0" presStyleCnt="4"/>
      <dgm:spPr/>
    </dgm:pt>
    <dgm:pt modelId="{905C4320-8C4D-3B44-99A4-74DB58EA1552}" type="pres">
      <dgm:prSet presAssocID="{D4C4D2EF-6E4C-4A38-9095-0C7692D886D6}" presName="connectorText" presStyleLbl="sibTrans2D1" presStyleIdx="0" presStyleCnt="4"/>
      <dgm:spPr/>
    </dgm:pt>
    <dgm:pt modelId="{63C4F61D-2514-E849-B127-87732185968A}" type="pres">
      <dgm:prSet presAssocID="{B83E5B08-8D30-406D-8AF9-55FF728A5DDF}" presName="node" presStyleLbl="node1" presStyleIdx="1" presStyleCnt="5">
        <dgm:presLayoutVars>
          <dgm:bulletEnabled val="1"/>
        </dgm:presLayoutVars>
      </dgm:prSet>
      <dgm:spPr/>
    </dgm:pt>
    <dgm:pt modelId="{09CA1730-9895-2F40-B2CD-BDF54B19E455}" type="pres">
      <dgm:prSet presAssocID="{37C81876-FCA6-4F44-80E0-59B2CE807808}" presName="sibTrans" presStyleLbl="sibTrans2D1" presStyleIdx="1" presStyleCnt="4"/>
      <dgm:spPr/>
    </dgm:pt>
    <dgm:pt modelId="{CB18BE9A-FF59-8E49-BAD8-19B1DD6AFBC0}" type="pres">
      <dgm:prSet presAssocID="{37C81876-FCA6-4F44-80E0-59B2CE807808}" presName="connectorText" presStyleLbl="sibTrans2D1" presStyleIdx="1" presStyleCnt="4"/>
      <dgm:spPr/>
    </dgm:pt>
    <dgm:pt modelId="{5177D24D-A3D0-5C49-91D4-515706F9E00E}" type="pres">
      <dgm:prSet presAssocID="{59B872BF-3C62-414F-B348-3777F383021A}" presName="node" presStyleLbl="node1" presStyleIdx="2" presStyleCnt="5">
        <dgm:presLayoutVars>
          <dgm:bulletEnabled val="1"/>
        </dgm:presLayoutVars>
      </dgm:prSet>
      <dgm:spPr/>
    </dgm:pt>
    <dgm:pt modelId="{26730C40-F1FA-D940-ABB6-D419768FD879}" type="pres">
      <dgm:prSet presAssocID="{D46F5822-06EF-4D90-A3D8-CC82F068BB34}" presName="sibTrans" presStyleLbl="sibTrans2D1" presStyleIdx="2" presStyleCnt="4"/>
      <dgm:spPr/>
    </dgm:pt>
    <dgm:pt modelId="{5B6CACF0-04EF-904E-99FB-E5E15AF5967A}" type="pres">
      <dgm:prSet presAssocID="{D46F5822-06EF-4D90-A3D8-CC82F068BB34}" presName="connectorText" presStyleLbl="sibTrans2D1" presStyleIdx="2" presStyleCnt="4"/>
      <dgm:spPr/>
    </dgm:pt>
    <dgm:pt modelId="{F02CB365-A125-2643-BEFD-27AA1EC15B04}" type="pres">
      <dgm:prSet presAssocID="{DC82FE83-2CE9-433B-BAD0-95E36DFAEDC6}" presName="node" presStyleLbl="node1" presStyleIdx="3" presStyleCnt="5">
        <dgm:presLayoutVars>
          <dgm:bulletEnabled val="1"/>
        </dgm:presLayoutVars>
      </dgm:prSet>
      <dgm:spPr/>
    </dgm:pt>
    <dgm:pt modelId="{BB82B0D6-5906-BE4A-BD8D-B08E4EF72D0B}" type="pres">
      <dgm:prSet presAssocID="{AF06F7C0-5D43-454D-A18D-E280804865FC}" presName="sibTrans" presStyleLbl="sibTrans2D1" presStyleIdx="3" presStyleCnt="4"/>
      <dgm:spPr/>
    </dgm:pt>
    <dgm:pt modelId="{EC76381A-2E74-9141-82DA-1849AA27710C}" type="pres">
      <dgm:prSet presAssocID="{AF06F7C0-5D43-454D-A18D-E280804865FC}" presName="connectorText" presStyleLbl="sibTrans2D1" presStyleIdx="3" presStyleCnt="4"/>
      <dgm:spPr/>
    </dgm:pt>
    <dgm:pt modelId="{3B632E6C-5C88-B944-B1BA-6E60ACCC722B}" type="pres">
      <dgm:prSet presAssocID="{CDB5EFAE-DA06-46CA-AE10-78832AA50897}" presName="node" presStyleLbl="node1" presStyleIdx="4" presStyleCnt="5">
        <dgm:presLayoutVars>
          <dgm:bulletEnabled val="1"/>
        </dgm:presLayoutVars>
      </dgm:prSet>
      <dgm:spPr/>
    </dgm:pt>
  </dgm:ptLst>
  <dgm:cxnLst>
    <dgm:cxn modelId="{F9F38D07-19A5-4ABD-99F7-DE1067364CA4}" srcId="{C9CE2D73-7425-4DAB-8AA7-1C1B15CEBEB5}" destId="{B83E5B08-8D30-406D-8AF9-55FF728A5DDF}" srcOrd="1" destOrd="0" parTransId="{92B6485F-6ABC-4222-BAA0-AE46C02A1B31}" sibTransId="{37C81876-FCA6-4F44-80E0-59B2CE807808}"/>
    <dgm:cxn modelId="{EDA7B61C-7685-D845-96BD-BE8D90B4E629}" type="presOf" srcId="{37C81876-FCA6-4F44-80E0-59B2CE807808}" destId="{09CA1730-9895-2F40-B2CD-BDF54B19E455}" srcOrd="0" destOrd="0" presId="urn:microsoft.com/office/officeart/2005/8/layout/process1"/>
    <dgm:cxn modelId="{60D8ED2F-9D6B-4660-9072-6C7733F14A63}" srcId="{C9CE2D73-7425-4DAB-8AA7-1C1B15CEBEB5}" destId="{A561E243-9C9A-4547-BE5B-3966981A4FF6}" srcOrd="0" destOrd="0" parTransId="{535006A5-47A9-48B6-BF97-73878FF6AC35}" sibTransId="{D4C4D2EF-6E4C-4A38-9095-0C7692D886D6}"/>
    <dgm:cxn modelId="{3461496C-1B67-7347-90A5-D630A9C50360}" type="presOf" srcId="{D46F5822-06EF-4D90-A3D8-CC82F068BB34}" destId="{5B6CACF0-04EF-904E-99FB-E5E15AF5967A}" srcOrd="1" destOrd="0" presId="urn:microsoft.com/office/officeart/2005/8/layout/process1"/>
    <dgm:cxn modelId="{0495C97B-EC1F-DD44-82D0-9DB75F9096CC}" type="presOf" srcId="{B83E5B08-8D30-406D-8AF9-55FF728A5DDF}" destId="{63C4F61D-2514-E849-B127-87732185968A}" srcOrd="0" destOrd="0" presId="urn:microsoft.com/office/officeart/2005/8/layout/process1"/>
    <dgm:cxn modelId="{A78C1C7D-2984-FC48-96DF-415B63019A7A}" type="presOf" srcId="{AF06F7C0-5D43-454D-A18D-E280804865FC}" destId="{BB82B0D6-5906-BE4A-BD8D-B08E4EF72D0B}" srcOrd="0" destOrd="0" presId="urn:microsoft.com/office/officeart/2005/8/layout/process1"/>
    <dgm:cxn modelId="{C0173180-D3C0-4B46-8A81-80EA3F4E3AE9}" srcId="{C9CE2D73-7425-4DAB-8AA7-1C1B15CEBEB5}" destId="{CDB5EFAE-DA06-46CA-AE10-78832AA50897}" srcOrd="4" destOrd="0" parTransId="{0E757075-DD1C-4727-83D5-A5009015FE20}" sibTransId="{0EB6FB84-A18B-4DBB-9578-9A51CFB0DF29}"/>
    <dgm:cxn modelId="{03E27984-A221-BA48-A56D-32EC7C855812}" type="presOf" srcId="{D4C4D2EF-6E4C-4A38-9095-0C7692D886D6}" destId="{F9D5FEF1-E6B0-874D-A259-E7C1D3CAC587}" srcOrd="0" destOrd="0" presId="urn:microsoft.com/office/officeart/2005/8/layout/process1"/>
    <dgm:cxn modelId="{ED773A87-2897-5545-B03D-A4F93842B658}" type="presOf" srcId="{59B872BF-3C62-414F-B348-3777F383021A}" destId="{5177D24D-A3D0-5C49-91D4-515706F9E00E}" srcOrd="0" destOrd="0" presId="urn:microsoft.com/office/officeart/2005/8/layout/process1"/>
    <dgm:cxn modelId="{5B4EC888-C83C-47DE-9857-82AA9088D4AE}" srcId="{C9CE2D73-7425-4DAB-8AA7-1C1B15CEBEB5}" destId="{DC82FE83-2CE9-433B-BAD0-95E36DFAEDC6}" srcOrd="3" destOrd="0" parTransId="{E78D8C90-460B-4344-98CA-242941AAFEF6}" sibTransId="{AF06F7C0-5D43-454D-A18D-E280804865FC}"/>
    <dgm:cxn modelId="{96D1EE8A-8FA8-4A48-BE68-082F34F2D94B}" type="presOf" srcId="{D46F5822-06EF-4D90-A3D8-CC82F068BB34}" destId="{26730C40-F1FA-D940-ABB6-D419768FD879}" srcOrd="0" destOrd="0" presId="urn:microsoft.com/office/officeart/2005/8/layout/process1"/>
    <dgm:cxn modelId="{AD245BAD-2E0A-C74D-B424-967755972D0D}" type="presOf" srcId="{D4C4D2EF-6E4C-4A38-9095-0C7692D886D6}" destId="{905C4320-8C4D-3B44-99A4-74DB58EA1552}" srcOrd="1" destOrd="0" presId="urn:microsoft.com/office/officeart/2005/8/layout/process1"/>
    <dgm:cxn modelId="{0DE660C2-A6B5-4914-A213-B2353CD5694D}" srcId="{C9CE2D73-7425-4DAB-8AA7-1C1B15CEBEB5}" destId="{59B872BF-3C62-414F-B348-3777F383021A}" srcOrd="2" destOrd="0" parTransId="{A7FAA718-2ACB-4431-86CF-251CE3437233}" sibTransId="{D46F5822-06EF-4D90-A3D8-CC82F068BB34}"/>
    <dgm:cxn modelId="{95EF5CD0-25AA-CA48-A8C3-3D7DC3E589D1}" type="presOf" srcId="{CDB5EFAE-DA06-46CA-AE10-78832AA50897}" destId="{3B632E6C-5C88-B944-B1BA-6E60ACCC722B}" srcOrd="0" destOrd="0" presId="urn:microsoft.com/office/officeart/2005/8/layout/process1"/>
    <dgm:cxn modelId="{297161D8-A0D9-F845-8F7C-D0B95D926839}" type="presOf" srcId="{37C81876-FCA6-4F44-80E0-59B2CE807808}" destId="{CB18BE9A-FF59-8E49-BAD8-19B1DD6AFBC0}" srcOrd="1" destOrd="0" presId="urn:microsoft.com/office/officeart/2005/8/layout/process1"/>
    <dgm:cxn modelId="{66D8B6DD-4A00-BC48-A9EC-5FE4ED3B4589}" type="presOf" srcId="{A561E243-9C9A-4547-BE5B-3966981A4FF6}" destId="{EEBE3D7F-5CBD-D842-8ED6-9A5F8D524E3C}" srcOrd="0" destOrd="0" presId="urn:microsoft.com/office/officeart/2005/8/layout/process1"/>
    <dgm:cxn modelId="{81CE35E5-267B-3D45-88E5-5C4E49C07069}" type="presOf" srcId="{AF06F7C0-5D43-454D-A18D-E280804865FC}" destId="{EC76381A-2E74-9141-82DA-1849AA27710C}" srcOrd="1" destOrd="0" presId="urn:microsoft.com/office/officeart/2005/8/layout/process1"/>
    <dgm:cxn modelId="{B8B3FEE5-3E34-B74F-B762-4FD2C62F9983}" type="presOf" srcId="{C9CE2D73-7425-4DAB-8AA7-1C1B15CEBEB5}" destId="{E0B0003A-7E32-4C41-83E4-6889508A1776}" srcOrd="0" destOrd="0" presId="urn:microsoft.com/office/officeart/2005/8/layout/process1"/>
    <dgm:cxn modelId="{B9E835F2-BAA6-B64A-8E10-BEBCFA0DD28C}" type="presOf" srcId="{DC82FE83-2CE9-433B-BAD0-95E36DFAEDC6}" destId="{F02CB365-A125-2643-BEFD-27AA1EC15B04}" srcOrd="0" destOrd="0" presId="urn:microsoft.com/office/officeart/2005/8/layout/process1"/>
    <dgm:cxn modelId="{7E3B160B-1A9A-FB4F-9205-F964D1411560}" type="presParOf" srcId="{E0B0003A-7E32-4C41-83E4-6889508A1776}" destId="{EEBE3D7F-5CBD-D842-8ED6-9A5F8D524E3C}" srcOrd="0" destOrd="0" presId="urn:microsoft.com/office/officeart/2005/8/layout/process1"/>
    <dgm:cxn modelId="{AABF8C0E-6BC7-9D49-AA54-A0EFE38546EF}" type="presParOf" srcId="{E0B0003A-7E32-4C41-83E4-6889508A1776}" destId="{F9D5FEF1-E6B0-874D-A259-E7C1D3CAC587}" srcOrd="1" destOrd="0" presId="urn:microsoft.com/office/officeart/2005/8/layout/process1"/>
    <dgm:cxn modelId="{28D6B7FE-8CB6-3948-88F9-611D3E111A5E}" type="presParOf" srcId="{F9D5FEF1-E6B0-874D-A259-E7C1D3CAC587}" destId="{905C4320-8C4D-3B44-99A4-74DB58EA1552}" srcOrd="0" destOrd="0" presId="urn:microsoft.com/office/officeart/2005/8/layout/process1"/>
    <dgm:cxn modelId="{85D300EF-7369-2940-8898-D75BEE122765}" type="presParOf" srcId="{E0B0003A-7E32-4C41-83E4-6889508A1776}" destId="{63C4F61D-2514-E849-B127-87732185968A}" srcOrd="2" destOrd="0" presId="urn:microsoft.com/office/officeart/2005/8/layout/process1"/>
    <dgm:cxn modelId="{4550FDFB-621B-E94C-A74C-58B0EC2F8E0A}" type="presParOf" srcId="{E0B0003A-7E32-4C41-83E4-6889508A1776}" destId="{09CA1730-9895-2F40-B2CD-BDF54B19E455}" srcOrd="3" destOrd="0" presId="urn:microsoft.com/office/officeart/2005/8/layout/process1"/>
    <dgm:cxn modelId="{4DB4F2D9-EA6A-9F41-B7C7-14CE2A8EC0D0}" type="presParOf" srcId="{09CA1730-9895-2F40-B2CD-BDF54B19E455}" destId="{CB18BE9A-FF59-8E49-BAD8-19B1DD6AFBC0}" srcOrd="0" destOrd="0" presId="urn:microsoft.com/office/officeart/2005/8/layout/process1"/>
    <dgm:cxn modelId="{F0D0ADAE-F032-7943-AF89-A5194E738103}" type="presParOf" srcId="{E0B0003A-7E32-4C41-83E4-6889508A1776}" destId="{5177D24D-A3D0-5C49-91D4-515706F9E00E}" srcOrd="4" destOrd="0" presId="urn:microsoft.com/office/officeart/2005/8/layout/process1"/>
    <dgm:cxn modelId="{203CB705-6EBB-DE4E-9A90-22926274457A}" type="presParOf" srcId="{E0B0003A-7E32-4C41-83E4-6889508A1776}" destId="{26730C40-F1FA-D940-ABB6-D419768FD879}" srcOrd="5" destOrd="0" presId="urn:microsoft.com/office/officeart/2005/8/layout/process1"/>
    <dgm:cxn modelId="{D164861B-EC54-0246-AF05-01CD641D5095}" type="presParOf" srcId="{26730C40-F1FA-D940-ABB6-D419768FD879}" destId="{5B6CACF0-04EF-904E-99FB-E5E15AF5967A}" srcOrd="0" destOrd="0" presId="urn:microsoft.com/office/officeart/2005/8/layout/process1"/>
    <dgm:cxn modelId="{8C34F8EA-68E4-AF4D-A90F-46F8CE7F9472}" type="presParOf" srcId="{E0B0003A-7E32-4C41-83E4-6889508A1776}" destId="{F02CB365-A125-2643-BEFD-27AA1EC15B04}" srcOrd="6" destOrd="0" presId="urn:microsoft.com/office/officeart/2005/8/layout/process1"/>
    <dgm:cxn modelId="{B7A7D092-4548-B245-A836-3BC165D08C9E}" type="presParOf" srcId="{E0B0003A-7E32-4C41-83E4-6889508A1776}" destId="{BB82B0D6-5906-BE4A-BD8D-B08E4EF72D0B}" srcOrd="7" destOrd="0" presId="urn:microsoft.com/office/officeart/2005/8/layout/process1"/>
    <dgm:cxn modelId="{1FE78A78-5A06-6149-AAB6-ED2BC51BAE38}" type="presParOf" srcId="{BB82B0D6-5906-BE4A-BD8D-B08E4EF72D0B}" destId="{EC76381A-2E74-9141-82DA-1849AA27710C}" srcOrd="0" destOrd="0" presId="urn:microsoft.com/office/officeart/2005/8/layout/process1"/>
    <dgm:cxn modelId="{2A854780-1C54-8C44-A0BB-9B45C27FF50D}" type="presParOf" srcId="{E0B0003A-7E32-4C41-83E4-6889508A1776}" destId="{3B632E6C-5C88-B944-B1BA-6E60ACCC722B}"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70309" cy="2122520"/>
        <a:chOff x="0" y="0"/>
        <a:chExt cx="3570309" cy="2122520"/>
      </a:xfrm>
    </dsp:grpSpPr>
    <dsp:sp modelId="{13F8584E-1068-42C9-B38D-43AB24C33089}">
      <dsp:nvSpPr>
        <dsp:cNvPr id="3" name="椭圆 2"/>
        <dsp:cNvSpPr/>
      </dsp:nvSpPr>
      <dsp:spPr bwMode="white">
        <a:xfrm>
          <a:off x="1333098" y="1218407"/>
          <a:ext cx="904113" cy="904113"/>
        </a:xfrm>
        <a:prstGeom prst="ellipse">
          <a:avLst/>
        </a:prstGeom>
      </dsp:spPr>
      <dsp:style>
        <a:lnRef idx="2">
          <a:schemeClr val="accent3">
            <a:shade val="80000"/>
          </a:schemeClr>
        </a:lnRef>
        <a:fillRef idx="1">
          <a:schemeClr val="lt1"/>
        </a:fillRef>
        <a:effectRef idx="0">
          <a:scrgbClr r="0" g="0" b="0"/>
        </a:effectRef>
        <a:fontRef idx="minor">
          <a:schemeClr val="lt1"/>
        </a:fontRef>
      </dsp:style>
      <dsp:txBody>
        <a:bodyPr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a:solidFill>
                <a:schemeClr val="dk1"/>
              </a:solidFill>
            </a:rPr>
            <a:t>商法人</a:t>
          </a:r>
          <a:endParaRPr>
            <a:solidFill>
              <a:schemeClr val="dk1"/>
            </a:solidFill>
          </a:endParaRPr>
        </a:p>
      </dsp:txBody>
      <dsp:txXfrm>
        <a:off x="1333098" y="1218407"/>
        <a:ext cx="904113" cy="904113"/>
      </dsp:txXfrm>
    </dsp:sp>
    <dsp:sp modelId="{8E1D1313-4E67-41D4-88E7-39868A6FF2C5}">
      <dsp:nvSpPr>
        <dsp:cNvPr id="4" name="左箭头 3"/>
        <dsp:cNvSpPr/>
      </dsp:nvSpPr>
      <dsp:spPr bwMode="white">
        <a:xfrm rot="10799999">
          <a:off x="482312" y="1541627"/>
          <a:ext cx="826727" cy="257672"/>
        </a:xfrm>
        <a:prstGeom prst="lef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Xfrm rot="10799999">
        <a:off x="482312" y="1541627"/>
        <a:ext cx="826727" cy="257672"/>
      </dsp:txXfrm>
    </dsp:sp>
    <dsp:sp modelId="{F3DF8C8A-1E88-4629-A301-35869BDBB82C}">
      <dsp:nvSpPr>
        <dsp:cNvPr id="5" name="圆角矩形 4"/>
        <dsp:cNvSpPr/>
      </dsp:nvSpPr>
      <dsp:spPr bwMode="white">
        <a:xfrm>
          <a:off x="28800" y="1326900"/>
          <a:ext cx="858908" cy="687126"/>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26670" tIns="26670" rIns="26670" bIns="2667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a:solidFill>
                <a:schemeClr val="dk1"/>
              </a:solidFill>
            </a:rPr>
            <a:t>公司法人</a:t>
          </a:r>
          <a:endParaRPr>
            <a:solidFill>
              <a:schemeClr val="dk1"/>
            </a:solidFill>
          </a:endParaRPr>
        </a:p>
      </dsp:txBody>
      <dsp:txXfrm>
        <a:off x="28800" y="1326900"/>
        <a:ext cx="858908" cy="687126"/>
      </dsp:txXfrm>
    </dsp:sp>
    <dsp:sp modelId="{EDF32A6F-0735-4B89-88F7-F1A643742BB4}">
      <dsp:nvSpPr>
        <dsp:cNvPr id="6" name="左箭头 5"/>
        <dsp:cNvSpPr/>
      </dsp:nvSpPr>
      <dsp:spPr bwMode="white">
        <a:xfrm rot="13499999">
          <a:off x="742835" y="912671"/>
          <a:ext cx="826727" cy="257672"/>
        </a:xfrm>
        <a:prstGeom prst="lef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Xfrm rot="13499999">
        <a:off x="742835" y="912671"/>
        <a:ext cx="826727" cy="257672"/>
      </dsp:txXfrm>
    </dsp:sp>
    <dsp:sp modelId="{B48C93CB-0C9F-4758-9987-409537095610}">
      <dsp:nvSpPr>
        <dsp:cNvPr id="7" name="圆角矩形 6"/>
        <dsp:cNvSpPr/>
      </dsp:nvSpPr>
      <dsp:spPr bwMode="white">
        <a:xfrm>
          <a:off x="417440" y="388640"/>
          <a:ext cx="858908" cy="687126"/>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26670" tIns="26670" rIns="26670" bIns="2667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a:solidFill>
                <a:schemeClr val="dk1"/>
              </a:solidFill>
            </a:rPr>
            <a:t>全民所有制企业</a:t>
          </a:r>
          <a:endParaRPr>
            <a:solidFill>
              <a:schemeClr val="dk1"/>
            </a:solidFill>
          </a:endParaRPr>
        </a:p>
      </dsp:txBody>
      <dsp:txXfrm>
        <a:off x="417440" y="388640"/>
        <a:ext cx="858908" cy="687126"/>
      </dsp:txXfrm>
    </dsp:sp>
    <dsp:sp modelId="{F7942118-F375-4000-8ED2-F3896EB730CC}">
      <dsp:nvSpPr>
        <dsp:cNvPr id="8" name="左箭头 7"/>
        <dsp:cNvSpPr/>
      </dsp:nvSpPr>
      <dsp:spPr bwMode="white">
        <a:xfrm rot="16199999">
          <a:off x="1371791" y="652149"/>
          <a:ext cx="826727" cy="257672"/>
        </a:xfrm>
        <a:prstGeom prst="lef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Xfrm rot="16199999">
        <a:off x="1371791" y="652149"/>
        <a:ext cx="826727" cy="257672"/>
      </dsp:txXfrm>
    </dsp:sp>
    <dsp:sp modelId="{359E6514-A0D6-4597-B3DF-6DC6B8455A86}">
      <dsp:nvSpPr>
        <dsp:cNvPr id="9" name="圆角矩形 8"/>
        <dsp:cNvSpPr/>
      </dsp:nvSpPr>
      <dsp:spPr bwMode="white">
        <a:xfrm>
          <a:off x="1355701" y="0"/>
          <a:ext cx="858908" cy="687126"/>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26670" tIns="26670" rIns="26670" bIns="2667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a:solidFill>
                <a:schemeClr val="dk1"/>
              </a:solidFill>
            </a:rPr>
            <a:t>集体企业</a:t>
          </a:r>
          <a:endParaRPr>
            <a:solidFill>
              <a:schemeClr val="dk1"/>
            </a:solidFill>
          </a:endParaRPr>
        </a:p>
      </dsp:txBody>
      <dsp:txXfrm>
        <a:off x="1355701" y="0"/>
        <a:ext cx="858908" cy="687126"/>
      </dsp:txXfrm>
    </dsp:sp>
    <dsp:sp modelId="{EBCD0BC3-C071-4E21-99C7-2B8DB081C6A4}">
      <dsp:nvSpPr>
        <dsp:cNvPr id="10" name="左箭头 9"/>
        <dsp:cNvSpPr/>
      </dsp:nvSpPr>
      <dsp:spPr bwMode="white">
        <a:xfrm rot="-2699999">
          <a:off x="2000747" y="912671"/>
          <a:ext cx="826727" cy="257672"/>
        </a:xfrm>
        <a:prstGeom prst="lef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Xfrm rot="-2699999">
        <a:off x="2000747" y="912671"/>
        <a:ext cx="826727" cy="257672"/>
      </dsp:txXfrm>
    </dsp:sp>
    <dsp:sp modelId="{0EBE936F-FEA4-4EA0-BB63-67DE9E0D7C4D}">
      <dsp:nvSpPr>
        <dsp:cNvPr id="11" name="圆角矩形 10"/>
        <dsp:cNvSpPr/>
      </dsp:nvSpPr>
      <dsp:spPr bwMode="white">
        <a:xfrm>
          <a:off x="2293961" y="388640"/>
          <a:ext cx="858908" cy="687126"/>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26670" tIns="26670" rIns="26670" bIns="2667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a:solidFill>
                <a:schemeClr val="dk1"/>
              </a:solidFill>
            </a:rPr>
            <a:t>外商投资企业</a:t>
          </a:r>
          <a:endParaRPr>
            <a:solidFill>
              <a:schemeClr val="dk1"/>
            </a:solidFill>
          </a:endParaRPr>
        </a:p>
      </dsp:txBody>
      <dsp:txXfrm>
        <a:off x="2293961" y="388640"/>
        <a:ext cx="858908" cy="687126"/>
      </dsp:txXfrm>
    </dsp:sp>
    <dsp:sp modelId="{BC4A078D-2B83-422A-9086-2176EDCA6833}">
      <dsp:nvSpPr>
        <dsp:cNvPr id="12" name="左箭头 11"/>
        <dsp:cNvSpPr/>
      </dsp:nvSpPr>
      <dsp:spPr bwMode="white">
        <a:xfrm>
          <a:off x="2261269" y="1541627"/>
          <a:ext cx="826727" cy="257672"/>
        </a:xfrm>
        <a:prstGeom prst="lef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Xfrm>
        <a:off x="2261269" y="1541627"/>
        <a:ext cx="826727" cy="257672"/>
      </dsp:txXfrm>
    </dsp:sp>
    <dsp:sp modelId="{4DFF12D3-E709-4B74-9224-86E6E55293F6}">
      <dsp:nvSpPr>
        <dsp:cNvPr id="13" name="圆角矩形 12"/>
        <dsp:cNvSpPr/>
      </dsp:nvSpPr>
      <dsp:spPr bwMode="white">
        <a:xfrm>
          <a:off x="2682601" y="1326900"/>
          <a:ext cx="858908" cy="687126"/>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26670" tIns="26670" rIns="26670" bIns="2667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a:solidFill>
                <a:schemeClr val="dk1"/>
              </a:solidFill>
            </a:rPr>
            <a:t>合作社</a:t>
          </a:r>
          <a:endParaRPr>
            <a:solidFill>
              <a:schemeClr val="dk1"/>
            </a:solidFill>
          </a:endParaRPr>
        </a:p>
      </dsp:txBody>
      <dsp:txXfrm>
        <a:off x="2682601" y="1326900"/>
        <a:ext cx="858908" cy="68712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304903" cy="3304903"/>
        <a:chOff x="0" y="0"/>
        <a:chExt cx="3304903" cy="3304903"/>
      </a:xfrm>
    </dsp:grpSpPr>
    <dsp:sp modelId="{8D60AB29-BB9A-4E9A-8E28-4F6F0B5F1493}">
      <dsp:nvSpPr>
        <dsp:cNvPr id="3" name="椭圆 2"/>
        <dsp:cNvSpPr/>
      </dsp:nvSpPr>
      <dsp:spPr bwMode="white">
        <a:xfrm>
          <a:off x="1599475" y="734423"/>
          <a:ext cx="1836057" cy="1836057"/>
        </a:xfrm>
        <a:prstGeom prst="ellipse">
          <a:avLst/>
        </a:prstGeom>
        <a:solidFill>
          <a:schemeClr val="accent4">
            <a:lumMod val="60000"/>
            <a:lumOff val="40000"/>
            <a:alpha val="50000"/>
          </a:schemeClr>
        </a:solidFill>
      </dsp:spPr>
      <dsp:style>
        <a:lnRef idx="2">
          <a:schemeClr val="lt1"/>
        </a:lnRef>
        <a:fillRef idx="1">
          <a:schemeClr val="accent1">
            <a:alpha val="50000"/>
          </a:schemeClr>
        </a:fillRef>
        <a:effectRef idx="0">
          <a:scrgbClr r="0" g="0" b="0"/>
        </a:effectRef>
        <a:fontRef idx="minor">
          <a:schemeClr val="tx1"/>
        </a:fontRef>
      </dsp:style>
      <dsp:txBody>
        <a:bodyPr lIns="49530" tIns="49530" rIns="49530" bIns="49530" anchor="ctr"/>
        <a:lstStyle>
          <a:lvl1pPr algn="ctr">
            <a:defRPr sz="3900"/>
          </a:lvl1pPr>
          <a:lvl2pPr marL="285750" indent="-285750" algn="ctr">
            <a:defRPr sz="3000"/>
          </a:lvl2pPr>
          <a:lvl3pPr marL="571500" indent="-285750" algn="ctr">
            <a:defRPr sz="3000"/>
          </a:lvl3pPr>
          <a:lvl4pPr marL="857250" indent="-285750" algn="ctr">
            <a:defRPr sz="3000"/>
          </a:lvl4pPr>
          <a:lvl5pPr marL="1143000" indent="-285750" algn="ctr">
            <a:defRPr sz="3000"/>
          </a:lvl5pPr>
          <a:lvl6pPr marL="1428750" indent="-285750" algn="ctr">
            <a:defRPr sz="3000"/>
          </a:lvl6pPr>
          <a:lvl7pPr marL="1714500" indent="-285750" algn="ctr">
            <a:defRPr sz="3000"/>
          </a:lvl7pPr>
          <a:lvl8pPr marL="2000250" indent="-285750" algn="ctr">
            <a:defRPr sz="3000"/>
          </a:lvl8pPr>
          <a:lvl9pPr marL="2286000" indent="-285750" algn="ctr">
            <a:defRPr sz="3000"/>
          </a:lvl9pPr>
        </a:lstStyle>
        <a:p>
          <a:pPr lvl="0">
            <a:lnSpc>
              <a:spcPct val="100000"/>
            </a:lnSpc>
            <a:spcBef>
              <a:spcPct val="0"/>
            </a:spcBef>
            <a:spcAft>
              <a:spcPct val="35000"/>
            </a:spcAft>
          </a:pPr>
          <a:r>
            <a:rPr lang="zh-CN" altLang="en-US" dirty="0"/>
            <a:t>商业名称</a:t>
          </a:r>
        </a:p>
      </dsp:txBody>
      <dsp:txXfrm>
        <a:off x="1599475" y="734423"/>
        <a:ext cx="1836057" cy="1836057"/>
      </dsp:txXfrm>
    </dsp:sp>
    <dsp:sp modelId="{39BBCC83-AA9C-42CE-95B0-67CCFC9E2A00}">
      <dsp:nvSpPr>
        <dsp:cNvPr id="4" name="椭圆 3"/>
        <dsp:cNvSpPr/>
      </dsp:nvSpPr>
      <dsp:spPr bwMode="white">
        <a:xfrm>
          <a:off x="2058489" y="0"/>
          <a:ext cx="918029" cy="918029"/>
        </a:xfrm>
        <a:prstGeom prst="ellipse">
          <a:avLst/>
        </a:prstGeom>
        <a:solidFill>
          <a:schemeClr val="accent4">
            <a:lumMod val="60000"/>
            <a:lumOff val="40000"/>
            <a:alpha val="50000"/>
          </a:schemeClr>
        </a:solidFill>
      </dsp:spPr>
      <dsp:style>
        <a:lnRef idx="2">
          <a:schemeClr val="lt1"/>
        </a:lnRef>
        <a:fillRef idx="1">
          <a:schemeClr val="accent1">
            <a:alpha val="50000"/>
          </a:schemeClr>
        </a:fillRef>
        <a:effectRef idx="0">
          <a:scrgbClr r="0" g="0" b="0"/>
        </a:effectRef>
        <a:fontRef idx="minor">
          <a:schemeClr val="tx1"/>
        </a:fontRef>
      </dsp:style>
      <dsp:txBody>
        <a:bodyPr lIns="20320" tIns="20320" rIns="20320" bIns="20320" anchor="ctr"/>
        <a:lstStyle>
          <a:lvl1pPr algn="ctr">
            <a:defRPr sz="3900"/>
          </a:lvl1pPr>
          <a:lvl2pPr marL="285750" indent="-285750" algn="ctr">
            <a:defRPr sz="3000"/>
          </a:lvl2pPr>
          <a:lvl3pPr marL="571500" indent="-285750" algn="ctr">
            <a:defRPr sz="3000"/>
          </a:lvl3pPr>
          <a:lvl4pPr marL="857250" indent="-285750" algn="ctr">
            <a:defRPr sz="3000"/>
          </a:lvl4pPr>
          <a:lvl5pPr marL="1143000" indent="-285750" algn="ctr">
            <a:defRPr sz="3000"/>
          </a:lvl5pPr>
          <a:lvl6pPr marL="1428750" indent="-285750" algn="ctr">
            <a:defRPr sz="3000"/>
          </a:lvl6pPr>
          <a:lvl7pPr marL="1714500" indent="-285750" algn="ctr">
            <a:defRPr sz="3000"/>
          </a:lvl7pPr>
          <a:lvl8pPr marL="2000250" indent="-285750" algn="ctr">
            <a:defRPr sz="3000"/>
          </a:lvl8pPr>
          <a:lvl9pPr marL="2286000" indent="-285750" algn="ctr">
            <a:defRPr sz="3000"/>
          </a:lvl9pPr>
        </a:lstStyle>
        <a:p>
          <a:pPr lvl="0">
            <a:lnSpc>
              <a:spcPct val="100000"/>
            </a:lnSpc>
            <a:spcBef>
              <a:spcPct val="0"/>
            </a:spcBef>
            <a:spcAft>
              <a:spcPct val="35000"/>
            </a:spcAft>
          </a:pPr>
          <a:r>
            <a:rPr lang="zh-CN" altLang="en-US" sz="1600" dirty="0"/>
            <a:t>字号</a:t>
          </a:r>
        </a:p>
      </dsp:txBody>
      <dsp:txXfrm>
        <a:off x="2058489" y="0"/>
        <a:ext cx="918029" cy="918029"/>
      </dsp:txXfrm>
    </dsp:sp>
    <dsp:sp modelId="{F2EC3D8E-C65A-4EB2-A544-1CD7CCE09720}">
      <dsp:nvSpPr>
        <dsp:cNvPr id="5" name="椭圆 4"/>
        <dsp:cNvSpPr/>
      </dsp:nvSpPr>
      <dsp:spPr bwMode="white">
        <a:xfrm>
          <a:off x="3251926" y="1193437"/>
          <a:ext cx="918029" cy="918029"/>
        </a:xfrm>
        <a:prstGeom prst="ellipse">
          <a:avLst/>
        </a:prstGeom>
        <a:solidFill>
          <a:schemeClr val="accent4">
            <a:lumMod val="40000"/>
            <a:lumOff val="60000"/>
            <a:alpha val="50000"/>
          </a:schemeClr>
        </a:solidFill>
      </dsp:spPr>
      <dsp:style>
        <a:lnRef idx="2">
          <a:schemeClr val="lt1"/>
        </a:lnRef>
        <a:fillRef idx="1">
          <a:schemeClr val="accent1">
            <a:alpha val="50000"/>
          </a:schemeClr>
        </a:fillRef>
        <a:effectRef idx="0">
          <a:scrgbClr r="0" g="0" b="0"/>
        </a:effectRef>
        <a:fontRef idx="minor">
          <a:schemeClr val="tx1"/>
        </a:fontRef>
      </dsp:style>
      <dsp:txBody>
        <a:bodyPr lIns="20320" tIns="20320" rIns="20320" bIns="20320" anchor="ctr"/>
        <a:lstStyle>
          <a:lvl1pPr algn="ctr">
            <a:defRPr sz="3900"/>
          </a:lvl1pPr>
          <a:lvl2pPr marL="285750" indent="-285750" algn="ctr">
            <a:defRPr sz="3000"/>
          </a:lvl2pPr>
          <a:lvl3pPr marL="571500" indent="-285750" algn="ctr">
            <a:defRPr sz="3000"/>
          </a:lvl3pPr>
          <a:lvl4pPr marL="857250" indent="-285750" algn="ctr">
            <a:defRPr sz="3000"/>
          </a:lvl4pPr>
          <a:lvl5pPr marL="1143000" indent="-285750" algn="ctr">
            <a:defRPr sz="3000"/>
          </a:lvl5pPr>
          <a:lvl6pPr marL="1428750" indent="-285750" algn="ctr">
            <a:defRPr sz="3000"/>
          </a:lvl6pPr>
          <a:lvl7pPr marL="1714500" indent="-285750" algn="ctr">
            <a:defRPr sz="3000"/>
          </a:lvl7pPr>
          <a:lvl8pPr marL="2000250" indent="-285750" algn="ctr">
            <a:defRPr sz="3000"/>
          </a:lvl8pPr>
          <a:lvl9pPr marL="2286000" indent="-285750" algn="ctr">
            <a:defRPr sz="3000"/>
          </a:lvl9pPr>
        </a:lstStyle>
        <a:p>
          <a:pPr lvl="0">
            <a:lnSpc>
              <a:spcPct val="100000"/>
            </a:lnSpc>
            <a:spcBef>
              <a:spcPct val="0"/>
            </a:spcBef>
            <a:spcAft>
              <a:spcPct val="35000"/>
            </a:spcAft>
          </a:pPr>
          <a:r>
            <a:rPr lang="zh-CN" altLang="en-US" sz="1600" dirty="0"/>
            <a:t>行业或经营特点</a:t>
          </a:r>
        </a:p>
      </dsp:txBody>
      <dsp:txXfrm>
        <a:off x="3251926" y="1193437"/>
        <a:ext cx="918029" cy="918029"/>
      </dsp:txXfrm>
    </dsp:sp>
    <dsp:sp modelId="{7C51CED1-D54E-4D8E-9BFF-E818C2D24106}">
      <dsp:nvSpPr>
        <dsp:cNvPr id="6" name="椭圆 5"/>
        <dsp:cNvSpPr/>
      </dsp:nvSpPr>
      <dsp:spPr bwMode="white">
        <a:xfrm>
          <a:off x="2058489" y="2386874"/>
          <a:ext cx="918029" cy="918029"/>
        </a:xfrm>
        <a:prstGeom prst="ellipse">
          <a:avLst/>
        </a:prstGeom>
        <a:solidFill>
          <a:schemeClr val="accent4">
            <a:lumMod val="60000"/>
            <a:lumOff val="40000"/>
            <a:alpha val="50000"/>
          </a:schemeClr>
        </a:solidFill>
      </dsp:spPr>
      <dsp:style>
        <a:lnRef idx="2">
          <a:schemeClr val="lt1"/>
        </a:lnRef>
        <a:fillRef idx="1">
          <a:schemeClr val="accent1">
            <a:alpha val="50000"/>
          </a:schemeClr>
        </a:fillRef>
        <a:effectRef idx="0">
          <a:scrgbClr r="0" g="0" b="0"/>
        </a:effectRef>
        <a:fontRef idx="minor">
          <a:schemeClr val="tx1"/>
        </a:fontRef>
      </dsp:style>
      <dsp:txBody>
        <a:bodyPr lIns="20320" tIns="20320" rIns="20320" bIns="20320" anchor="ctr"/>
        <a:lstStyle>
          <a:lvl1pPr algn="ctr">
            <a:defRPr sz="3900"/>
          </a:lvl1pPr>
          <a:lvl2pPr marL="285750" indent="-285750" algn="ctr">
            <a:defRPr sz="3000"/>
          </a:lvl2pPr>
          <a:lvl3pPr marL="571500" indent="-285750" algn="ctr">
            <a:defRPr sz="3000"/>
          </a:lvl3pPr>
          <a:lvl4pPr marL="857250" indent="-285750" algn="ctr">
            <a:defRPr sz="3000"/>
          </a:lvl4pPr>
          <a:lvl5pPr marL="1143000" indent="-285750" algn="ctr">
            <a:defRPr sz="3000"/>
          </a:lvl5pPr>
          <a:lvl6pPr marL="1428750" indent="-285750" algn="ctr">
            <a:defRPr sz="3000"/>
          </a:lvl6pPr>
          <a:lvl7pPr marL="1714500" indent="-285750" algn="ctr">
            <a:defRPr sz="3000"/>
          </a:lvl7pPr>
          <a:lvl8pPr marL="2000250" indent="-285750" algn="ctr">
            <a:defRPr sz="3000"/>
          </a:lvl8pPr>
          <a:lvl9pPr marL="2286000" indent="-285750" algn="ctr">
            <a:defRPr sz="3000"/>
          </a:lvl9pPr>
        </a:lstStyle>
        <a:p>
          <a:pPr lvl="0">
            <a:lnSpc>
              <a:spcPct val="100000"/>
            </a:lnSpc>
            <a:spcBef>
              <a:spcPct val="0"/>
            </a:spcBef>
            <a:spcAft>
              <a:spcPct val="35000"/>
            </a:spcAft>
          </a:pPr>
          <a:r>
            <a:rPr lang="zh-CN" altLang="en-US" sz="1600" dirty="0"/>
            <a:t>组织形式</a:t>
          </a:r>
        </a:p>
      </dsp:txBody>
      <dsp:txXfrm>
        <a:off x="2058489" y="2386874"/>
        <a:ext cx="918029" cy="918029"/>
      </dsp:txXfrm>
    </dsp:sp>
    <dsp:sp modelId="{BF6E3F8C-F83A-40B4-808D-8F4DBC23607D}">
      <dsp:nvSpPr>
        <dsp:cNvPr id="7" name="椭圆 6"/>
        <dsp:cNvSpPr/>
      </dsp:nvSpPr>
      <dsp:spPr bwMode="white">
        <a:xfrm>
          <a:off x="865052" y="1193437"/>
          <a:ext cx="918029" cy="918029"/>
        </a:xfrm>
        <a:prstGeom prst="ellipse">
          <a:avLst/>
        </a:prstGeom>
        <a:solidFill>
          <a:schemeClr val="accent4">
            <a:lumMod val="60000"/>
            <a:lumOff val="40000"/>
            <a:alpha val="50000"/>
          </a:schemeClr>
        </a:solidFill>
      </dsp:spPr>
      <dsp:style>
        <a:lnRef idx="2">
          <a:schemeClr val="lt1"/>
        </a:lnRef>
        <a:fillRef idx="1">
          <a:schemeClr val="accent1">
            <a:alpha val="50000"/>
          </a:schemeClr>
        </a:fillRef>
        <a:effectRef idx="0">
          <a:scrgbClr r="0" g="0" b="0"/>
        </a:effectRef>
        <a:fontRef idx="minor">
          <a:schemeClr val="tx1"/>
        </a:fontRef>
      </dsp:style>
      <dsp:txBody>
        <a:bodyPr lIns="20320" tIns="20320" rIns="20320" bIns="20320" anchor="ctr"/>
        <a:lstStyle>
          <a:lvl1pPr algn="ctr">
            <a:defRPr sz="3900"/>
          </a:lvl1pPr>
          <a:lvl2pPr marL="285750" indent="-285750" algn="ctr">
            <a:defRPr sz="3000"/>
          </a:lvl2pPr>
          <a:lvl3pPr marL="571500" indent="-285750" algn="ctr">
            <a:defRPr sz="3000"/>
          </a:lvl3pPr>
          <a:lvl4pPr marL="857250" indent="-285750" algn="ctr">
            <a:defRPr sz="3000"/>
          </a:lvl4pPr>
          <a:lvl5pPr marL="1143000" indent="-285750" algn="ctr">
            <a:defRPr sz="3000"/>
          </a:lvl5pPr>
          <a:lvl6pPr marL="1428750" indent="-285750" algn="ctr">
            <a:defRPr sz="3000"/>
          </a:lvl6pPr>
          <a:lvl7pPr marL="1714500" indent="-285750" algn="ctr">
            <a:defRPr sz="3000"/>
          </a:lvl7pPr>
          <a:lvl8pPr marL="2000250" indent="-285750" algn="ctr">
            <a:defRPr sz="3000"/>
          </a:lvl8pPr>
          <a:lvl9pPr marL="2286000" indent="-285750" algn="ctr">
            <a:defRPr sz="3000"/>
          </a:lvl9pPr>
        </a:lstStyle>
        <a:p>
          <a:pPr lvl="0">
            <a:lnSpc>
              <a:spcPct val="100000"/>
            </a:lnSpc>
            <a:spcBef>
              <a:spcPct val="0"/>
            </a:spcBef>
            <a:spcAft>
              <a:spcPct val="35000"/>
            </a:spcAft>
          </a:pPr>
          <a:r>
            <a:rPr lang="zh-CN" altLang="en-US" sz="1600" dirty="0"/>
            <a:t>行政区划</a:t>
          </a:r>
        </a:p>
      </dsp:txBody>
      <dsp:txXfrm>
        <a:off x="865052" y="1193437"/>
        <a:ext cx="918029" cy="918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959599" cy="2421467"/>
        <a:chOff x="0" y="0"/>
        <a:chExt cx="6959599" cy="2421467"/>
      </a:xfrm>
    </dsp:grpSpPr>
    <dsp:sp modelId="{C91AB75B-BC82-4038-8F33-1FB07C40D771}">
      <dsp:nvSpPr>
        <dsp:cNvPr id="3" name="右箭头 2"/>
        <dsp:cNvSpPr/>
      </dsp:nvSpPr>
      <dsp:spPr bwMode="white">
        <a:xfrm>
          <a:off x="521970" y="0"/>
          <a:ext cx="5915659" cy="2421467"/>
        </a:xfrm>
        <a:prstGeom prst="rightArrow">
          <a:avLst/>
        </a:prstGeom>
      </dsp:spPr>
      <dsp:style>
        <a:lnRef idx="0">
          <a:schemeClr val="accent1"/>
        </a:lnRef>
        <a:fillRef idx="1">
          <a:schemeClr val="accent1">
            <a:tint val="40000"/>
          </a:schemeClr>
        </a:fillRef>
        <a:effectRef idx="0">
          <a:scrgbClr r="0" g="0" b="0"/>
        </a:effectRef>
        <a:fontRef idx="minor"/>
      </dsp:style>
      <dsp:txXfrm>
        <a:off x="521970" y="0"/>
        <a:ext cx="5915659" cy="2421467"/>
      </dsp:txXfrm>
    </dsp:sp>
    <dsp:sp modelId="{51ECA19E-0782-4587-87D6-F8C936D2B9F9}">
      <dsp:nvSpPr>
        <dsp:cNvPr id="4" name="圆角矩形 3"/>
        <dsp:cNvSpPr/>
      </dsp:nvSpPr>
      <dsp:spPr bwMode="white">
        <a:xfrm>
          <a:off x="0" y="726440"/>
          <a:ext cx="1228165" cy="968587"/>
        </a:xfrm>
        <a:prstGeom prst="roundRect">
          <a:avLst/>
        </a:prstGeom>
        <a:solidFill>
          <a:schemeClr val="accent4">
            <a:lumMod val="60000"/>
            <a:lumOff val="40000"/>
          </a:schemeClr>
        </a:solidFill>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dirty="0"/>
            <a:t>创设登记</a:t>
          </a:r>
        </a:p>
      </dsp:txBody>
      <dsp:txXfrm>
        <a:off x="0" y="726440"/>
        <a:ext cx="1228165" cy="968587"/>
      </dsp:txXfrm>
    </dsp:sp>
    <dsp:sp modelId="{82E5A8B6-6C35-48ED-9E39-FD5F4D9DAD89}">
      <dsp:nvSpPr>
        <dsp:cNvPr id="5" name="圆角矩形 4"/>
        <dsp:cNvSpPr/>
      </dsp:nvSpPr>
      <dsp:spPr bwMode="white">
        <a:xfrm>
          <a:off x="1432859" y="726440"/>
          <a:ext cx="1228165" cy="968587"/>
        </a:xfrm>
        <a:prstGeom prst="roundRect">
          <a:avLst/>
        </a:prstGeom>
        <a:solidFill>
          <a:schemeClr val="accent4">
            <a:lumMod val="60000"/>
            <a:lumOff val="40000"/>
          </a:schemeClr>
        </a:solidFill>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dirty="0"/>
            <a:t>变更登记</a:t>
          </a:r>
        </a:p>
      </dsp:txBody>
      <dsp:txXfrm>
        <a:off x="1432859" y="726440"/>
        <a:ext cx="1228165" cy="968587"/>
      </dsp:txXfrm>
    </dsp:sp>
    <dsp:sp modelId="{422507DD-8A95-4476-8CEA-3CBD15499886}">
      <dsp:nvSpPr>
        <dsp:cNvPr id="6" name="圆角矩形 5"/>
        <dsp:cNvSpPr/>
      </dsp:nvSpPr>
      <dsp:spPr bwMode="white">
        <a:xfrm>
          <a:off x="2865717" y="726440"/>
          <a:ext cx="1228165" cy="968587"/>
        </a:xfrm>
        <a:prstGeom prst="roundRect">
          <a:avLst/>
        </a:prstGeom>
        <a:solidFill>
          <a:schemeClr val="accent4">
            <a:lumMod val="60000"/>
            <a:lumOff val="40000"/>
          </a:schemeClr>
        </a:solidFill>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dirty="0"/>
            <a:t>转让登记</a:t>
          </a:r>
        </a:p>
      </dsp:txBody>
      <dsp:txXfrm>
        <a:off x="2865717" y="726440"/>
        <a:ext cx="1228165" cy="968587"/>
      </dsp:txXfrm>
    </dsp:sp>
    <dsp:sp modelId="{20E4558A-B897-428B-B47A-F0D745AEDECC}">
      <dsp:nvSpPr>
        <dsp:cNvPr id="7" name="圆角矩形 6"/>
        <dsp:cNvSpPr/>
      </dsp:nvSpPr>
      <dsp:spPr bwMode="white">
        <a:xfrm>
          <a:off x="4298576" y="726440"/>
          <a:ext cx="1228165" cy="968587"/>
        </a:xfrm>
        <a:prstGeom prst="roundRect">
          <a:avLst/>
        </a:prstGeom>
        <a:solidFill>
          <a:schemeClr val="accent4">
            <a:lumMod val="60000"/>
            <a:lumOff val="40000"/>
          </a:schemeClr>
        </a:solidFill>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dirty="0"/>
            <a:t>废止登记</a:t>
          </a:r>
        </a:p>
      </dsp:txBody>
      <dsp:txXfrm>
        <a:off x="4298576" y="726440"/>
        <a:ext cx="1228165" cy="968587"/>
      </dsp:txXfrm>
    </dsp:sp>
    <dsp:sp modelId="{2C6A4FAD-F644-49C8-99DD-9FA42F27AE3A}">
      <dsp:nvSpPr>
        <dsp:cNvPr id="8" name="圆角矩形 7"/>
        <dsp:cNvSpPr/>
      </dsp:nvSpPr>
      <dsp:spPr bwMode="white">
        <a:xfrm>
          <a:off x="5731434" y="726440"/>
          <a:ext cx="1228165" cy="968587"/>
        </a:xfrm>
        <a:prstGeom prst="roundRect">
          <a:avLst/>
        </a:prstGeom>
        <a:solidFill>
          <a:schemeClr val="accent4">
            <a:lumMod val="60000"/>
            <a:lumOff val="40000"/>
          </a:schemeClr>
        </a:solidFill>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dirty="0"/>
            <a:t>撤销登记</a:t>
          </a:r>
        </a:p>
      </dsp:txBody>
      <dsp:txXfrm>
        <a:off x="5731434" y="726440"/>
        <a:ext cx="1228165" cy="968587"/>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824133" cy="1814407"/>
        <a:chOff x="0" y="0"/>
        <a:chExt cx="6824133" cy="1814407"/>
      </a:xfrm>
    </dsp:grpSpPr>
    <dsp:sp modelId="{2AC7E0E9-B07D-F943-B8E1-8B8CB26B26FB}">
      <dsp:nvSpPr>
        <dsp:cNvPr id="3" name="圆角矩形 2"/>
        <dsp:cNvSpPr/>
      </dsp:nvSpPr>
      <dsp:spPr bwMode="white">
        <a:xfrm>
          <a:off x="0" y="513504"/>
          <a:ext cx="1312333" cy="787400"/>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solidFill>
                <a:schemeClr val="dk1"/>
              </a:solidFill>
            </a:rPr>
            <a:t>1.</a:t>
          </a:r>
          <a:r>
            <a:rPr lang="zh-CN" dirty="0">
              <a:solidFill>
                <a:schemeClr val="dk1"/>
              </a:solidFill>
            </a:rPr>
            <a:t>地域性</a:t>
          </a:r>
          <a:endParaRPr>
            <a:solidFill>
              <a:schemeClr val="dk1"/>
            </a:solidFill>
          </a:endParaRPr>
        </a:p>
      </dsp:txBody>
      <dsp:txXfrm>
        <a:off x="0" y="513504"/>
        <a:ext cx="1312333" cy="787400"/>
      </dsp:txXfrm>
    </dsp:sp>
    <dsp:sp modelId="{AFCA1BA3-CAB2-7244-A0D4-39DF95D8AA14}">
      <dsp:nvSpPr>
        <dsp:cNvPr id="4" name="右箭头 3"/>
        <dsp:cNvSpPr/>
      </dsp:nvSpPr>
      <dsp:spPr bwMode="white">
        <a:xfrm>
          <a:off x="1435693" y="744474"/>
          <a:ext cx="278215" cy="325459"/>
        </a:xfrm>
        <a:prstGeom prst="righ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solidFill>
              <a:schemeClr val="dk1"/>
            </a:solidFill>
          </a:endParaRPr>
        </a:p>
      </dsp:txBody>
      <dsp:txXfrm>
        <a:off x="1435693" y="744474"/>
        <a:ext cx="278215" cy="325459"/>
      </dsp:txXfrm>
    </dsp:sp>
    <dsp:sp modelId="{6856ABE1-C165-DF42-8D1E-619F528D59C0}">
      <dsp:nvSpPr>
        <dsp:cNvPr id="5" name="圆角矩形 4"/>
        <dsp:cNvSpPr/>
      </dsp:nvSpPr>
      <dsp:spPr bwMode="white">
        <a:xfrm>
          <a:off x="1837267" y="513504"/>
          <a:ext cx="1312333" cy="787400"/>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solidFill>
                <a:schemeClr val="dk1"/>
              </a:solidFill>
            </a:rPr>
            <a:t>2.</a:t>
          </a:r>
          <a:r>
            <a:rPr lang="zh-CN" dirty="0">
              <a:solidFill>
                <a:schemeClr val="dk1"/>
              </a:solidFill>
            </a:rPr>
            <a:t>公开性</a:t>
          </a:r>
          <a:endParaRPr>
            <a:solidFill>
              <a:schemeClr val="dk1"/>
            </a:solidFill>
          </a:endParaRPr>
        </a:p>
      </dsp:txBody>
      <dsp:txXfrm>
        <a:off x="1837267" y="513504"/>
        <a:ext cx="1312333" cy="787400"/>
      </dsp:txXfrm>
    </dsp:sp>
    <dsp:sp modelId="{8D3D1AEA-2DEA-1A47-9D70-57940FAFBD4C}">
      <dsp:nvSpPr>
        <dsp:cNvPr id="6" name="右箭头 5"/>
        <dsp:cNvSpPr/>
      </dsp:nvSpPr>
      <dsp:spPr bwMode="white">
        <a:xfrm>
          <a:off x="3272959" y="744474"/>
          <a:ext cx="278215" cy="325459"/>
        </a:xfrm>
        <a:prstGeom prst="righ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solidFill>
              <a:schemeClr val="dk1"/>
            </a:solidFill>
          </a:endParaRPr>
        </a:p>
      </dsp:txBody>
      <dsp:txXfrm>
        <a:off x="3272959" y="744474"/>
        <a:ext cx="278215" cy="325459"/>
      </dsp:txXfrm>
    </dsp:sp>
    <dsp:sp modelId="{308C0A63-848A-BB47-98E4-CD6EC374243D}">
      <dsp:nvSpPr>
        <dsp:cNvPr id="7" name="圆角矩形 6"/>
        <dsp:cNvSpPr/>
      </dsp:nvSpPr>
      <dsp:spPr bwMode="white">
        <a:xfrm>
          <a:off x="3674533" y="513504"/>
          <a:ext cx="1312333" cy="787400"/>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solidFill>
                <a:schemeClr val="dk1"/>
              </a:solidFill>
            </a:rPr>
            <a:t>3.</a:t>
          </a:r>
          <a:r>
            <a:rPr lang="zh-CN" dirty="0">
              <a:solidFill>
                <a:schemeClr val="dk1"/>
              </a:solidFill>
            </a:rPr>
            <a:t>可转让性</a:t>
          </a:r>
          <a:endParaRPr>
            <a:solidFill>
              <a:schemeClr val="dk1"/>
            </a:solidFill>
          </a:endParaRPr>
        </a:p>
      </dsp:txBody>
      <dsp:txXfrm>
        <a:off x="3674533" y="513504"/>
        <a:ext cx="1312333" cy="787400"/>
      </dsp:txXfrm>
    </dsp:sp>
    <dsp:sp modelId="{EB5C9723-67D4-D943-A9D5-2719B1BD3CE3}">
      <dsp:nvSpPr>
        <dsp:cNvPr id="8" name="右箭头 7"/>
        <dsp:cNvSpPr/>
      </dsp:nvSpPr>
      <dsp:spPr bwMode="white">
        <a:xfrm>
          <a:off x="5110226" y="744474"/>
          <a:ext cx="278215" cy="325459"/>
        </a:xfrm>
        <a:prstGeom prst="righ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solidFill>
              <a:schemeClr val="dk1"/>
            </a:solidFill>
          </a:endParaRPr>
        </a:p>
      </dsp:txBody>
      <dsp:txXfrm>
        <a:off x="5110226" y="744474"/>
        <a:ext cx="278215" cy="325459"/>
      </dsp:txXfrm>
    </dsp:sp>
    <dsp:sp modelId="{2DB473E2-0BCB-E645-887C-31374498CE5F}">
      <dsp:nvSpPr>
        <dsp:cNvPr id="9" name="圆角矩形 8"/>
        <dsp:cNvSpPr/>
      </dsp:nvSpPr>
      <dsp:spPr bwMode="white">
        <a:xfrm>
          <a:off x="5511800" y="513504"/>
          <a:ext cx="1312333" cy="787400"/>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solidFill>
                <a:schemeClr val="dk1"/>
              </a:solidFill>
            </a:rPr>
            <a:t>4.</a:t>
          </a:r>
          <a:r>
            <a:rPr lang="zh-CN" dirty="0">
              <a:solidFill>
                <a:schemeClr val="dk1"/>
              </a:solidFill>
            </a:rPr>
            <a:t>时间上的无限性</a:t>
          </a:r>
          <a:endParaRPr>
            <a:solidFill>
              <a:schemeClr val="dk1"/>
            </a:solidFill>
          </a:endParaRPr>
        </a:p>
      </dsp:txBody>
      <dsp:txXfrm>
        <a:off x="5511800" y="513504"/>
        <a:ext cx="1312333" cy="787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699300" cy="3851850"/>
        <a:chOff x="0" y="0"/>
        <a:chExt cx="8699300" cy="3851850"/>
      </a:xfrm>
    </dsp:grpSpPr>
    <dsp:sp modelId="{0A537935-DFD2-024D-BDAB-692EDF5E0692}">
      <dsp:nvSpPr>
        <dsp:cNvPr id="3" name="圆角矩形 2"/>
        <dsp:cNvSpPr/>
      </dsp:nvSpPr>
      <dsp:spPr bwMode="white">
        <a:xfrm>
          <a:off x="0" y="1424042"/>
          <a:ext cx="1672942" cy="1003765"/>
        </a:xfrm>
        <a:prstGeom prst="roundRect">
          <a:avLst>
            <a:gd name="adj" fmla="val 10000"/>
          </a:avLst>
        </a:prstGeom>
      </dsp:spPr>
      <dsp:style>
        <a:lnRef idx="2">
          <a:schemeClr val="accent2">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zh-CN" dirty="0">
              <a:solidFill>
                <a:schemeClr val="dk1"/>
              </a:solidFill>
            </a:rPr>
            <a:t>专有使用权</a:t>
          </a:r>
          <a:endParaRPr>
            <a:solidFill>
              <a:schemeClr val="dk1"/>
            </a:solidFill>
          </a:endParaRPr>
        </a:p>
      </dsp:txBody>
      <dsp:txXfrm>
        <a:off x="0" y="1424042"/>
        <a:ext cx="1672942" cy="1003765"/>
      </dsp:txXfrm>
    </dsp:sp>
    <dsp:sp modelId="{8AE507D6-655C-8E4E-A9FC-DF2C76D31CFA}">
      <dsp:nvSpPr>
        <dsp:cNvPr id="4" name="右箭头 3"/>
        <dsp:cNvSpPr/>
      </dsp:nvSpPr>
      <dsp:spPr bwMode="white">
        <a:xfrm>
          <a:off x="1830199" y="1718480"/>
          <a:ext cx="354664" cy="414890"/>
        </a:xfrm>
        <a:prstGeom prst="rightArrow">
          <a:avLst>
            <a:gd name="adj1" fmla="val 60000"/>
            <a:gd name="adj2" fmla="val 500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Body>
        <a:bodyPr lIns="0" tIns="0" rIns="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dk1"/>
            </a:solidFill>
          </a:endParaRPr>
        </a:p>
      </dsp:txBody>
      <dsp:txXfrm>
        <a:off x="1830199" y="1718480"/>
        <a:ext cx="354664" cy="414890"/>
      </dsp:txXfrm>
    </dsp:sp>
    <dsp:sp modelId="{D3B1D68D-7D2E-FD4C-8F9D-59D13AB90416}">
      <dsp:nvSpPr>
        <dsp:cNvPr id="5" name="圆角矩形 4"/>
        <dsp:cNvSpPr/>
      </dsp:nvSpPr>
      <dsp:spPr bwMode="white">
        <a:xfrm>
          <a:off x="2342119" y="1424042"/>
          <a:ext cx="1672942" cy="1003765"/>
        </a:xfrm>
        <a:prstGeom prst="roundRect">
          <a:avLst>
            <a:gd name="adj" fmla="val 10000"/>
          </a:avLst>
        </a:prstGeom>
      </dsp:spPr>
      <dsp:style>
        <a:lnRef idx="2">
          <a:schemeClr val="accent2">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zh-CN" dirty="0">
              <a:solidFill>
                <a:schemeClr val="dk1"/>
              </a:solidFill>
            </a:rPr>
            <a:t>许可使用权</a:t>
          </a:r>
          <a:endParaRPr>
            <a:solidFill>
              <a:schemeClr val="dk1"/>
            </a:solidFill>
          </a:endParaRPr>
        </a:p>
      </dsp:txBody>
      <dsp:txXfrm>
        <a:off x="2342119" y="1424042"/>
        <a:ext cx="1672942" cy="1003765"/>
      </dsp:txXfrm>
    </dsp:sp>
    <dsp:sp modelId="{02AB749E-18CE-A74F-80C3-436BC9661BB1}">
      <dsp:nvSpPr>
        <dsp:cNvPr id="6" name="右箭头 5"/>
        <dsp:cNvSpPr/>
      </dsp:nvSpPr>
      <dsp:spPr bwMode="white">
        <a:xfrm>
          <a:off x="4172318" y="1718480"/>
          <a:ext cx="354664" cy="414890"/>
        </a:xfrm>
        <a:prstGeom prst="rightArrow">
          <a:avLst>
            <a:gd name="adj1" fmla="val 60000"/>
            <a:gd name="adj2" fmla="val 500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Body>
        <a:bodyPr lIns="0" tIns="0" rIns="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dk1"/>
            </a:solidFill>
          </a:endParaRPr>
        </a:p>
      </dsp:txBody>
      <dsp:txXfrm>
        <a:off x="4172318" y="1718480"/>
        <a:ext cx="354664" cy="414890"/>
      </dsp:txXfrm>
    </dsp:sp>
    <dsp:sp modelId="{E41CE265-A754-4143-9817-56E369F8A141}">
      <dsp:nvSpPr>
        <dsp:cNvPr id="7" name="圆角矩形 6"/>
        <dsp:cNvSpPr/>
      </dsp:nvSpPr>
      <dsp:spPr bwMode="white">
        <a:xfrm>
          <a:off x="4684238" y="1424042"/>
          <a:ext cx="1672942" cy="1003765"/>
        </a:xfrm>
        <a:prstGeom prst="roundRect">
          <a:avLst>
            <a:gd name="adj" fmla="val 10000"/>
          </a:avLst>
        </a:prstGeom>
      </dsp:spPr>
      <dsp:style>
        <a:lnRef idx="2">
          <a:schemeClr val="accent2">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zh-CN" dirty="0">
              <a:solidFill>
                <a:schemeClr val="dk1"/>
              </a:solidFill>
            </a:rPr>
            <a:t>商业名称变更权</a:t>
          </a:r>
          <a:endParaRPr>
            <a:solidFill>
              <a:schemeClr val="dk1"/>
            </a:solidFill>
          </a:endParaRPr>
        </a:p>
      </dsp:txBody>
      <dsp:txXfrm>
        <a:off x="4684238" y="1424042"/>
        <a:ext cx="1672942" cy="1003765"/>
      </dsp:txXfrm>
    </dsp:sp>
    <dsp:sp modelId="{C6A6B1DA-C25A-F24D-8A5D-AFC0C73E32E1}">
      <dsp:nvSpPr>
        <dsp:cNvPr id="8" name="右箭头 7"/>
        <dsp:cNvSpPr/>
      </dsp:nvSpPr>
      <dsp:spPr bwMode="white">
        <a:xfrm>
          <a:off x="6514437" y="1718480"/>
          <a:ext cx="354664" cy="414890"/>
        </a:xfrm>
        <a:prstGeom prst="rightArrow">
          <a:avLst>
            <a:gd name="adj1" fmla="val 60000"/>
            <a:gd name="adj2" fmla="val 500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Body>
        <a:bodyPr lIns="0" tIns="0" rIns="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dk1"/>
            </a:solidFill>
          </a:endParaRPr>
        </a:p>
      </dsp:txBody>
      <dsp:txXfrm>
        <a:off x="6514437" y="1718480"/>
        <a:ext cx="354664" cy="414890"/>
      </dsp:txXfrm>
    </dsp:sp>
    <dsp:sp modelId="{BD16EF43-FA1E-2C43-B195-A87D4DFA5826}">
      <dsp:nvSpPr>
        <dsp:cNvPr id="9" name="圆角矩形 8"/>
        <dsp:cNvSpPr/>
      </dsp:nvSpPr>
      <dsp:spPr bwMode="white">
        <a:xfrm>
          <a:off x="7026358" y="1424042"/>
          <a:ext cx="1672942" cy="1003765"/>
        </a:xfrm>
        <a:prstGeom prst="roundRect">
          <a:avLst>
            <a:gd name="adj" fmla="val 10000"/>
          </a:avLst>
        </a:prstGeom>
      </dsp:spPr>
      <dsp:style>
        <a:lnRef idx="2">
          <a:schemeClr val="accent2">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zh-CN" dirty="0">
              <a:solidFill>
                <a:schemeClr val="dk1"/>
              </a:solidFill>
            </a:rPr>
            <a:t>商业名称转让权</a:t>
          </a:r>
          <a:endParaRPr>
            <a:solidFill>
              <a:schemeClr val="dk1"/>
            </a:solidFill>
          </a:endParaRPr>
        </a:p>
      </dsp:txBody>
      <dsp:txXfrm>
        <a:off x="7026358" y="1424042"/>
        <a:ext cx="1672942" cy="1003765"/>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693554" cy="2362200"/>
        <a:chOff x="0" y="0"/>
        <a:chExt cx="7693554" cy="2362200"/>
      </a:xfrm>
    </dsp:grpSpPr>
    <dsp:sp modelId="{0F00FE90-46F2-4B4E-BC8A-CF260997C2D8}">
      <dsp:nvSpPr>
        <dsp:cNvPr id="4" name="五边形 3"/>
        <dsp:cNvSpPr/>
      </dsp:nvSpPr>
      <dsp:spPr bwMode="white">
        <a:xfrm rot="10800000">
          <a:off x="1412997" y="0"/>
          <a:ext cx="5116213" cy="497305"/>
        </a:xfrm>
        <a:prstGeom prst="homePlate">
          <a:avLst/>
        </a:prstGeom>
      </dsp:spPr>
      <dsp:style>
        <a:lnRef idx="2">
          <a:schemeClr val="accent2">
            <a:shade val="80000"/>
          </a:schemeClr>
        </a:lnRef>
        <a:fillRef idx="1">
          <a:schemeClr val="lt1"/>
        </a:fillRef>
        <a:effectRef idx="0">
          <a:scrgbClr r="0" g="0" b="0"/>
        </a:effectRef>
        <a:fontRef idx="minor">
          <a:schemeClr val="lt1"/>
        </a:fontRef>
      </dsp:style>
      <dsp:txBody>
        <a:bodyPr rot="10800000" lIns="219297" tIns="80010" rIns="149352"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a:solidFill>
                <a:schemeClr val="dk1"/>
              </a:solidFill>
            </a:rPr>
            <a:t>定期报表和不定期报表</a:t>
          </a:r>
          <a:endParaRPr lang="zh-CN" dirty="0">
            <a:solidFill>
              <a:schemeClr val="dk1"/>
            </a:solidFill>
          </a:endParaRPr>
        </a:p>
      </dsp:txBody>
      <dsp:txXfrm rot="10800000">
        <a:off x="1412997" y="0"/>
        <a:ext cx="5116213" cy="497305"/>
      </dsp:txXfrm>
    </dsp:sp>
    <dsp:sp modelId="{E57ED1AB-3107-5141-9993-7EC69BDCADB3}">
      <dsp:nvSpPr>
        <dsp:cNvPr id="3" name="椭圆 2"/>
        <dsp:cNvSpPr/>
      </dsp:nvSpPr>
      <dsp:spPr bwMode="white">
        <a:xfrm>
          <a:off x="1164344" y="0"/>
          <a:ext cx="497305" cy="497305"/>
        </a:xfrm>
        <a:prstGeom prst="ellipse">
          <a:avLst/>
        </a:prstGeom>
      </dsp:spPr>
      <dsp:style>
        <a:lnRef idx="2">
          <a:schemeClr val="accent2">
            <a:shade val="80000"/>
          </a:schemeClr>
        </a:lnRef>
        <a:fillRef idx="1">
          <a:schemeClr val="accent2">
            <a:tint val="40000"/>
          </a:schemeClr>
        </a:fillRef>
        <a:effectRef idx="0">
          <a:scrgbClr r="0" g="0" b="0"/>
        </a:effectRef>
        <a:fontRef idx="minor"/>
      </dsp:style>
      <dsp:txXfrm>
        <a:off x="1164344" y="0"/>
        <a:ext cx="497305" cy="497305"/>
      </dsp:txXfrm>
    </dsp:sp>
    <dsp:sp modelId="{34DD199E-410E-4142-8762-702D6B037828}">
      <dsp:nvSpPr>
        <dsp:cNvPr id="6" name="五边形 5"/>
        <dsp:cNvSpPr/>
      </dsp:nvSpPr>
      <dsp:spPr bwMode="white">
        <a:xfrm rot="10800000">
          <a:off x="1412997" y="621632"/>
          <a:ext cx="5116213" cy="497305"/>
        </a:xfrm>
        <a:prstGeom prst="homePlate">
          <a:avLst/>
        </a:prstGeom>
      </dsp:spPr>
      <dsp:style>
        <a:lnRef idx="2">
          <a:schemeClr val="accent2">
            <a:shade val="80000"/>
          </a:schemeClr>
        </a:lnRef>
        <a:fillRef idx="1">
          <a:schemeClr val="lt1"/>
        </a:fillRef>
        <a:effectRef idx="0">
          <a:scrgbClr r="0" g="0" b="0"/>
        </a:effectRef>
        <a:fontRef idx="minor">
          <a:schemeClr val="lt1"/>
        </a:fontRef>
      </dsp:style>
      <dsp:txBody>
        <a:bodyPr rot="10800000" lIns="219297" tIns="80010" rIns="149352"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dirty="0">
              <a:solidFill>
                <a:schemeClr val="dk1"/>
              </a:solidFill>
            </a:rPr>
            <a:t>主要会计报表和附属会计报表</a:t>
          </a:r>
          <a:endParaRPr>
            <a:solidFill>
              <a:schemeClr val="dk1"/>
            </a:solidFill>
          </a:endParaRPr>
        </a:p>
      </dsp:txBody>
      <dsp:txXfrm rot="10800000">
        <a:off x="1412997" y="621632"/>
        <a:ext cx="5116213" cy="497305"/>
      </dsp:txXfrm>
    </dsp:sp>
    <dsp:sp modelId="{E7C0DDA4-088F-8149-B9BB-721EEA9FD170}">
      <dsp:nvSpPr>
        <dsp:cNvPr id="5" name="椭圆 4"/>
        <dsp:cNvSpPr/>
      </dsp:nvSpPr>
      <dsp:spPr bwMode="white">
        <a:xfrm>
          <a:off x="1164344" y="621632"/>
          <a:ext cx="497305" cy="497305"/>
        </a:xfrm>
        <a:prstGeom prst="ellipse">
          <a:avLst/>
        </a:prstGeom>
      </dsp:spPr>
      <dsp:style>
        <a:lnRef idx="2">
          <a:schemeClr val="accent2">
            <a:shade val="80000"/>
          </a:schemeClr>
        </a:lnRef>
        <a:fillRef idx="1">
          <a:schemeClr val="accent2">
            <a:tint val="40000"/>
          </a:schemeClr>
        </a:fillRef>
        <a:effectRef idx="0">
          <a:scrgbClr r="0" g="0" b="0"/>
        </a:effectRef>
        <a:fontRef idx="minor"/>
      </dsp:style>
      <dsp:txXfrm>
        <a:off x="1164344" y="621632"/>
        <a:ext cx="497305" cy="497305"/>
      </dsp:txXfrm>
    </dsp:sp>
    <dsp:sp modelId="{47B4F2F0-BC4D-324F-A50A-FE7F49A9C813}">
      <dsp:nvSpPr>
        <dsp:cNvPr id="8" name="五边形 7"/>
        <dsp:cNvSpPr/>
      </dsp:nvSpPr>
      <dsp:spPr bwMode="white">
        <a:xfrm rot="10800000">
          <a:off x="1412997" y="1243263"/>
          <a:ext cx="5116213" cy="497305"/>
        </a:xfrm>
        <a:prstGeom prst="homePlate">
          <a:avLst/>
        </a:prstGeom>
      </dsp:spPr>
      <dsp:style>
        <a:lnRef idx="2">
          <a:schemeClr val="accent2">
            <a:shade val="80000"/>
          </a:schemeClr>
        </a:lnRef>
        <a:fillRef idx="1">
          <a:schemeClr val="lt1"/>
        </a:fillRef>
        <a:effectRef idx="0">
          <a:scrgbClr r="0" g="0" b="0"/>
        </a:effectRef>
        <a:fontRef idx="minor">
          <a:schemeClr val="lt1"/>
        </a:fontRef>
      </dsp:style>
      <dsp:txBody>
        <a:bodyPr rot="10800000" lIns="219297" tIns="80010" rIns="149352"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dirty="0">
              <a:solidFill>
                <a:schemeClr val="dk1"/>
              </a:solidFill>
            </a:rPr>
            <a:t>静态报表和动态报表</a:t>
          </a:r>
          <a:endParaRPr>
            <a:solidFill>
              <a:schemeClr val="dk1"/>
            </a:solidFill>
          </a:endParaRPr>
        </a:p>
      </dsp:txBody>
      <dsp:txXfrm rot="10800000">
        <a:off x="1412997" y="1243263"/>
        <a:ext cx="5116213" cy="497305"/>
      </dsp:txXfrm>
    </dsp:sp>
    <dsp:sp modelId="{8F0ACB7F-9E84-9D48-8E13-F029D95BCE95}">
      <dsp:nvSpPr>
        <dsp:cNvPr id="7" name="椭圆 6"/>
        <dsp:cNvSpPr/>
      </dsp:nvSpPr>
      <dsp:spPr bwMode="white">
        <a:xfrm>
          <a:off x="1164344" y="1243263"/>
          <a:ext cx="497305" cy="497305"/>
        </a:xfrm>
        <a:prstGeom prst="ellipse">
          <a:avLst/>
        </a:prstGeom>
      </dsp:spPr>
      <dsp:style>
        <a:lnRef idx="2">
          <a:schemeClr val="accent2">
            <a:shade val="80000"/>
          </a:schemeClr>
        </a:lnRef>
        <a:fillRef idx="1">
          <a:schemeClr val="accent2">
            <a:tint val="40000"/>
          </a:schemeClr>
        </a:fillRef>
        <a:effectRef idx="0">
          <a:scrgbClr r="0" g="0" b="0"/>
        </a:effectRef>
        <a:fontRef idx="minor"/>
      </dsp:style>
      <dsp:txXfrm>
        <a:off x="1164344" y="1243263"/>
        <a:ext cx="497305" cy="497305"/>
      </dsp:txXfrm>
    </dsp:sp>
    <dsp:sp modelId="{00341F25-5D64-9D41-84B3-2D8BD85AFD49}">
      <dsp:nvSpPr>
        <dsp:cNvPr id="10" name="五边形 9"/>
        <dsp:cNvSpPr/>
      </dsp:nvSpPr>
      <dsp:spPr bwMode="white">
        <a:xfrm rot="10800000">
          <a:off x="1412997" y="1864895"/>
          <a:ext cx="5116213" cy="497305"/>
        </a:xfrm>
        <a:prstGeom prst="homePlate">
          <a:avLst/>
        </a:prstGeom>
      </dsp:spPr>
      <dsp:style>
        <a:lnRef idx="2">
          <a:schemeClr val="accent2">
            <a:shade val="80000"/>
          </a:schemeClr>
        </a:lnRef>
        <a:fillRef idx="1">
          <a:schemeClr val="lt1"/>
        </a:fillRef>
        <a:effectRef idx="0">
          <a:scrgbClr r="0" g="0" b="0"/>
        </a:effectRef>
        <a:fontRef idx="minor">
          <a:schemeClr val="lt1"/>
        </a:fontRef>
      </dsp:style>
      <dsp:txBody>
        <a:bodyPr rot="10800000" lIns="219297" tIns="80010" rIns="149352"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solidFill>
                <a:schemeClr val="dk1"/>
              </a:solidFill>
            </a:rPr>
            <a:t>个别会计报表和并和会计报表</a:t>
          </a:r>
          <a:endParaRPr>
            <a:solidFill>
              <a:schemeClr val="dk1"/>
            </a:solidFill>
          </a:endParaRPr>
        </a:p>
      </dsp:txBody>
      <dsp:txXfrm rot="10800000">
        <a:off x="1412997" y="1864895"/>
        <a:ext cx="5116213" cy="497305"/>
      </dsp:txXfrm>
    </dsp:sp>
    <dsp:sp modelId="{E9012247-2590-A64C-AC9A-F9B645B1D19F}">
      <dsp:nvSpPr>
        <dsp:cNvPr id="9" name="椭圆 8"/>
        <dsp:cNvSpPr/>
      </dsp:nvSpPr>
      <dsp:spPr bwMode="white">
        <a:xfrm>
          <a:off x="1164344" y="1864895"/>
          <a:ext cx="497305" cy="497305"/>
        </a:xfrm>
        <a:prstGeom prst="ellipse">
          <a:avLst/>
        </a:prstGeom>
      </dsp:spPr>
      <dsp:style>
        <a:lnRef idx="2">
          <a:schemeClr val="accent2">
            <a:shade val="80000"/>
          </a:schemeClr>
        </a:lnRef>
        <a:fillRef idx="1">
          <a:schemeClr val="accent2">
            <a:tint val="40000"/>
          </a:schemeClr>
        </a:fillRef>
        <a:effectRef idx="0">
          <a:scrgbClr r="0" g="0" b="0"/>
        </a:effectRef>
        <a:fontRef idx="minor"/>
      </dsp:style>
      <dsp:txXfrm>
        <a:off x="1164344" y="1864895"/>
        <a:ext cx="497305" cy="497305"/>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431868" cy="2472267"/>
        <a:chOff x="0" y="0"/>
        <a:chExt cx="9431868" cy="2472267"/>
      </a:xfrm>
    </dsp:grpSpPr>
    <dsp:sp modelId="{1DB63EFA-1E26-9846-8FCE-FF8FB46ACEAB}">
      <dsp:nvSpPr>
        <dsp:cNvPr id="3" name="圆角矩形 2"/>
        <dsp:cNvSpPr/>
      </dsp:nvSpPr>
      <dsp:spPr bwMode="white">
        <a:xfrm>
          <a:off x="0" y="882438"/>
          <a:ext cx="1178984" cy="707390"/>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solidFill>
                <a:schemeClr val="dk1"/>
              </a:solidFill>
            </a:rPr>
            <a:t>真实性    </a:t>
          </a:r>
          <a:endParaRPr>
            <a:solidFill>
              <a:schemeClr val="dk1"/>
            </a:solidFill>
          </a:endParaRPr>
        </a:p>
      </dsp:txBody>
      <dsp:txXfrm>
        <a:off x="0" y="882438"/>
        <a:ext cx="1178984" cy="707390"/>
      </dsp:txXfrm>
    </dsp:sp>
    <dsp:sp modelId="{10C8016D-9C0C-9845-ADED-6FB7FD5D4728}">
      <dsp:nvSpPr>
        <dsp:cNvPr id="4" name="右箭头 3"/>
        <dsp:cNvSpPr/>
      </dsp:nvSpPr>
      <dsp:spPr bwMode="white">
        <a:xfrm>
          <a:off x="1289808" y="1089940"/>
          <a:ext cx="249945" cy="292388"/>
        </a:xfrm>
        <a:prstGeom prst="righ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solidFill>
              <a:schemeClr val="dk1"/>
            </a:solidFill>
          </a:endParaRPr>
        </a:p>
      </dsp:txBody>
      <dsp:txXfrm>
        <a:off x="1289808" y="1089940"/>
        <a:ext cx="249945" cy="292388"/>
      </dsp:txXfrm>
    </dsp:sp>
    <dsp:sp modelId="{662F7D3A-E496-F941-B27F-BDAC8FA0764F}">
      <dsp:nvSpPr>
        <dsp:cNvPr id="5" name="圆角矩形 4"/>
        <dsp:cNvSpPr/>
      </dsp:nvSpPr>
      <dsp:spPr bwMode="white">
        <a:xfrm>
          <a:off x="1650577" y="882438"/>
          <a:ext cx="1178984" cy="707390"/>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solidFill>
                <a:schemeClr val="dk1"/>
              </a:solidFill>
            </a:rPr>
            <a:t>完整性    </a:t>
          </a:r>
          <a:endParaRPr>
            <a:solidFill>
              <a:schemeClr val="dk1"/>
            </a:solidFill>
          </a:endParaRPr>
        </a:p>
      </dsp:txBody>
      <dsp:txXfrm>
        <a:off x="1650577" y="882438"/>
        <a:ext cx="1178984" cy="707390"/>
      </dsp:txXfrm>
    </dsp:sp>
    <dsp:sp modelId="{D9ED706C-937C-9A43-822B-E084400F0FAE}">
      <dsp:nvSpPr>
        <dsp:cNvPr id="6" name="右箭头 5"/>
        <dsp:cNvSpPr/>
      </dsp:nvSpPr>
      <dsp:spPr bwMode="white">
        <a:xfrm>
          <a:off x="2940385" y="1089940"/>
          <a:ext cx="249945" cy="292388"/>
        </a:xfrm>
        <a:prstGeom prst="righ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solidFill>
              <a:schemeClr val="dk1"/>
            </a:solidFill>
          </a:endParaRPr>
        </a:p>
      </dsp:txBody>
      <dsp:txXfrm>
        <a:off x="2940385" y="1089940"/>
        <a:ext cx="249945" cy="292388"/>
      </dsp:txXfrm>
    </dsp:sp>
    <dsp:sp modelId="{AA28B678-8352-DB40-98CB-383B71EADC20}">
      <dsp:nvSpPr>
        <dsp:cNvPr id="7" name="圆角矩形 6"/>
        <dsp:cNvSpPr/>
      </dsp:nvSpPr>
      <dsp:spPr bwMode="white">
        <a:xfrm>
          <a:off x="3301154" y="882438"/>
          <a:ext cx="1178984" cy="707390"/>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solidFill>
                <a:schemeClr val="dk1"/>
              </a:solidFill>
            </a:rPr>
            <a:t>合法性    </a:t>
          </a:r>
          <a:endParaRPr>
            <a:solidFill>
              <a:schemeClr val="dk1"/>
            </a:solidFill>
          </a:endParaRPr>
        </a:p>
      </dsp:txBody>
      <dsp:txXfrm>
        <a:off x="3301154" y="882438"/>
        <a:ext cx="1178984" cy="707390"/>
      </dsp:txXfrm>
    </dsp:sp>
    <dsp:sp modelId="{F0AC054B-4FCC-6549-927E-A310C49228D6}">
      <dsp:nvSpPr>
        <dsp:cNvPr id="8" name="右箭头 7"/>
        <dsp:cNvSpPr/>
      </dsp:nvSpPr>
      <dsp:spPr bwMode="white">
        <a:xfrm>
          <a:off x="4590962" y="1089940"/>
          <a:ext cx="249945" cy="292388"/>
        </a:xfrm>
        <a:prstGeom prst="righ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solidFill>
              <a:schemeClr val="dk1"/>
            </a:solidFill>
          </a:endParaRPr>
        </a:p>
      </dsp:txBody>
      <dsp:txXfrm>
        <a:off x="4590962" y="1089940"/>
        <a:ext cx="249945" cy="292388"/>
      </dsp:txXfrm>
    </dsp:sp>
    <dsp:sp modelId="{27E6CB63-F84B-9849-851C-8259315B6703}">
      <dsp:nvSpPr>
        <dsp:cNvPr id="9" name="圆角矩形 8"/>
        <dsp:cNvSpPr/>
      </dsp:nvSpPr>
      <dsp:spPr bwMode="white">
        <a:xfrm>
          <a:off x="4951731" y="882438"/>
          <a:ext cx="1178984" cy="707390"/>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solidFill>
                <a:schemeClr val="dk1"/>
              </a:solidFill>
            </a:rPr>
            <a:t>准确性    </a:t>
          </a:r>
          <a:endParaRPr>
            <a:solidFill>
              <a:schemeClr val="dk1"/>
            </a:solidFill>
          </a:endParaRPr>
        </a:p>
      </dsp:txBody>
      <dsp:txXfrm>
        <a:off x="4951731" y="882438"/>
        <a:ext cx="1178984" cy="707390"/>
      </dsp:txXfrm>
    </dsp:sp>
    <dsp:sp modelId="{425F502B-2A41-6948-90D7-E53A27E07D25}">
      <dsp:nvSpPr>
        <dsp:cNvPr id="10" name="右箭头 9"/>
        <dsp:cNvSpPr/>
      </dsp:nvSpPr>
      <dsp:spPr bwMode="white">
        <a:xfrm>
          <a:off x="6241539" y="1089940"/>
          <a:ext cx="249945" cy="292388"/>
        </a:xfrm>
        <a:prstGeom prst="righ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solidFill>
              <a:schemeClr val="dk1"/>
            </a:solidFill>
          </a:endParaRPr>
        </a:p>
      </dsp:txBody>
      <dsp:txXfrm>
        <a:off x="6241539" y="1089940"/>
        <a:ext cx="249945" cy="292388"/>
      </dsp:txXfrm>
    </dsp:sp>
    <dsp:sp modelId="{DFA99AF5-36B5-9C4F-AAC7-2C3E0CF43A5E}">
      <dsp:nvSpPr>
        <dsp:cNvPr id="11" name="圆角矩形 10"/>
        <dsp:cNvSpPr/>
      </dsp:nvSpPr>
      <dsp:spPr bwMode="white">
        <a:xfrm>
          <a:off x="6602308" y="882438"/>
          <a:ext cx="1178984" cy="707390"/>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solidFill>
                <a:schemeClr val="dk1"/>
              </a:solidFill>
            </a:rPr>
            <a:t>公允性    </a:t>
          </a:r>
          <a:endParaRPr>
            <a:solidFill>
              <a:schemeClr val="dk1"/>
            </a:solidFill>
          </a:endParaRPr>
        </a:p>
      </dsp:txBody>
      <dsp:txXfrm>
        <a:off x="6602308" y="882438"/>
        <a:ext cx="1178984" cy="707390"/>
      </dsp:txXfrm>
    </dsp:sp>
    <dsp:sp modelId="{FDF8DA19-EF64-7746-9F47-AAA715114323}">
      <dsp:nvSpPr>
        <dsp:cNvPr id="12" name="右箭头 11"/>
        <dsp:cNvSpPr/>
      </dsp:nvSpPr>
      <dsp:spPr bwMode="white">
        <a:xfrm>
          <a:off x="7892116" y="1089940"/>
          <a:ext cx="249945" cy="292388"/>
        </a:xfrm>
        <a:prstGeom prst="righ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solidFill>
              <a:schemeClr val="dk1"/>
            </a:solidFill>
          </a:endParaRPr>
        </a:p>
      </dsp:txBody>
      <dsp:txXfrm>
        <a:off x="7892116" y="1089940"/>
        <a:ext cx="249945" cy="292388"/>
      </dsp:txXfrm>
    </dsp:sp>
    <dsp:sp modelId="{1424B081-F391-1540-BE8D-2B0B7D47FF06}">
      <dsp:nvSpPr>
        <dsp:cNvPr id="13" name="圆角矩形 12"/>
        <dsp:cNvSpPr/>
      </dsp:nvSpPr>
      <dsp:spPr bwMode="white">
        <a:xfrm>
          <a:off x="8252885" y="882438"/>
          <a:ext cx="1178984" cy="707390"/>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solidFill>
                <a:schemeClr val="dk1"/>
              </a:solidFill>
            </a:rPr>
            <a:t>表达与揭示</a:t>
          </a:r>
          <a:endParaRPr>
            <a:solidFill>
              <a:schemeClr val="dk1"/>
            </a:solidFill>
          </a:endParaRPr>
        </a:p>
      </dsp:txBody>
      <dsp:txXfrm>
        <a:off x="8252885" y="882438"/>
        <a:ext cx="1178984" cy="707390"/>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347200" cy="1962728"/>
        <a:chOff x="0" y="0"/>
        <a:chExt cx="9347200" cy="1962728"/>
      </a:xfrm>
    </dsp:grpSpPr>
    <dsp:sp modelId="{EEBE3D7F-5CBD-D842-8ED6-9A5F8D524E3C}">
      <dsp:nvSpPr>
        <dsp:cNvPr id="3" name="圆角矩形 2"/>
        <dsp:cNvSpPr/>
      </dsp:nvSpPr>
      <dsp:spPr bwMode="white">
        <a:xfrm>
          <a:off x="0" y="556491"/>
          <a:ext cx="1416242" cy="849745"/>
        </a:xfrm>
        <a:prstGeom prst="roundRect">
          <a:avLst>
            <a:gd name="adj" fmla="val 10000"/>
          </a:avLst>
        </a:prstGeom>
      </dsp:spPr>
      <dsp:style>
        <a:lnRef idx="2">
          <a:schemeClr val="accent5">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solidFill>
                <a:schemeClr val="dk1"/>
              </a:solidFill>
            </a:rPr>
            <a:t>名称预先核准登记</a:t>
          </a:r>
          <a:endParaRPr>
            <a:solidFill>
              <a:schemeClr val="dk1"/>
            </a:solidFill>
          </a:endParaRPr>
        </a:p>
      </dsp:txBody>
      <dsp:txXfrm>
        <a:off x="0" y="556491"/>
        <a:ext cx="1416242" cy="849745"/>
      </dsp:txXfrm>
    </dsp:sp>
    <dsp:sp modelId="{F9D5FEF1-E6B0-874D-A259-E7C1D3CAC587}">
      <dsp:nvSpPr>
        <dsp:cNvPr id="4" name="右箭头 3"/>
        <dsp:cNvSpPr/>
      </dsp:nvSpPr>
      <dsp:spPr bwMode="white">
        <a:xfrm>
          <a:off x="1549369" y="805750"/>
          <a:ext cx="300243" cy="351228"/>
        </a:xfrm>
        <a:prstGeom prst="rightArrow">
          <a:avLst>
            <a:gd name="adj1" fmla="val 60000"/>
            <a:gd name="adj2" fmla="val 50000"/>
          </a:avLst>
        </a:prstGeom>
      </dsp:spPr>
      <dsp:style>
        <a:lnRef idx="0">
          <a:schemeClr val="accent5">
            <a:tint val="60000"/>
          </a:schemeClr>
        </a:lnRef>
        <a:fillRef idx="1">
          <a:schemeClr val="accent5">
            <a:tint val="60000"/>
          </a:schemeClr>
        </a:fillRef>
        <a:effectRef idx="0">
          <a:scrgbClr r="0" g="0" b="0"/>
        </a:effectRef>
        <a:fontRef idx="minor">
          <a:schemeClr val="lt1"/>
        </a:fontRef>
      </dsp:style>
      <dsp:txBody>
        <a:bodyPr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lang="zh-CN" altLang="en-US">
            <a:solidFill>
              <a:schemeClr val="dk1"/>
            </a:solidFill>
          </a:endParaRPr>
        </a:p>
      </dsp:txBody>
      <dsp:txXfrm>
        <a:off x="1549369" y="805750"/>
        <a:ext cx="300243" cy="351228"/>
      </dsp:txXfrm>
    </dsp:sp>
    <dsp:sp modelId="{63C4F61D-2514-E849-B127-87732185968A}">
      <dsp:nvSpPr>
        <dsp:cNvPr id="5" name="圆角矩形 4"/>
        <dsp:cNvSpPr/>
      </dsp:nvSpPr>
      <dsp:spPr bwMode="white">
        <a:xfrm>
          <a:off x="1982739" y="556491"/>
          <a:ext cx="1416242" cy="849745"/>
        </a:xfrm>
        <a:prstGeom prst="roundRect">
          <a:avLst>
            <a:gd name="adj" fmla="val 10000"/>
          </a:avLst>
        </a:prstGeom>
      </dsp:spPr>
      <dsp:style>
        <a:lnRef idx="2">
          <a:schemeClr val="accent5">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solidFill>
                <a:schemeClr val="dk1"/>
              </a:solidFill>
            </a:rPr>
            <a:t>申请与受理</a:t>
          </a:r>
          <a:endParaRPr>
            <a:solidFill>
              <a:schemeClr val="dk1"/>
            </a:solidFill>
          </a:endParaRPr>
        </a:p>
      </dsp:txBody>
      <dsp:txXfrm>
        <a:off x="1982739" y="556491"/>
        <a:ext cx="1416242" cy="849745"/>
      </dsp:txXfrm>
    </dsp:sp>
    <dsp:sp modelId="{09CA1730-9895-2F40-B2CD-BDF54B19E455}">
      <dsp:nvSpPr>
        <dsp:cNvPr id="6" name="右箭头 5"/>
        <dsp:cNvSpPr/>
      </dsp:nvSpPr>
      <dsp:spPr bwMode="white">
        <a:xfrm>
          <a:off x="3532109" y="805750"/>
          <a:ext cx="300243" cy="351228"/>
        </a:xfrm>
        <a:prstGeom prst="rightArrow">
          <a:avLst>
            <a:gd name="adj1" fmla="val 60000"/>
            <a:gd name="adj2" fmla="val 50000"/>
          </a:avLst>
        </a:prstGeom>
      </dsp:spPr>
      <dsp:style>
        <a:lnRef idx="0">
          <a:schemeClr val="accent5">
            <a:tint val="60000"/>
          </a:schemeClr>
        </a:lnRef>
        <a:fillRef idx="1">
          <a:schemeClr val="accent5">
            <a:tint val="60000"/>
          </a:schemeClr>
        </a:fillRef>
        <a:effectRef idx="0">
          <a:scrgbClr r="0" g="0" b="0"/>
        </a:effectRef>
        <a:fontRef idx="minor">
          <a:schemeClr val="lt1"/>
        </a:fontRef>
      </dsp:style>
      <dsp:txBody>
        <a:bodyPr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lang="zh-CN" altLang="en-US">
            <a:solidFill>
              <a:schemeClr val="dk1"/>
            </a:solidFill>
          </a:endParaRPr>
        </a:p>
      </dsp:txBody>
      <dsp:txXfrm>
        <a:off x="3532109" y="805750"/>
        <a:ext cx="300243" cy="351228"/>
      </dsp:txXfrm>
    </dsp:sp>
    <dsp:sp modelId="{5177D24D-A3D0-5C49-91D4-515706F9E00E}">
      <dsp:nvSpPr>
        <dsp:cNvPr id="7" name="圆角矩形 6"/>
        <dsp:cNvSpPr/>
      </dsp:nvSpPr>
      <dsp:spPr bwMode="white">
        <a:xfrm>
          <a:off x="3965479" y="556491"/>
          <a:ext cx="1416242" cy="849745"/>
        </a:xfrm>
        <a:prstGeom prst="roundRect">
          <a:avLst>
            <a:gd name="adj" fmla="val 10000"/>
          </a:avLst>
        </a:prstGeom>
      </dsp:spPr>
      <dsp:style>
        <a:lnRef idx="2">
          <a:schemeClr val="accent5">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solidFill>
                <a:schemeClr val="dk1"/>
              </a:solidFill>
            </a:rPr>
            <a:t>审查</a:t>
          </a:r>
          <a:endParaRPr>
            <a:solidFill>
              <a:schemeClr val="dk1"/>
            </a:solidFill>
          </a:endParaRPr>
        </a:p>
      </dsp:txBody>
      <dsp:txXfrm>
        <a:off x="3965479" y="556491"/>
        <a:ext cx="1416242" cy="849745"/>
      </dsp:txXfrm>
    </dsp:sp>
    <dsp:sp modelId="{26730C40-F1FA-D940-ABB6-D419768FD879}">
      <dsp:nvSpPr>
        <dsp:cNvPr id="8" name="右箭头 7"/>
        <dsp:cNvSpPr/>
      </dsp:nvSpPr>
      <dsp:spPr bwMode="white">
        <a:xfrm>
          <a:off x="5514848" y="805750"/>
          <a:ext cx="300243" cy="351228"/>
        </a:xfrm>
        <a:prstGeom prst="rightArrow">
          <a:avLst>
            <a:gd name="adj1" fmla="val 60000"/>
            <a:gd name="adj2" fmla="val 50000"/>
          </a:avLst>
        </a:prstGeom>
      </dsp:spPr>
      <dsp:style>
        <a:lnRef idx="0">
          <a:schemeClr val="accent5">
            <a:tint val="60000"/>
          </a:schemeClr>
        </a:lnRef>
        <a:fillRef idx="1">
          <a:schemeClr val="accent5">
            <a:tint val="60000"/>
          </a:schemeClr>
        </a:fillRef>
        <a:effectRef idx="0">
          <a:scrgbClr r="0" g="0" b="0"/>
        </a:effectRef>
        <a:fontRef idx="minor">
          <a:schemeClr val="lt1"/>
        </a:fontRef>
      </dsp:style>
      <dsp:txBody>
        <a:bodyPr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lang="zh-CN" altLang="en-US">
            <a:solidFill>
              <a:schemeClr val="dk1"/>
            </a:solidFill>
          </a:endParaRPr>
        </a:p>
      </dsp:txBody>
      <dsp:txXfrm>
        <a:off x="5514848" y="805750"/>
        <a:ext cx="300243" cy="351228"/>
      </dsp:txXfrm>
    </dsp:sp>
    <dsp:sp modelId="{F02CB365-A125-2643-BEFD-27AA1EC15B04}">
      <dsp:nvSpPr>
        <dsp:cNvPr id="9" name="圆角矩形 8"/>
        <dsp:cNvSpPr/>
      </dsp:nvSpPr>
      <dsp:spPr bwMode="white">
        <a:xfrm>
          <a:off x="5948218" y="556491"/>
          <a:ext cx="1416242" cy="849745"/>
        </a:xfrm>
        <a:prstGeom prst="roundRect">
          <a:avLst>
            <a:gd name="adj" fmla="val 10000"/>
          </a:avLst>
        </a:prstGeom>
      </dsp:spPr>
      <dsp:style>
        <a:lnRef idx="2">
          <a:schemeClr val="accent5">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solidFill>
                <a:schemeClr val="dk1"/>
              </a:solidFill>
            </a:rPr>
            <a:t>核准发照</a:t>
          </a:r>
          <a:endParaRPr>
            <a:solidFill>
              <a:schemeClr val="dk1"/>
            </a:solidFill>
          </a:endParaRPr>
        </a:p>
      </dsp:txBody>
      <dsp:txXfrm>
        <a:off x="5948218" y="556491"/>
        <a:ext cx="1416242" cy="849745"/>
      </dsp:txXfrm>
    </dsp:sp>
    <dsp:sp modelId="{BB82B0D6-5906-BE4A-BD8D-B08E4EF72D0B}">
      <dsp:nvSpPr>
        <dsp:cNvPr id="10" name="右箭头 9"/>
        <dsp:cNvSpPr/>
      </dsp:nvSpPr>
      <dsp:spPr bwMode="white">
        <a:xfrm>
          <a:off x="7497587" y="805750"/>
          <a:ext cx="300243" cy="351228"/>
        </a:xfrm>
        <a:prstGeom prst="rightArrow">
          <a:avLst>
            <a:gd name="adj1" fmla="val 60000"/>
            <a:gd name="adj2" fmla="val 50000"/>
          </a:avLst>
        </a:prstGeom>
      </dsp:spPr>
      <dsp:style>
        <a:lnRef idx="0">
          <a:schemeClr val="accent5">
            <a:tint val="60000"/>
          </a:schemeClr>
        </a:lnRef>
        <a:fillRef idx="1">
          <a:schemeClr val="accent5">
            <a:tint val="60000"/>
          </a:schemeClr>
        </a:fillRef>
        <a:effectRef idx="0">
          <a:scrgbClr r="0" g="0" b="0"/>
        </a:effectRef>
        <a:fontRef idx="minor">
          <a:schemeClr val="lt1"/>
        </a:fontRef>
      </dsp:style>
      <dsp:txBody>
        <a:bodyPr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lang="zh-CN" altLang="en-US">
            <a:solidFill>
              <a:schemeClr val="dk1"/>
            </a:solidFill>
          </a:endParaRPr>
        </a:p>
      </dsp:txBody>
      <dsp:txXfrm>
        <a:off x="7497587" y="805750"/>
        <a:ext cx="300243" cy="351228"/>
      </dsp:txXfrm>
    </dsp:sp>
    <dsp:sp modelId="{3B632E6C-5C88-B944-B1BA-6E60ACCC722B}">
      <dsp:nvSpPr>
        <dsp:cNvPr id="11" name="圆角矩形 10"/>
        <dsp:cNvSpPr/>
      </dsp:nvSpPr>
      <dsp:spPr bwMode="white">
        <a:xfrm>
          <a:off x="7930958" y="556491"/>
          <a:ext cx="1416242" cy="849745"/>
        </a:xfrm>
        <a:prstGeom prst="roundRect">
          <a:avLst>
            <a:gd name="adj" fmla="val 10000"/>
          </a:avLst>
        </a:prstGeom>
      </dsp:spPr>
      <dsp:style>
        <a:lnRef idx="2">
          <a:schemeClr val="accent5">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solidFill>
                <a:schemeClr val="dk1"/>
              </a:solidFill>
            </a:rPr>
            <a:t>公告</a:t>
          </a:r>
          <a:endParaRPr>
            <a:solidFill>
              <a:schemeClr val="dk1"/>
            </a:solidFill>
          </a:endParaRPr>
        </a:p>
      </dsp:txBody>
      <dsp:txXfrm>
        <a:off x="7930958" y="556491"/>
        <a:ext cx="1416242" cy="849745"/>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4" y="1380074"/>
            <a:ext cx="8574623"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80"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a:xfrm>
            <a:off x="5332415" y="5883281"/>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5"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5"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7"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6"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5" y="685801"/>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5"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1484315"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5" y="4777381"/>
            <a:ext cx="1001871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5" y="685801"/>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7" y="3886200"/>
            <a:ext cx="10018711"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5" y="4775200"/>
            <a:ext cx="10018711"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6"/>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6"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6"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60"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5" y="685800"/>
            <a:ext cx="8019743" cy="5105400"/>
          </a:xfrm>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a:xfrm>
            <a:off x="5332412" y="5883275"/>
            <a:ext cx="4324044" cy="365125"/>
          </a:xfrm>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a:xfrm>
            <a:off x="10951856" y="5867131"/>
            <a:ext cx="551167" cy="365125"/>
          </a:xfrm>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61" y="5867137"/>
            <a:ext cx="551167" cy="365125"/>
          </a:xfrm>
        </p:spPr>
        <p:txBody>
          <a:bodyPr/>
          <a:lstStyle/>
          <a:p>
            <a:fld id="{D57F1E4F-1CFF-5643-939E-217C01CDF565}" type="slidenum">
              <a:rPr lang="en-US" dirty="0"/>
            </a:fld>
            <a:endParaRPr lang="en-US" dirty="0"/>
          </a:p>
        </p:txBody>
      </p:sp>
    </p:spTree>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FF11F0EC-4F60-4544-9956-271209A740FE}" type="datetimeFigureOut">
              <a:rPr lang="zh-CN" altLang="en-US" smtClean="0"/>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FF11F0EC-4F60-4544-9956-271209A740FE}" type="datetimeFigureOut">
              <a:rPr lang="zh-CN" altLang="en-US" smtClean="0"/>
            </a:fld>
            <a:endParaRPr lang="zh-CN"/>
          </a:p>
        </p:txBody>
      </p:sp>
      <p:sp>
        <p:nvSpPr>
          <p:cNvPr id="8" name="Footer Placeholder 7"/>
          <p:cNvSpPr>
            <a:spLocks noGrp="1"/>
          </p:cNvSpPr>
          <p:nvPr>
            <p:ph type="ftr" sz="quarter" idx="11"/>
          </p:nvPr>
        </p:nvSpPr>
        <p:spPr/>
        <p:txBody>
          <a:bodyPr/>
          <a:lstStyle/>
          <a:p>
            <a:endParaRPr lang="zh-CN"/>
          </a:p>
        </p:txBody>
      </p:sp>
      <p:sp>
        <p:nvSpPr>
          <p:cNvPr id="9" name="Slide Number Placeholder 8"/>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F11F0EC-4F60-4544-9956-271209A740FE}" type="datetimeFigureOut">
              <a:rPr lang="zh-CN" altLang="en-US" smtClean="0"/>
            </a:fld>
            <a:endParaRPr lang="zh-CN"/>
          </a:p>
        </p:txBody>
      </p:sp>
      <p:sp>
        <p:nvSpPr>
          <p:cNvPr id="4" name="Footer Placeholder 3"/>
          <p:cNvSpPr>
            <a:spLocks noGrp="1"/>
          </p:cNvSpPr>
          <p:nvPr>
            <p:ph type="ftr" sz="quarter" idx="11"/>
          </p:nvPr>
        </p:nvSpPr>
        <p:spPr/>
        <p:txBody>
          <a:bodyPr/>
          <a:lstStyle/>
          <a:p>
            <a:endParaRPr lang="zh-CN"/>
          </a:p>
        </p:txBody>
      </p:sp>
      <p:sp>
        <p:nvSpPr>
          <p:cNvPr id="5" name="Slide Number Placeholder 4"/>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1F0EC-4F60-4544-9956-271209A740FE}" type="datetimeFigureOut">
              <a:rPr lang="zh-CN" altLang="en-US" smtClean="0"/>
            </a:fld>
            <a:endParaRPr lang="zh-CN"/>
          </a:p>
        </p:txBody>
      </p:sp>
      <p:sp>
        <p:nvSpPr>
          <p:cNvPr id="3" name="Footer Placeholder 2"/>
          <p:cNvSpPr>
            <a:spLocks noGrp="1"/>
          </p:cNvSpPr>
          <p:nvPr>
            <p:ph type="ftr" sz="quarter" idx="11"/>
          </p:nvPr>
        </p:nvSpPr>
        <p:spPr/>
        <p:txBody>
          <a:bodyPr/>
          <a:lstStyle/>
          <a:p>
            <a:endParaRPr lang="zh-CN"/>
          </a:p>
        </p:txBody>
      </p:sp>
      <p:sp>
        <p:nvSpPr>
          <p:cNvPr id="4" name="Slide Number Placeholder 3"/>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81"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9"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6" y="685806"/>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7" y="2667005"/>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880492"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6"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7" y="685805"/>
            <a:ext cx="6240991"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1484316"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7" y="1752599"/>
            <a:ext cx="5426159"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5" y="914400"/>
            <a:ext cx="328097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7" y="3124199"/>
            <a:ext cx="542615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9" Type="http://schemas.openxmlformats.org/officeDocument/2006/relationships/theme" Target="../theme/theme2.xml"/><Relationship Id="rId18" Type="http://schemas.openxmlformats.org/officeDocument/2006/relationships/image" Target="../media/image3.png"/><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3"/>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6" y="685806"/>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4" y="2667005"/>
            <a:ext cx="10018713" cy="3124201"/>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9732656" y="5883281"/>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2572284" y="5883281"/>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61" y="5883281"/>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wipe/>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C7A5AD-5AEC-42D0-A3BE-F46B40576360}"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ransition spd="slow">
    <p:wipe/>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9" Type="http://schemas.openxmlformats.org/officeDocument/2006/relationships/diagramQuickStyle" Target="../diagrams/quickStyle5.xml"/><Relationship Id="rId8" Type="http://schemas.openxmlformats.org/officeDocument/2006/relationships/diagramLayout" Target="../diagrams/layout5.xml"/><Relationship Id="rId7" Type="http://schemas.openxmlformats.org/officeDocument/2006/relationships/diagramData" Target="../diagrams/data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3" Type="http://schemas.openxmlformats.org/officeDocument/2006/relationships/diagramLayout" Target="../diagrams/layout4.xml"/><Relationship Id="rId2" Type="http://schemas.openxmlformats.org/officeDocument/2006/relationships/diagramData" Target="../diagrams/data4.xml"/><Relationship Id="rId12" Type="http://schemas.openxmlformats.org/officeDocument/2006/relationships/slideLayout" Target="../slideLayouts/slideLayout2.xml"/><Relationship Id="rId11" Type="http://schemas.microsoft.com/office/2007/relationships/diagramDrawing" Target="../diagrams/drawing5.xml"/><Relationship Id="rId10" Type="http://schemas.openxmlformats.org/officeDocument/2006/relationships/diagramColors" Target="../diagrams/colors5.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50315" y="0"/>
            <a:ext cx="10513695" cy="536575"/>
            <a:chOff x="1969" y="0"/>
            <a:chExt cx="16557" cy="845"/>
          </a:xfrm>
        </p:grpSpPr>
        <p:sp>
          <p:nvSpPr>
            <p:cNvPr id="2" name="矩形 1"/>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orbel" panose="020B0503020204020204"/>
                <a:ea typeface="华文楷体" panose="02010600040101010101" pitchFamily="2" charset="-122"/>
                <a:cs typeface="+mn-cs"/>
              </a:endParaRPr>
            </a:p>
          </p:txBody>
        </p:sp>
        <p:cxnSp>
          <p:nvCxnSpPr>
            <p:cNvPr id="3"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
        <p:nvSpPr>
          <p:cNvPr id="5" name="副标题 2"/>
          <p:cNvSpPr txBox="1"/>
          <p:nvPr/>
        </p:nvSpPr>
        <p:spPr>
          <a:xfrm>
            <a:off x="0" y="909052"/>
            <a:ext cx="12192000" cy="90181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None/>
              <a:defRPr/>
            </a:pPr>
            <a:r>
              <a:rPr kumimoji="0" lang="zh-CN" altLang="en-US" sz="2400" b="1" i="0" u="none" strike="noStrike" kern="1200" cap="none" spc="0" normalizeH="0" baseline="0" noProof="0" dirty="0">
                <a:ln>
                  <a:noFill/>
                </a:ln>
                <a:solidFill>
                  <a:srgbClr val="30ACEC"/>
                </a:solidFill>
                <a:effectLst/>
                <a:uLnTx/>
                <a:uFillTx/>
                <a:latin typeface="华文楷体" panose="02010600040101010101" pitchFamily="2" charset="-122"/>
                <a:ea typeface="华文楷体" panose="02010600040101010101" pitchFamily="2" charset="-122"/>
                <a:cs typeface="+mn-cs"/>
              </a:rPr>
              <a:t>马克思主义理论研究和建设工程重点教材</a:t>
            </a:r>
            <a:endParaRPr kumimoji="0" lang="en-US" altLang="zh-CN" sz="2400" b="1" i="0" u="none" strike="noStrike" kern="1200" cap="none" spc="0" normalizeH="0" baseline="0" noProof="0" dirty="0">
              <a:ln>
                <a:noFill/>
              </a:ln>
              <a:solidFill>
                <a:srgbClr val="30ACEC"/>
              </a:solidFill>
              <a:effectLst/>
              <a:uLnTx/>
              <a:uFillTx/>
              <a:latin typeface="华文楷体" panose="02010600040101010101" pitchFamily="2" charset="-122"/>
              <a:ea typeface="华文楷体" panose="02010600040101010101" pitchFamily="2" charset="-122"/>
              <a:cs typeface="+mn-cs"/>
            </a:endParaRPr>
          </a:p>
          <a:p>
            <a:pPr marL="285750" marR="0" lvl="0" indent="-28575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endParaRPr kumimoji="0" lang="zh-CN" altLang="en-US" sz="2400" b="1" i="0" u="none" strike="noStrike" kern="1200" cap="none" spc="0" normalizeH="0" baseline="0" noProof="0" dirty="0">
              <a:ln>
                <a:noFill/>
              </a:ln>
              <a:solidFill>
                <a:srgbClr val="30ACEC"/>
              </a:solidFill>
              <a:effectLst/>
              <a:uLnTx/>
              <a:uFillTx/>
              <a:latin typeface="华文楷体" panose="02010600040101010101" pitchFamily="2" charset="-122"/>
              <a:ea typeface="华文楷体" panose="02010600040101010101" pitchFamily="2" charset="-122"/>
              <a:cs typeface="+mn-cs"/>
            </a:endParaRPr>
          </a:p>
        </p:txBody>
      </p:sp>
      <p:sp>
        <p:nvSpPr>
          <p:cNvPr id="6" name="标题 1"/>
          <p:cNvSpPr txBox="1"/>
          <p:nvPr/>
        </p:nvSpPr>
        <p:spPr>
          <a:xfrm>
            <a:off x="0" y="2392759"/>
            <a:ext cx="12192000" cy="1162915"/>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商法学</a:t>
            </a:r>
            <a:endPar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36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（第二版）</a:t>
            </a:r>
            <a:endParaRPr kumimoji="0" lang="zh-CN" altLang="en-US" sz="36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p:txBody>
      </p:sp>
      <p:sp>
        <p:nvSpPr>
          <p:cNvPr id="8" name="文本框 7"/>
          <p:cNvSpPr txBox="1"/>
          <p:nvPr/>
        </p:nvSpPr>
        <p:spPr>
          <a:xfrm>
            <a:off x="0" y="4572701"/>
            <a:ext cx="12192000"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范健</a:t>
            </a:r>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主编 </a:t>
            </a:r>
            <a:endPar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098606" y="524529"/>
            <a:ext cx="9994788" cy="5808941"/>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（二）关于商事能力的特别限制</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未成年人商事能力的限制</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未成年人包括无行为能力人和限制行为能力人。</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我国目前尚无关于未成年人商事能力的明确规定，但有关企业立法涉及了自然人设立企业的能力。一般认为企业主应当具备完全行为能力，原则上未成年人不得设立独资企业从事营业活动。</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对于公务人员商事能力的限制</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各国公务员法大都规定，凡公务人员不得直接或间接经营商业或其他投机事业。我国对党政机关及其干部从事商事经营活动，进行了严格的限制。</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421075" y="0"/>
            <a:ext cx="9994788" cy="5808941"/>
          </a:xfrm>
        </p:spPr>
        <p:txBody>
          <a:bodyPr>
            <a:normAutofit/>
          </a:bodyPr>
          <a:lstStyle/>
          <a:p>
            <a:pPr marL="0" indent="0">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外国人商事能力的限制</a:t>
            </a:r>
            <a:endParaRPr lang="zh-CN" altLang="en-US" dirty="0">
              <a:latin typeface="黑体" panose="02010609060101010101" pitchFamily="49" charset="-122"/>
              <a:ea typeface="黑体" panose="02010609060101010101" pitchFamily="49" charset="-122"/>
            </a:endParaRPr>
          </a:p>
          <a:p>
            <a:pPr marL="0" indent="457200">
              <a:buNone/>
            </a:pPr>
            <a:r>
              <a:rPr lang="zh-CN" altLang="en-US" dirty="0">
                <a:latin typeface="黑体" panose="02010609060101010101" pitchFamily="49" charset="-122"/>
                <a:ea typeface="黑体" panose="02010609060101010101" pitchFamily="49" charset="-122"/>
              </a:rPr>
              <a:t>按照我国法律规定，外国的自然人、法人以及其他组织，在我国从事商事活动，须经我国有关部门批准，并办理登记手续。</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具体来说，其商事活动主要采取以下四种形式：</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）按照我国法律设立的具有我国商事主体资格的外商投资企业。</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）外国企业依法设立分支机构从事经营活动。</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）外国企业依法设立常驻代表机构。</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）外国企业经批准直接从事生产经营活动。</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60080" y="672926"/>
            <a:ext cx="6590743" cy="924059"/>
          </a:xfrm>
        </p:spPr>
        <p:txBody>
          <a:bodyPr>
            <a:normAutofit/>
          </a:bodyPr>
          <a:lstStyle/>
          <a:p>
            <a:r>
              <a:rPr lang="zh-CN" altLang="en-US" sz="3600" b="1" dirty="0">
                <a:solidFill>
                  <a:prstClr val="black"/>
                </a:solidFill>
                <a:latin typeface="黑体" panose="02010609060101010101" pitchFamily="49" charset="-122"/>
                <a:ea typeface="黑体" panose="02010609060101010101" pitchFamily="49" charset="-122"/>
              </a:rPr>
              <a:t>第二节  商业名称</a:t>
            </a:r>
            <a:endParaRPr lang="zh-CN" altLang="en-US" sz="3600" b="1" dirty="0"/>
          </a:p>
        </p:txBody>
      </p:sp>
      <p:sp>
        <p:nvSpPr>
          <p:cNvPr id="3" name="内容占位符 2"/>
          <p:cNvSpPr>
            <a:spLocks noGrp="1"/>
          </p:cNvSpPr>
          <p:nvPr>
            <p:ph idx="1"/>
          </p:nvPr>
        </p:nvSpPr>
        <p:spPr>
          <a:xfrm>
            <a:off x="3761945" y="1596985"/>
            <a:ext cx="6680896" cy="3241183"/>
          </a:xfrm>
        </p:spPr>
        <p:txBody>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一、商业名称的概念和特征</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二、商业名称的构成、选定和取得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三、商业名称权及其保护</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613260"/>
            <a:ext cx="12192000" cy="840125"/>
          </a:xfrm>
        </p:spPr>
        <p:txBody>
          <a:bodyPr>
            <a:normAutofit/>
          </a:bodyPr>
          <a:lstStyle/>
          <a:p>
            <a:r>
              <a:rPr lang="zh-CN" altLang="en-US" sz="2400" b="1" dirty="0">
                <a:latin typeface="黑体" panose="02010609060101010101" pitchFamily="49" charset="-122"/>
                <a:ea typeface="黑体" panose="02010609060101010101" pitchFamily="49" charset="-122"/>
              </a:rPr>
              <a:t>第二节  商业名称</a:t>
            </a:r>
            <a:endParaRPr lang="zh-CN" altLang="en-US" sz="24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156890" y="1033322"/>
            <a:ext cx="9597225" cy="4803567"/>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一、商业名称的概念和特征</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（一）商业名称的概念</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商业名称又称商号，是商事主体在从事商事行为时表彰自身身份并区别于其他主体而使用的名称。</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在我国，依照法律和法规的规定，商业名称包括企业名称、个体工商户和个人合伙的字号。</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24628" y="789167"/>
            <a:ext cx="11147727" cy="5279666"/>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（二）关于商业名称的法律规范</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1991</a:t>
            </a:r>
            <a:r>
              <a:rPr lang="zh-CN" altLang="en-US" dirty="0">
                <a:latin typeface="黑体" panose="02010609060101010101" pitchFamily="49" charset="-122"/>
                <a:ea typeface="黑体" panose="02010609060101010101" pitchFamily="49" charset="-122"/>
              </a:rPr>
              <a:t>年原国家工商行政管理局发布的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企业名称登记管理规定</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此外，在</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民法典</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反不正当竞争法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公司登记管理条例</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企业法人登记管理条例</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及其</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实施细则</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以及</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商标法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中也存在少量关于商号的规定。</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（三）商业名称的法律特征</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使用者是商事主体。</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商业名称是商事主体在营业活动中使用的名称。</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具有主体间的区别功能。</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421075" y="0"/>
            <a:ext cx="9994788" cy="5808941"/>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（四）商业名称与字号、商标</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商业名称与字号</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字号通常是指商业名称中的表彰商事主体的特殊文字，是商业名称的核心部分，一般由两个或两个以上的文字组成。</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字号是商事主体之间相互区别的主要标志，具有重要的商业价值。商事主体的商誉与其字号密切关联，法律对字号给予特别的保护，以避免商事主体出于不正当目的而使用他人的字号。商事主体为保护其字号，也可以将其注册为商标 。</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88111" y="906447"/>
            <a:ext cx="10368500" cy="5518205"/>
          </a:xfrm>
        </p:spPr>
        <p:txBody>
          <a:bodyPr>
            <a:noAutofit/>
          </a:bodyPr>
          <a:lstStyle/>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商业名称与商标</a:t>
            </a:r>
            <a:endParaRPr lang="zh-CN" altLang="en-US" dirty="0">
              <a:latin typeface="黑体" panose="02010609060101010101" pitchFamily="49" charset="-122"/>
              <a:ea typeface="黑体" panose="02010609060101010101" pitchFamily="49" charset="-122"/>
            </a:endParaRPr>
          </a:p>
          <a:p>
            <a:pPr marL="0" indent="457200">
              <a:lnSpc>
                <a:spcPct val="135000"/>
              </a:lnSpc>
              <a:spcBef>
                <a:spcPts val="1000"/>
              </a:spcBef>
              <a:buNone/>
            </a:pPr>
            <a:r>
              <a:rPr lang="zh-CN" altLang="en-US" dirty="0">
                <a:latin typeface="黑体" panose="02010609060101010101" pitchFamily="49" charset="-122"/>
                <a:ea typeface="黑体" panose="02010609060101010101" pitchFamily="49" charset="-122"/>
              </a:rPr>
              <a:t>商业名称与商标都是一定对象的标识，都具有一定的区别功能，有时商业名称中的字号本身就是商标。</a:t>
            </a:r>
            <a:endParaRPr lang="zh-CN" altLang="en-US" dirty="0">
              <a:latin typeface="黑体" panose="02010609060101010101" pitchFamily="49" charset="-122"/>
              <a:ea typeface="黑体" panose="02010609060101010101" pitchFamily="49" charset="-122"/>
            </a:endParaRPr>
          </a:p>
          <a:p>
            <a:pPr marL="0" indent="457200">
              <a:lnSpc>
                <a:spcPct val="135000"/>
              </a:lnSpc>
              <a:spcBef>
                <a:spcPts val="1000"/>
              </a:spcBef>
              <a:buNone/>
            </a:pPr>
            <a:r>
              <a:rPr lang="zh-CN" altLang="en-US" dirty="0">
                <a:latin typeface="黑体" panose="02010609060101010101" pitchFamily="49" charset="-122"/>
                <a:ea typeface="黑体" panose="02010609060101010101" pitchFamily="49" charset="-122"/>
              </a:rPr>
              <a:t>虽然商业名称与商标具有上述方面的联系，但二者亦有明显的区别：</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）商业名称用于区分不同的商事主体，而商标则用来区分不同的商品；</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）一个商事主体只能有一个商业名称，但可以有多个商标；</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）商业名称只能以文字形态存在，而商标可以文字、图形、数字、字母、颜色及其组合的形态来表示；</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）一个商事主体可以没有商标，但是必须有自己商业名称；</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）商业名称的空间效力范围以核准机关辖区为限，而商标的专用权在全国范围内有效。</a:t>
            </a:r>
            <a:endParaRPr lang="zh-CN" altLang="en-US"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96063" y="538129"/>
            <a:ext cx="10127127" cy="5346865"/>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二、商业名称的构成、选定和取得</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（一）商业名称的构成</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在我国，商业名称必须具备下列要素：</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行政区划</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字号</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行业或经营特点</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组织形式</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graphicFrame>
        <p:nvGraphicFramePr>
          <p:cNvPr id="5" name="图示 4"/>
          <p:cNvGraphicFramePr/>
          <p:nvPr/>
        </p:nvGraphicFramePr>
        <p:xfrm>
          <a:off x="5767981" y="1815743"/>
          <a:ext cx="5035007" cy="33049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右箭头 5"/>
          <p:cNvSpPr/>
          <p:nvPr/>
        </p:nvSpPr>
        <p:spPr>
          <a:xfrm>
            <a:off x="6910255" y="2076999"/>
            <a:ext cx="705395" cy="79683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8935000" y="2076999"/>
            <a:ext cx="718457" cy="796835"/>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8980717" y="4127863"/>
            <a:ext cx="724988" cy="731520"/>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
                                        <p:tgtEl>
                                          <p:spTgt spid="5"/>
                                        </p:tgtEl>
                                      </p:cBhvr>
                                    </p:animEffect>
                                    <p:anim calcmode="lin" valueType="num">
                                      <p:cBhvr>
                                        <p:cTn id="29" dur="10" fill="hold"/>
                                        <p:tgtEl>
                                          <p:spTgt spid="5"/>
                                        </p:tgtEl>
                                        <p:attrNameLst>
                                          <p:attrName>ppt_x</p:attrName>
                                        </p:attrNameLst>
                                      </p:cBhvr>
                                      <p:tavLst>
                                        <p:tav tm="0">
                                          <p:val>
                                            <p:strVal val="#ppt_x"/>
                                          </p:val>
                                        </p:tav>
                                        <p:tav tm="100000">
                                          <p:val>
                                            <p:strVal val="#ppt_x"/>
                                          </p:val>
                                        </p:tav>
                                      </p:tavLst>
                                    </p:anim>
                                    <p:anim calcmode="lin" valueType="num">
                                      <p:cBhvr>
                                        <p:cTn id="30" dur="10" fill="hold"/>
                                        <p:tgtEl>
                                          <p:spTgt spid="5"/>
                                        </p:tgtEl>
                                        <p:attrNameLst>
                                          <p:attrName>ppt_y</p:attrName>
                                        </p:attrNameLst>
                                      </p:cBhvr>
                                      <p:tavLst>
                                        <p:tav tm="0">
                                          <p:val>
                                            <p:strVal val="#ppt_y+.1"/>
                                          </p:val>
                                        </p:tav>
                                        <p:tav tm="100000">
                                          <p:val>
                                            <p:strVal val="#ppt_y"/>
                                          </p:val>
                                        </p:tav>
                                      </p:tavLst>
                                    </p:anim>
                                  </p:childTnLst>
                                </p:cTn>
                              </p:par>
                              <p:par>
                                <p:cTn id="31" presetID="6" presetClass="entr" presetSubtype="16"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circle(in)">
                                      <p:cBhvr>
                                        <p:cTn id="33" dur="10"/>
                                        <p:tgtEl>
                                          <p:spTgt spid="9"/>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circle(in)">
                                      <p:cBhvr>
                                        <p:cTn id="36" dur="10"/>
                                        <p:tgtEl>
                                          <p:spTgt spid="6"/>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circle(in)">
                                      <p:cBhvr>
                                        <p:cTn id="39" dur="1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P spid="6"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098606" y="795130"/>
            <a:ext cx="9994788" cy="5808941"/>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（二）商业名称的选定</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关于商业名称的选定，目前各国法律中主要存在两种立法主义：</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严格主义</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en-US" dirty="0">
                <a:latin typeface="黑体" panose="02010609060101010101" pitchFamily="49" charset="-122"/>
                <a:ea typeface="黑体" panose="02010609060101010101" pitchFamily="49" charset="-122"/>
              </a:rPr>
              <a:t>指商事主体选定的商业名称必须与其名称或者营业内容相一致，不符合的，均不予承认，且无法转让或者继承。法国、瑞士和拉美的许多国家均采取此种立法主义。</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自由主义</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en-US" dirty="0">
                <a:latin typeface="黑体" panose="02010609060101010101" pitchFamily="49" charset="-122"/>
                <a:ea typeface="黑体" panose="02010609060101010101" pitchFamily="49" charset="-122"/>
              </a:rPr>
              <a:t>自由主义规定，商事主体的商业名称由当事人自由选择，法律原则上不加限制。商业名称与营业人的姓名及营业种类没有必然的联系。采用此种立法主义的国家和地区包括日本、韩国、我国台湾地区及英美法国家</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72209" y="653616"/>
            <a:ext cx="7841885" cy="4501196"/>
          </a:xfrm>
        </p:spPr>
        <p:txBody>
          <a:bodyPr>
            <a:noAutofit/>
          </a:bodyPr>
          <a:lstStyle/>
          <a:p>
            <a:pPr marL="0" indent="0">
              <a:buNone/>
            </a:pPr>
            <a:r>
              <a:rPr lang="zh-CN" altLang="en-US" dirty="0">
                <a:latin typeface="黑体" panose="02010609060101010101" pitchFamily="49" charset="-122"/>
                <a:ea typeface="黑体" panose="02010609060101010101" pitchFamily="49" charset="-122"/>
              </a:rPr>
              <a:t>（三）商业名称的取得</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商业名称登记的概念和种类</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商业名称登记可以分为下列类型：</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第一，创设登记</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第二，变更登记</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第三，转让登记</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第四，废止登记</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第五，撤销登记</a:t>
            </a:r>
            <a:endParaRPr lang="zh-CN" altLang="en-US" dirty="0">
              <a:latin typeface="黑体" panose="02010609060101010101" pitchFamily="49" charset="-122"/>
              <a:ea typeface="黑体" panose="02010609060101010101" pitchFamily="49" charset="-122"/>
            </a:endParaRPr>
          </a:p>
        </p:txBody>
      </p:sp>
      <p:graphicFrame>
        <p:nvGraphicFramePr>
          <p:cNvPr id="5" name="图示 4"/>
          <p:cNvGraphicFramePr/>
          <p:nvPr/>
        </p:nvGraphicFramePr>
        <p:xfrm>
          <a:off x="4402666" y="1761067"/>
          <a:ext cx="6959599" cy="24214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 fill="hold"/>
                                        <p:tgtEl>
                                          <p:spTgt spid="5"/>
                                        </p:tgtEl>
                                        <p:attrNameLst>
                                          <p:attrName>ppt_x</p:attrName>
                                        </p:attrNameLst>
                                      </p:cBhvr>
                                      <p:tavLst>
                                        <p:tav tm="0">
                                          <p:val>
                                            <p:strVal val="#ppt_x"/>
                                          </p:val>
                                        </p:tav>
                                        <p:tav tm="100000">
                                          <p:val>
                                            <p:strVal val="#ppt_x"/>
                                          </p:val>
                                        </p:tav>
                                      </p:tavLst>
                                    </p:anim>
                                    <p:anim calcmode="lin" valueType="num">
                                      <p:cBhvr additive="base">
                                        <p:cTn id="32" dur="1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76739" y="87284"/>
            <a:ext cx="10018713" cy="1752599"/>
          </a:xfrm>
        </p:spPr>
        <p:txBody>
          <a:bodyPr/>
          <a:lstStyle/>
          <a:p>
            <a:r>
              <a:rPr lang="zh-CN" altLang="en-US" sz="3600" b="1" dirty="0">
                <a:solidFill>
                  <a:prstClr val="black"/>
                </a:solidFill>
                <a:latin typeface="黑体" panose="02010609060101010101" pitchFamily="49" charset="-122"/>
                <a:ea typeface="黑体" panose="02010609060101010101" pitchFamily="49" charset="-122"/>
              </a:rPr>
              <a:t>第二章  商事主体</a:t>
            </a:r>
            <a:endParaRPr lang="zh-CN" altLang="en-US" dirty="0"/>
          </a:p>
        </p:txBody>
      </p:sp>
      <p:sp>
        <p:nvSpPr>
          <p:cNvPr id="3" name="内容占位符 2"/>
          <p:cNvSpPr>
            <a:spLocks noGrp="1"/>
          </p:cNvSpPr>
          <p:nvPr>
            <p:ph idx="1"/>
          </p:nvPr>
        </p:nvSpPr>
        <p:spPr>
          <a:xfrm>
            <a:off x="4320786" y="963583"/>
            <a:ext cx="5780502" cy="4150785"/>
          </a:xfrm>
        </p:spPr>
        <p:txBody>
          <a:bodyPr>
            <a:normAutofit/>
          </a:bodyPr>
          <a:lstStyle/>
          <a:p>
            <a:pPr marL="0" lvl="0" indent="0" defTabSz="457200">
              <a:lnSpc>
                <a:spcPct val="125000"/>
              </a:lnSpc>
              <a:spcBef>
                <a:spcPts val="1000"/>
              </a:spcBef>
              <a:spcAft>
                <a:spcPts val="0"/>
              </a:spcAft>
              <a:buClr>
                <a:srgbClr val="30ACEC">
                  <a:lumMod val="75000"/>
                </a:srgbClr>
              </a:buClr>
              <a:buNone/>
            </a:pPr>
            <a:r>
              <a:rPr lang="zh-CN" altLang="en-US" b="1" dirty="0">
                <a:solidFill>
                  <a:prstClr val="black"/>
                </a:solidFill>
                <a:latin typeface="黑体" panose="02010609060101010101" pitchFamily="49" charset="-122"/>
                <a:ea typeface="黑体" panose="02010609060101010101" pitchFamily="49" charset="-122"/>
              </a:rPr>
              <a:t>第一节  商事主体概述</a:t>
            </a:r>
            <a:endParaRPr lang="en-US" altLang="zh-CN" dirty="0">
              <a:solidFill>
                <a:prstClr val="black"/>
              </a:solidFill>
              <a:latin typeface="黑体" panose="02010609060101010101" pitchFamily="49" charset="-122"/>
              <a:ea typeface="黑体" panose="02010609060101010101" pitchFamily="49" charset="-122"/>
            </a:endParaRPr>
          </a:p>
          <a:p>
            <a:pPr marL="0" indent="0" defTabSz="457200">
              <a:lnSpc>
                <a:spcPct val="125000"/>
              </a:lnSpc>
              <a:spcBef>
                <a:spcPts val="1000"/>
              </a:spcBef>
              <a:spcAft>
                <a:spcPts val="0"/>
              </a:spcAft>
              <a:buClr>
                <a:srgbClr val="30ACEC">
                  <a:lumMod val="75000"/>
                </a:srgbClr>
              </a:buClr>
              <a:buNone/>
            </a:pPr>
            <a:r>
              <a:rPr lang="zh-CN" altLang="en-US" b="1" dirty="0">
                <a:solidFill>
                  <a:prstClr val="black"/>
                </a:solidFill>
                <a:latin typeface="黑体" panose="02010609060101010101" pitchFamily="49" charset="-122"/>
                <a:ea typeface="黑体" panose="02010609060101010101" pitchFamily="49" charset="-122"/>
              </a:rPr>
              <a:t>第二节  </a:t>
            </a:r>
            <a:r>
              <a:rPr lang="zh-CN" altLang="en-US" b="1">
                <a:solidFill>
                  <a:prstClr val="black"/>
                </a:solidFill>
                <a:latin typeface="黑体" panose="02010609060101010101" pitchFamily="49" charset="-122"/>
                <a:ea typeface="黑体" panose="02010609060101010101" pitchFamily="49" charset="-122"/>
              </a:rPr>
              <a:t>商业名称 </a:t>
            </a:r>
            <a:endParaRPr lang="en-US" altLang="zh-CN" b="1" dirty="0">
              <a:solidFill>
                <a:prstClr val="black"/>
              </a:solidFill>
              <a:latin typeface="黑体" panose="02010609060101010101" pitchFamily="49" charset="-122"/>
              <a:ea typeface="黑体" panose="02010609060101010101" pitchFamily="49" charset="-122"/>
            </a:endParaRPr>
          </a:p>
          <a:p>
            <a:pPr marL="0" indent="0" defTabSz="457200">
              <a:lnSpc>
                <a:spcPct val="125000"/>
              </a:lnSpc>
              <a:spcBef>
                <a:spcPts val="1000"/>
              </a:spcBef>
              <a:spcAft>
                <a:spcPts val="0"/>
              </a:spcAft>
              <a:buClr>
                <a:srgbClr val="30ACEC">
                  <a:lumMod val="75000"/>
                </a:srgbClr>
              </a:buClr>
              <a:buNone/>
            </a:pPr>
            <a:r>
              <a:rPr lang="zh-CN" altLang="en-US" b="1" dirty="0">
                <a:latin typeface="黑体" panose="02010609060101010101" pitchFamily="49" charset="-122"/>
                <a:ea typeface="黑体" panose="02010609060101010101" pitchFamily="49" charset="-122"/>
              </a:rPr>
              <a:t>第三节  商事账簿与商事审计 </a:t>
            </a:r>
            <a:endParaRPr lang="en-US" altLang="zh-CN" b="1" dirty="0">
              <a:latin typeface="黑体" panose="02010609060101010101" pitchFamily="49" charset="-122"/>
              <a:ea typeface="黑体" panose="02010609060101010101" pitchFamily="49" charset="-122"/>
            </a:endParaRPr>
          </a:p>
          <a:p>
            <a:pPr marL="0" indent="0" defTabSz="457200">
              <a:lnSpc>
                <a:spcPct val="125000"/>
              </a:lnSpc>
              <a:spcBef>
                <a:spcPts val="1000"/>
              </a:spcBef>
              <a:spcAft>
                <a:spcPts val="0"/>
              </a:spcAft>
              <a:buClr>
                <a:srgbClr val="30ACEC">
                  <a:lumMod val="75000"/>
                </a:srgbClr>
              </a:buClr>
              <a:buNone/>
            </a:pPr>
            <a:r>
              <a:rPr lang="zh-CN" altLang="en-US" b="1" dirty="0">
                <a:latin typeface="黑体" panose="02010609060101010101" pitchFamily="49" charset="-122"/>
                <a:ea typeface="黑体" panose="02010609060101010101" pitchFamily="49" charset="-122"/>
              </a:rPr>
              <a:t>第四节  商事登记制度</a:t>
            </a:r>
            <a:endParaRPr lang="en-US" altLang="zh-CN" b="1"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421075" y="0"/>
            <a:ext cx="9994788" cy="5808941"/>
          </a:xfrm>
        </p:spPr>
        <p:txBody>
          <a:bodyPr>
            <a:normAutofit/>
          </a:bodyPr>
          <a:lstStyle/>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商业名称登记的效力</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第一，排他效力。</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en-US" dirty="0">
                <a:latin typeface="黑体" panose="02010609060101010101" pitchFamily="49" charset="-122"/>
                <a:ea typeface="黑体" panose="02010609060101010101" pitchFamily="49" charset="-122"/>
              </a:rPr>
              <a:t>商事主体取得商业名称权，就取得了在一定地域范围内排除他人登记和使用与该商业名称相同或者相类似的商业名称的权利。</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第二，救济效力。</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en-US" dirty="0">
                <a:latin typeface="黑体" panose="02010609060101010101" pitchFamily="49" charset="-122"/>
                <a:ea typeface="黑体" panose="02010609060101010101" pitchFamily="49" charset="-122"/>
              </a:rPr>
              <a:t>商事主体经登记而取得商业名称的专用权，如果其他商事主体侵犯其专用权，所有人可以请求其停止侵害，如造成损失，可以要求赔偿损失。</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91203" y="329229"/>
            <a:ext cx="10308129" cy="5452533"/>
          </a:xfrm>
        </p:spPr>
        <p:txBody>
          <a:bodyPr>
            <a:noAutofit/>
          </a:bodyPr>
          <a:lstStyle/>
          <a:p>
            <a:pPr marL="0" indent="0">
              <a:lnSpc>
                <a:spcPct val="105000"/>
              </a:lnSpc>
              <a:spcBef>
                <a:spcPts val="500"/>
              </a:spcBef>
              <a:spcAft>
                <a:spcPts val="500"/>
              </a:spcAft>
              <a:buNone/>
            </a:pPr>
            <a:r>
              <a:rPr lang="zh-CN" altLang="en-US" dirty="0">
                <a:latin typeface="黑体" panose="02010609060101010101" pitchFamily="49" charset="-122"/>
                <a:ea typeface="黑体" panose="02010609060101010101" pitchFamily="49" charset="-122"/>
              </a:rPr>
              <a:t>三、商业名称权及其保护</a:t>
            </a:r>
            <a:endParaRPr lang="zh-CN" altLang="en-US" dirty="0">
              <a:latin typeface="黑体" panose="02010609060101010101" pitchFamily="49" charset="-122"/>
              <a:ea typeface="黑体" panose="02010609060101010101" pitchFamily="49" charset="-122"/>
            </a:endParaRPr>
          </a:p>
          <a:p>
            <a:pPr marL="0" indent="0">
              <a:lnSpc>
                <a:spcPct val="105000"/>
              </a:lnSpc>
              <a:spcBef>
                <a:spcPts val="1000"/>
              </a:spcBef>
              <a:spcAft>
                <a:spcPts val="0"/>
              </a:spcAft>
              <a:buNone/>
            </a:pPr>
            <a:r>
              <a:rPr lang="zh-CN" altLang="en-US" dirty="0">
                <a:latin typeface="黑体" panose="02010609060101010101" pitchFamily="49" charset="-122"/>
                <a:ea typeface="黑体" panose="02010609060101010101" pitchFamily="49" charset="-122"/>
              </a:rPr>
              <a:t>（一）商业名称权的概念</a:t>
            </a:r>
            <a:endParaRPr lang="zh-CN" altLang="en-US" dirty="0">
              <a:latin typeface="黑体" panose="02010609060101010101" pitchFamily="49" charset="-122"/>
              <a:ea typeface="黑体" panose="02010609060101010101" pitchFamily="49" charset="-122"/>
            </a:endParaRPr>
          </a:p>
          <a:p>
            <a:pPr marL="0" indent="0">
              <a:lnSpc>
                <a:spcPct val="10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概念</a:t>
            </a:r>
            <a:endParaRPr lang="en-US" altLang="zh-CN" dirty="0">
              <a:latin typeface="黑体" panose="02010609060101010101" pitchFamily="49" charset="-122"/>
              <a:ea typeface="黑体" panose="02010609060101010101" pitchFamily="49" charset="-122"/>
            </a:endParaRPr>
          </a:p>
          <a:p>
            <a:pPr marL="0" indent="457200">
              <a:lnSpc>
                <a:spcPct val="105000"/>
              </a:lnSpc>
              <a:spcBef>
                <a:spcPts val="1000"/>
              </a:spcBef>
              <a:spcAft>
                <a:spcPts val="0"/>
              </a:spcAft>
              <a:buNone/>
            </a:pPr>
            <a:r>
              <a:rPr lang="zh-CN" altLang="en-US" dirty="0">
                <a:latin typeface="黑体" panose="02010609060101010101" pitchFamily="49" charset="-122"/>
                <a:ea typeface="黑体" panose="02010609060101010101" pitchFamily="49" charset="-122"/>
              </a:rPr>
              <a:t>商业名称权，即商业名称专用权，是指商业名称经登记，商事主体取得该商业名称的专有使用的权利。商业名称权兼具人格权和财产权的双重属性。</a:t>
            </a:r>
            <a:endParaRPr lang="en-US" altLang="zh-CN" dirty="0">
              <a:latin typeface="黑体" panose="02010609060101010101" pitchFamily="49" charset="-122"/>
              <a:ea typeface="黑体" panose="02010609060101010101" pitchFamily="49" charset="-122"/>
            </a:endParaRPr>
          </a:p>
          <a:p>
            <a:pPr marL="0" indent="0">
              <a:lnSpc>
                <a:spcPct val="10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特征</a:t>
            </a:r>
            <a:endParaRPr lang="en-US" altLang="zh-CN" dirty="0">
              <a:latin typeface="黑体" panose="02010609060101010101" pitchFamily="49" charset="-122"/>
              <a:ea typeface="黑体" panose="02010609060101010101" pitchFamily="49" charset="-122"/>
            </a:endParaRPr>
          </a:p>
          <a:p>
            <a:pPr marL="0" indent="0">
              <a:lnSpc>
                <a:spcPct val="105000"/>
              </a:lnSpc>
              <a:spcBef>
                <a:spcPts val="1000"/>
              </a:spcBef>
              <a:spcAft>
                <a:spcPts val="0"/>
              </a:spcAft>
              <a:buNone/>
            </a:pPr>
            <a:endParaRPr lang="en-US" altLang="zh-CN" dirty="0">
              <a:latin typeface="黑体" panose="02010609060101010101" pitchFamily="49" charset="-122"/>
              <a:ea typeface="黑体" panose="02010609060101010101" pitchFamily="49" charset="-122"/>
            </a:endParaRPr>
          </a:p>
          <a:p>
            <a:pPr marL="0" indent="0">
              <a:lnSpc>
                <a:spcPct val="105000"/>
              </a:lnSpc>
              <a:spcBef>
                <a:spcPts val="1000"/>
              </a:spcBef>
              <a:spcAft>
                <a:spcPts val="0"/>
              </a:spcAft>
              <a:buNone/>
            </a:pPr>
            <a:endParaRPr lang="en-US" altLang="zh-CN" dirty="0">
              <a:latin typeface="黑体" panose="02010609060101010101" pitchFamily="49" charset="-122"/>
              <a:ea typeface="黑体" panose="02010609060101010101" pitchFamily="49" charset="-122"/>
            </a:endParaRPr>
          </a:p>
          <a:p>
            <a:pPr marL="0" indent="0">
              <a:lnSpc>
                <a:spcPct val="105000"/>
              </a:lnSpc>
              <a:spcBef>
                <a:spcPts val="1000"/>
              </a:spcBef>
              <a:spcAft>
                <a:spcPts val="0"/>
              </a:spcAft>
              <a:buNone/>
            </a:pPr>
            <a:r>
              <a:rPr lang="zh-CN" altLang="en-US" dirty="0">
                <a:latin typeface="黑体" panose="02010609060101010101" pitchFamily="49" charset="-122"/>
                <a:ea typeface="黑体" panose="02010609060101010101" pitchFamily="49" charset="-122"/>
              </a:rPr>
              <a:t>（二）商业名称权的权能</a:t>
            </a:r>
            <a:endParaRPr lang="zh-CN" altLang="en-US" dirty="0">
              <a:latin typeface="黑体" panose="02010609060101010101" pitchFamily="49" charset="-122"/>
              <a:ea typeface="黑体" panose="02010609060101010101" pitchFamily="49" charset="-122"/>
            </a:endParaRPr>
          </a:p>
        </p:txBody>
      </p:sp>
      <p:graphicFrame>
        <p:nvGraphicFramePr>
          <p:cNvPr id="5" name="图示 4"/>
          <p:cNvGraphicFramePr/>
          <p:nvPr/>
        </p:nvGraphicFramePr>
        <p:xfrm>
          <a:off x="1808699" y="3429000"/>
          <a:ext cx="6824133" cy="18144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内容占位符 1"/>
          <p:cNvGraphicFramePr/>
          <p:nvPr/>
        </p:nvGraphicFramePr>
        <p:xfrm>
          <a:off x="1566112" y="3966630"/>
          <a:ext cx="8699300" cy="38518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91496" y="-461176"/>
            <a:ext cx="10053861" cy="6451601"/>
          </a:xfrm>
        </p:spPr>
        <p:txBody>
          <a:bodyPr>
            <a:normAutofit/>
          </a:bodyPr>
          <a:lstStyle/>
          <a:p>
            <a:pPr marL="0" indent="0">
              <a:lnSpc>
                <a:spcPct val="125000"/>
              </a:lnSpc>
              <a:spcBef>
                <a:spcPts val="1000"/>
              </a:spcBef>
              <a:spcAft>
                <a:spcPts val="0"/>
              </a:spcAft>
              <a:buClr>
                <a:srgbClr val="30ACEC">
                  <a:lumMod val="75000"/>
                </a:srgbClr>
              </a:buClr>
              <a:buNone/>
            </a:pPr>
            <a:endParaRPr lang="en-US" altLang="zh-CN" dirty="0">
              <a:solidFill>
                <a:prstClr val="black"/>
              </a:solidFill>
              <a:latin typeface="黑体" panose="02010609060101010101" pitchFamily="49" charset="-122"/>
              <a:ea typeface="黑体" panose="02010609060101010101" pitchFamily="49" charset="-122"/>
            </a:endParaRPr>
          </a:p>
          <a:p>
            <a:pPr marL="0" indent="0">
              <a:lnSpc>
                <a:spcPct val="125000"/>
              </a:lnSpc>
              <a:spcBef>
                <a:spcPts val="1000"/>
              </a:spcBef>
              <a:spcAft>
                <a:spcPts val="0"/>
              </a:spcAft>
              <a:buClr>
                <a:srgbClr val="30ACEC">
                  <a:lumMod val="75000"/>
                </a:srgbClr>
              </a:buClr>
              <a:buNone/>
            </a:pPr>
            <a:r>
              <a:rPr lang="zh-CN" altLang="en-US" dirty="0">
                <a:solidFill>
                  <a:prstClr val="black"/>
                </a:solidFill>
                <a:latin typeface="黑体" panose="02010609060101010101" pitchFamily="49" charset="-122"/>
                <a:ea typeface="黑体" panose="02010609060101010101" pitchFamily="49" charset="-122"/>
              </a:rPr>
              <a:t>（三）商业名称权的保护</a:t>
            </a:r>
            <a:endParaRPr lang="zh-CN" altLang="en-US" dirty="0">
              <a:solidFill>
                <a:prstClr val="black"/>
              </a:solidFill>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法律对于商业名称权的保护主要体现在两个方面：</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同一商业名称登记的排除。</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在商业名称的登记机关辖区内，不得再登记与已登记的同行业商业名称相同或者近似的商业名称。</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同一商业名称或类似商业名称使用</a:t>
            </a:r>
            <a:r>
              <a:rPr lang="zh-CN" altLang="en-US">
                <a:latin typeface="黑体" panose="02010609060101010101" pitchFamily="49" charset="-122"/>
                <a:ea typeface="黑体" panose="02010609060101010101" pitchFamily="49" charset="-122"/>
              </a:rPr>
              <a:t>的排除。</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    保护商业名称权的立法模式在各国并不统一，通常是同时适用多种法律规范予以保护，如民法、商法、反不正当竞争法及专门法等。</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35829" y="415350"/>
            <a:ext cx="8612727" cy="1130121"/>
          </a:xfrm>
        </p:spPr>
        <p:txBody>
          <a:bodyPr/>
          <a:lstStyle/>
          <a:p>
            <a:r>
              <a:rPr lang="zh-CN" altLang="en-US" sz="3600" b="1" dirty="0">
                <a:solidFill>
                  <a:prstClr val="black"/>
                </a:solidFill>
                <a:latin typeface="黑体" panose="02010609060101010101" pitchFamily="49" charset="-122"/>
                <a:ea typeface="黑体" panose="02010609060101010101" pitchFamily="49" charset="-122"/>
              </a:rPr>
              <a:t>第三节  商事账簿与商事审计</a:t>
            </a:r>
            <a:endParaRPr lang="zh-CN" altLang="en-US" b="1" dirty="0"/>
          </a:p>
        </p:txBody>
      </p:sp>
      <p:sp>
        <p:nvSpPr>
          <p:cNvPr id="3" name="内容占位符 2"/>
          <p:cNvSpPr>
            <a:spLocks noGrp="1"/>
          </p:cNvSpPr>
          <p:nvPr>
            <p:ph idx="1"/>
          </p:nvPr>
        </p:nvSpPr>
        <p:spPr>
          <a:xfrm>
            <a:off x="2926525" y="1875506"/>
            <a:ext cx="6964231" cy="3331335"/>
          </a:xfrm>
        </p:spPr>
        <p:txBody>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一、商事账簿的概念与法律意义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二、设置商事账簿的原则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三、商事账簿的种类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四、商事账簿的保管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五、商事审计</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96348" y="474589"/>
            <a:ext cx="11036410" cy="711927"/>
          </a:xfrm>
        </p:spPr>
        <p:txBody>
          <a:bodyPr>
            <a:normAutofit/>
          </a:bodyPr>
          <a:lstStyle/>
          <a:p>
            <a:r>
              <a:rPr lang="zh-CN" altLang="en-US" sz="2400" b="1" dirty="0">
                <a:latin typeface="黑体" panose="02010609060101010101" pitchFamily="49" charset="-122"/>
                <a:ea typeface="黑体" panose="02010609060101010101" pitchFamily="49" charset="-122"/>
              </a:rPr>
              <a:t>第三节  商事账簿与商事审计</a:t>
            </a:r>
            <a:endParaRPr lang="zh-CN" altLang="en-US" sz="24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304013" y="830552"/>
            <a:ext cx="8579458" cy="5406990"/>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一、商事账簿的概念与法律意义</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（一）商事账簿的概念</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商事账簿是商事主体为记载和表明其营业活动和财产状况，根据会计原则，依法制作的书面簿册。</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（二）商事账簿的分类</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形式商事账簿</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实质商事账簿</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75518" y="648438"/>
            <a:ext cx="10018713" cy="5561123"/>
          </a:xfrm>
        </p:spPr>
        <p:txBody>
          <a:bodyPr>
            <a:no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（三）商事账簿的法律功能</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对商事主体自身而言，可以了解其自身的营业状况和财务状况 ，是作为计算盈利、分配利润的依据。</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对交易相对人而言，可以通过商事账簿了解某一商事主体的营业状况、资信能力，作为是否与之交易、投资决策的依据。</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对股东而言，是其掌握企业的财产、营业和盈利状况的依据 ；还是投资者分取股息、红利以及确定其股权价格和企业剩余财产的依据。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对有关国家主管机关而言，对有关国家主管机关而言，商事主体制作的商事账簿是政府主管部门了解商事主体经营状况，并对其进行财务、物价检查，经营效益考核和审计的主要依据。</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在民事诉讼中，商事账簿具有重要的证据效力。 </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025905" y="803080"/>
            <a:ext cx="10140190" cy="5430741"/>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二、设置商事账簿的原则</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一</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强制主义原则。大陆法系国家多采此原则。法律既规定商事主体必须设置账簿，又对账簿种类、内容及记载方法有详细规定，而且还规定政府有关部门对商事账簿制作及其内容进行审查与监督。</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自由主义原则。此种立法原则大多为英美法系国家所采用</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即法律不直接规定商事主体必须设立</a:t>
            </a:r>
            <a:r>
              <a:rPr lang="zh-CN" altLang="en-US" dirty="0">
                <a:latin typeface="黑体" panose="02010609060101010101" pitchFamily="49" charset="-122"/>
                <a:ea typeface="黑体" panose="02010609060101010101" pitchFamily="49" charset="-122"/>
              </a:rPr>
              <a:t>账</a:t>
            </a:r>
            <a:r>
              <a:rPr lang="zh-CN" altLang="zh-CN" dirty="0">
                <a:latin typeface="黑体" panose="02010609060101010101" pitchFamily="49" charset="-122"/>
                <a:ea typeface="黑体" panose="02010609060101010101" pitchFamily="49" charset="-122"/>
              </a:rPr>
              <a:t>簿，对于商事账簿是否设置，纯粹是商人的自由，法律不干涉。</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a:t>
            </a:r>
            <a:r>
              <a:rPr lang="zh-CN" altLang="zh-CN" dirty="0">
                <a:latin typeface="黑体" panose="02010609060101010101" pitchFamily="49" charset="-122"/>
                <a:ea typeface="黑体" panose="02010609060101010101" pitchFamily="49" charset="-122"/>
              </a:rPr>
              <a:t>折</a:t>
            </a:r>
            <a:r>
              <a:rPr lang="zh-CN" altLang="en-US" dirty="0">
                <a:latin typeface="黑体" panose="02010609060101010101" pitchFamily="49" charset="-122"/>
                <a:ea typeface="黑体" panose="02010609060101010101" pitchFamily="49" charset="-122"/>
              </a:rPr>
              <a:t>中</a:t>
            </a:r>
            <a:r>
              <a:rPr lang="zh-CN" altLang="zh-CN" dirty="0">
                <a:latin typeface="黑体" panose="02010609060101010101" pitchFamily="49" charset="-122"/>
                <a:ea typeface="黑体" panose="02010609060101010101" pitchFamily="49" charset="-122"/>
              </a:rPr>
              <a:t>主义原则。日本是此原则的典型</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即法律上仅规定商事主体有置备</a:t>
            </a:r>
            <a:r>
              <a:rPr lang="zh-CN" altLang="en-US" dirty="0">
                <a:latin typeface="黑体" panose="02010609060101010101" pitchFamily="49" charset="-122"/>
                <a:ea typeface="黑体" panose="02010609060101010101" pitchFamily="49" charset="-122"/>
              </a:rPr>
              <a:t>商事</a:t>
            </a:r>
            <a:r>
              <a:rPr lang="zh-CN" altLang="zh-CN" dirty="0">
                <a:latin typeface="黑体" panose="02010609060101010101" pitchFamily="49" charset="-122"/>
                <a:ea typeface="黑体" panose="02010609060101010101" pitchFamily="49" charset="-122"/>
              </a:rPr>
              <a:t>账簿的义务，但并不规定商</a:t>
            </a:r>
            <a:r>
              <a:rPr lang="zh-CN" altLang="en-US" dirty="0">
                <a:latin typeface="黑体" panose="02010609060101010101" pitchFamily="49" charset="-122"/>
                <a:ea typeface="黑体" panose="02010609060101010101" pitchFamily="49" charset="-122"/>
              </a:rPr>
              <a:t>事</a:t>
            </a:r>
            <a:r>
              <a:rPr lang="zh-CN" altLang="zh-CN" dirty="0">
                <a:latin typeface="黑体" panose="02010609060101010101" pitchFamily="49" charset="-122"/>
                <a:ea typeface="黑体" panose="02010609060101010101" pitchFamily="49" charset="-122"/>
              </a:rPr>
              <a:t>账簿的记载内容、形式和方法，也未规定国家主管机关的监管。另外，从事小规模商事交易活动的商个人，一般均不要求制作商事账簿。</a:t>
            </a:r>
            <a:endParaRPr lang="zh-CN" altLang="en-US" dirty="0">
              <a:latin typeface="黑体" panose="02010609060101010101" pitchFamily="49" charset="-122"/>
              <a:ea typeface="黑体" panose="02010609060101010101" pitchFamily="49" charset="-122"/>
            </a:endParaRPr>
          </a:p>
          <a:p>
            <a:pPr>
              <a:buClr>
                <a:schemeClr val="tx1"/>
              </a:buClr>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我国的要求：强制主义原则</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24999" y="786706"/>
            <a:ext cx="9542002" cy="5478922"/>
          </a:xfrm>
        </p:spPr>
        <p:txBody>
          <a:bodyPr>
            <a:normAutofit lnSpcReduction="10000"/>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三、商事账簿的种类</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（一）会计凭证</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会计凭证是记录经济业务的发展和完成情况，明确经济责任的书面凭证，是登记会计账簿的依据。</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会计凭证的种类</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）原始凭证</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）记账凭证</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会计凭证的审核</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）形式审核</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）实质审核</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073097" y="270933"/>
            <a:ext cx="10249561" cy="6587067"/>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（二）会计账簿</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会计账簿的概念和作用</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）概念</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会计账簿，指商事主体的会计人员以会计凭证为依据，按照一定程序和方法制作的，具有固定格式且相互连结的账页所组成的，用以连续、系统、全面记载商事主体各项经营活动的簿册。</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）作用</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第一，能够提供全面、系统的会计信息，成为会计报表编制的依据；第二，是进行资产评估的基础；第三，为经营利润的分配和各项计划执行情况的考核评价提供依据；第四，是会计分析的基本资料，为审计检查提供依据。</a:t>
            </a:r>
            <a:endParaRPr lang="en-US" altLang="zh-CN" dirty="0">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会计账簿的种类：</a:t>
            </a:r>
            <a:r>
              <a:rPr lang="zh-CN" altLang="zh-CN" dirty="0">
                <a:latin typeface="黑体" panose="02010609060101010101" pitchFamily="49" charset="-122"/>
                <a:ea typeface="黑体" panose="02010609060101010101" pitchFamily="49" charset="-122"/>
              </a:rPr>
              <a:t>序时账簿</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分类账簿</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辅助账簿</a:t>
            </a:r>
            <a:endParaRPr lang="zh-CN" altLang="zh-CN"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13381" y="558799"/>
            <a:ext cx="10301286" cy="5740401"/>
          </a:xfrm>
        </p:spPr>
        <p:txBody>
          <a:bodyPr>
            <a:normAutofit lnSpcReduction="10000"/>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（三）会计报表</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会计报表的概念和作用</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）会计报表的概念</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会计报表，也叫会计表册，指根据会计账簿及其他会计资料，按照统一的格 式、内容和方法编制的，以综合反映商事主体在一定时期内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通常是一个会计期 间</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的生产经营成果和财务状况的一种书面报告和表册。</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主要包括资产负债表、 损益表、现金流量表、财务状况说明书以及利润分配表。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）会计报表的作用</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其作用在于反映商事主体的财务状况和经营成果，向会计报表使用人提供必要的财务资料和会计信息。 </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84312" y="685802"/>
            <a:ext cx="9568001" cy="692239"/>
          </a:xfrm>
        </p:spPr>
        <p:txBody>
          <a:bodyPr>
            <a:normAutofit fontScale="90000"/>
          </a:bodyPr>
          <a:lstStyle/>
          <a:p>
            <a:r>
              <a:rPr lang="zh-CN" altLang="en-US" b="1" dirty="0">
                <a:latin typeface="黑体" panose="02010609060101010101" pitchFamily="49" charset="-122"/>
                <a:ea typeface="黑体" panose="02010609060101010101" pitchFamily="49" charset="-122"/>
              </a:rPr>
              <a:t>本章要点</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931491" y="1496136"/>
            <a:ext cx="10812585" cy="3382851"/>
          </a:xfrm>
        </p:spPr>
        <p:txBody>
          <a:bodyPr/>
          <a:lstStyle/>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把握商事主体的概念和种类，理解商事主体的商事能力，重点研究民事主体民事能力与商事主体商事能力之间的联系与差异。 </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了解商事账簿的概念和种类，重点掌握商事登记的概念、种类和效力，明确商事登记对商事活动和商事主体的意义。</a:t>
            </a:r>
            <a:endParaRPr lang="zh-CN" altLang="en-US" dirty="0">
              <a:latin typeface="黑体" panose="02010609060101010101" pitchFamily="49" charset="-122"/>
              <a:ea typeface="黑体" panose="02010609060101010101" pitchFamily="49" charset="-122"/>
            </a:endParaRPr>
          </a:p>
          <a:p>
            <a:pPr>
              <a:spcAft>
                <a:spcPts val="0"/>
              </a:spcAft>
            </a:pP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56179" y="4034366"/>
          <a:ext cx="7693554"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内容占位符 2"/>
          <p:cNvSpPr txBox="1"/>
          <p:nvPr/>
        </p:nvSpPr>
        <p:spPr>
          <a:xfrm>
            <a:off x="1484313" y="-524935"/>
            <a:ext cx="10707686" cy="57404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a:lstStyle>
          <a:p>
            <a:pPr marL="0" indent="0">
              <a:lnSpc>
                <a:spcPct val="125000"/>
              </a:lnSpc>
              <a:spcBef>
                <a:spcPts val="1000"/>
              </a:spcBef>
              <a:spcAft>
                <a:spcPts val="0"/>
              </a:spcAft>
              <a:buFont typeface="Arial" panose="020B0604020202020204"/>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会计报表的种类</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）按照会计报表的编制时期是否确定，分为定期报表和不定期报表。 </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）按照会计报表的用途和作用，分为主要会计报表和附属会计报表。 </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）按照会计报表所反映的资金运动状态，分为静态报表和动态报表 </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）按照会计报表编制的主体，分为个别会计报表和合并会计报表。 </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16823" y="885207"/>
            <a:ext cx="9985615" cy="5087585"/>
          </a:xfrm>
        </p:spPr>
        <p:txBody>
          <a:bodyPr>
            <a:normAutofit fontScale="92500" lnSpcReduction="20000"/>
          </a:bodyPr>
          <a:lstStyle/>
          <a:p>
            <a:pPr marL="0" indent="0">
              <a:buNone/>
            </a:pPr>
            <a:r>
              <a:rPr lang="zh-CN" altLang="en-US" sz="2600" dirty="0">
                <a:latin typeface="黑体" panose="02010609060101010101" pitchFamily="49" charset="-122"/>
                <a:ea typeface="黑体" panose="02010609060101010101" pitchFamily="49" charset="-122"/>
              </a:rPr>
              <a:t>四、商事账簿的保管</a:t>
            </a:r>
            <a:endParaRPr lang="zh-CN" altLang="en-US" sz="2600" dirty="0">
              <a:latin typeface="黑体" panose="02010609060101010101" pitchFamily="49" charset="-122"/>
              <a:ea typeface="黑体" panose="02010609060101010101" pitchFamily="49" charset="-122"/>
            </a:endParaRPr>
          </a:p>
          <a:p>
            <a:pPr marL="0" indent="0">
              <a:buNone/>
            </a:pPr>
            <a:r>
              <a:rPr lang="zh-CN" altLang="en-US" sz="2600" dirty="0">
                <a:latin typeface="黑体" panose="02010609060101010101" pitchFamily="49" charset="-122"/>
                <a:ea typeface="黑体" panose="02010609060101010101" pitchFamily="49" charset="-122"/>
              </a:rPr>
              <a:t>保管期限制（商事账簿应保存最短期限）</a:t>
            </a:r>
            <a:endParaRPr lang="en-US" altLang="zh-CN" sz="2600" dirty="0">
              <a:latin typeface="黑体" panose="02010609060101010101" pitchFamily="49" charset="-122"/>
              <a:ea typeface="黑体" panose="02010609060101010101" pitchFamily="49" charset="-122"/>
            </a:endParaRPr>
          </a:p>
          <a:p>
            <a:pPr marL="0" indent="0">
              <a:buNone/>
            </a:pPr>
            <a:r>
              <a:rPr lang="zh-CN" altLang="en-US" sz="2600" dirty="0">
                <a:latin typeface="黑体" panose="02010609060101010101" pitchFamily="49" charset="-122"/>
                <a:ea typeface="黑体" panose="02010609060101010101" pitchFamily="49" charset="-122"/>
              </a:rPr>
              <a:t>（一）其他各国</a:t>
            </a:r>
            <a:endParaRPr lang="en-US" altLang="zh-CN" sz="2600" dirty="0">
              <a:latin typeface="黑体" panose="02010609060101010101" pitchFamily="49" charset="-122"/>
              <a:ea typeface="黑体" panose="02010609060101010101" pitchFamily="49" charset="-122"/>
            </a:endParaRPr>
          </a:p>
          <a:p>
            <a:pPr marL="0" indent="0">
              <a:buNone/>
            </a:pPr>
            <a:r>
              <a:rPr lang="zh-CN" altLang="en-US" sz="2600" dirty="0">
                <a:latin typeface="黑体" panose="02010609060101010101" pitchFamily="49" charset="-122"/>
                <a:ea typeface="黑体" panose="02010609060101010101" pitchFamily="49" charset="-122"/>
              </a:rPr>
              <a:t>西班牙：</a:t>
            </a:r>
            <a:r>
              <a:rPr lang="en-US" altLang="zh-CN" sz="2600" dirty="0">
                <a:latin typeface="黑体" panose="02010609060101010101" pitchFamily="49" charset="-122"/>
                <a:ea typeface="黑体" panose="02010609060101010101" pitchFamily="49" charset="-122"/>
              </a:rPr>
              <a:t>5</a:t>
            </a:r>
            <a:r>
              <a:rPr lang="zh-CN" altLang="en-US" sz="2600" dirty="0">
                <a:latin typeface="黑体" panose="02010609060101010101" pitchFamily="49" charset="-122"/>
                <a:ea typeface="黑体" panose="02010609060101010101" pitchFamily="49" charset="-122"/>
              </a:rPr>
              <a:t>年</a:t>
            </a:r>
            <a:endParaRPr lang="en-US" altLang="zh-CN" sz="2600" dirty="0">
              <a:latin typeface="黑体" panose="02010609060101010101" pitchFamily="49" charset="-122"/>
              <a:ea typeface="黑体" panose="02010609060101010101" pitchFamily="49" charset="-122"/>
            </a:endParaRPr>
          </a:p>
          <a:p>
            <a:pPr marL="0" indent="0">
              <a:buNone/>
            </a:pPr>
            <a:r>
              <a:rPr lang="zh-CN" altLang="en-US" sz="2600" dirty="0">
                <a:latin typeface="黑体" panose="02010609060101010101" pitchFamily="49" charset="-122"/>
                <a:ea typeface="黑体" panose="02010609060101010101" pitchFamily="49" charset="-122"/>
              </a:rPr>
              <a:t>德国、意大利、法国、比利时、日本、台湾地区：</a:t>
            </a:r>
            <a:r>
              <a:rPr lang="en-US" altLang="zh-CN" sz="2600" dirty="0">
                <a:latin typeface="黑体" panose="02010609060101010101" pitchFamily="49" charset="-122"/>
                <a:ea typeface="黑体" panose="02010609060101010101" pitchFamily="49" charset="-122"/>
              </a:rPr>
              <a:t>10</a:t>
            </a:r>
            <a:r>
              <a:rPr lang="zh-CN" altLang="en-US" sz="2600" dirty="0">
                <a:latin typeface="黑体" panose="02010609060101010101" pitchFamily="49" charset="-122"/>
                <a:ea typeface="黑体" panose="02010609060101010101" pitchFamily="49" charset="-122"/>
              </a:rPr>
              <a:t>年</a:t>
            </a:r>
            <a:endParaRPr lang="en-US" altLang="zh-CN" sz="2600" dirty="0">
              <a:latin typeface="黑体" panose="02010609060101010101" pitchFamily="49" charset="-122"/>
              <a:ea typeface="黑体" panose="02010609060101010101" pitchFamily="49" charset="-122"/>
            </a:endParaRPr>
          </a:p>
          <a:p>
            <a:pPr marL="0" indent="0">
              <a:buNone/>
            </a:pPr>
            <a:r>
              <a:rPr lang="zh-CN" altLang="en-US" sz="2600" dirty="0">
                <a:latin typeface="黑体" panose="02010609060101010101" pitchFamily="49" charset="-122"/>
                <a:ea typeface="黑体" panose="02010609060101010101" pitchFamily="49" charset="-122"/>
              </a:rPr>
              <a:t>荷兰：</a:t>
            </a:r>
            <a:r>
              <a:rPr lang="en-US" altLang="zh-CN" sz="2600" dirty="0">
                <a:latin typeface="黑体" panose="02010609060101010101" pitchFamily="49" charset="-122"/>
                <a:ea typeface="黑体" panose="02010609060101010101" pitchFamily="49" charset="-122"/>
              </a:rPr>
              <a:t>30</a:t>
            </a:r>
            <a:r>
              <a:rPr lang="zh-CN" altLang="en-US" sz="2600" dirty="0">
                <a:latin typeface="黑体" panose="02010609060101010101" pitchFamily="49" charset="-122"/>
                <a:ea typeface="黑体" panose="02010609060101010101" pitchFamily="49" charset="-122"/>
              </a:rPr>
              <a:t>年</a:t>
            </a:r>
            <a:endParaRPr lang="en-US" altLang="zh-CN" sz="2600" dirty="0">
              <a:latin typeface="黑体" panose="02010609060101010101" pitchFamily="49" charset="-122"/>
              <a:ea typeface="黑体" panose="02010609060101010101" pitchFamily="49" charset="-122"/>
            </a:endParaRPr>
          </a:p>
          <a:p>
            <a:pPr marL="0" indent="0">
              <a:buNone/>
            </a:pPr>
            <a:r>
              <a:rPr lang="zh-CN" altLang="en-US" sz="2600" dirty="0">
                <a:latin typeface="黑体" panose="02010609060101010101" pitchFamily="49" charset="-122"/>
                <a:ea typeface="黑体" panose="02010609060101010101" pitchFamily="49" charset="-122"/>
              </a:rPr>
              <a:t>智力：以营业继续时间为准</a:t>
            </a:r>
            <a:endParaRPr lang="en-US" altLang="zh-CN" sz="2600" dirty="0">
              <a:latin typeface="黑体" panose="02010609060101010101" pitchFamily="49" charset="-122"/>
              <a:ea typeface="黑体" panose="02010609060101010101" pitchFamily="49" charset="-122"/>
            </a:endParaRPr>
          </a:p>
          <a:p>
            <a:pPr marL="0" indent="0">
              <a:buNone/>
            </a:pPr>
            <a:r>
              <a:rPr lang="zh-CN" altLang="en-US" sz="2600" dirty="0">
                <a:latin typeface="黑体" panose="02010609060101010101" pitchFamily="49" charset="-122"/>
                <a:ea typeface="黑体" panose="02010609060101010101" pitchFamily="49" charset="-122"/>
              </a:rPr>
              <a:t>巴西：以债权时效消灭以前为限</a:t>
            </a:r>
            <a:endParaRPr lang="en-US" altLang="zh-CN" sz="2600" dirty="0">
              <a:latin typeface="黑体" panose="02010609060101010101" pitchFamily="49" charset="-122"/>
              <a:ea typeface="黑体" panose="02010609060101010101" pitchFamily="49" charset="-122"/>
            </a:endParaRPr>
          </a:p>
          <a:p>
            <a:pPr marL="0" indent="0">
              <a:buNone/>
            </a:pPr>
            <a:r>
              <a:rPr lang="zh-CN" altLang="en-US" sz="2600" dirty="0">
                <a:latin typeface="黑体" panose="02010609060101010101" pitchFamily="49" charset="-122"/>
                <a:ea typeface="黑体" panose="02010609060101010101" pitchFamily="49" charset="-122"/>
              </a:rPr>
              <a:t>（二）我国</a:t>
            </a:r>
            <a:endParaRPr lang="en-US" altLang="zh-CN" sz="2600" dirty="0">
              <a:latin typeface="黑体" panose="02010609060101010101" pitchFamily="49" charset="-122"/>
              <a:ea typeface="黑体" panose="02010609060101010101" pitchFamily="49" charset="-122"/>
            </a:endParaRPr>
          </a:p>
          <a:p>
            <a:pPr marL="0" indent="0">
              <a:buNone/>
            </a:pP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永久</a:t>
            </a:r>
            <a:endParaRPr lang="en-US" altLang="zh-CN" sz="2600" dirty="0">
              <a:latin typeface="黑体" panose="02010609060101010101" pitchFamily="49" charset="-122"/>
              <a:ea typeface="黑体" panose="02010609060101010101" pitchFamily="49" charset="-122"/>
            </a:endParaRPr>
          </a:p>
          <a:p>
            <a:pPr marL="0" indent="0">
              <a:buNone/>
            </a:pP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定期</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17410" y="797158"/>
            <a:ext cx="9305607" cy="5654442"/>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五、商事审计</a:t>
            </a:r>
            <a:endParaRPr lang="zh-CN" altLang="en-US"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审计是指由独立专职机构或人员根据职权、授权或委托，对被审计对象的会 计账簿进行审查，并依据法律法规、会计规则和审计准则对其真实性、公允性和合法性作出评价的会计监督活动。 </a:t>
            </a:r>
            <a:endParaRPr lang="zh-CN" altLang="en-US" sz="2800"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根据一般审计原理，我国的审计通常分为国家审计、内部审计和社会审计三种基本类型。</a:t>
            </a:r>
            <a:endParaRPr lang="zh-CN" altLang="en-US"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审计与会计二者的区别主要在于职能不同，会计的主要职能是管理，审计的主要职能是监督。 </a:t>
            </a:r>
            <a:endParaRPr lang="en-US" altLang="zh-CN" sz="2600"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16011" y="0"/>
            <a:ext cx="10385953" cy="6223514"/>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（一）商事审计的意义</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商事审计的重要意义是由商事账簿本身的意义和法律效力决定的，缺少了审计的保障，就不能对商事账簿的真实性、公允性和合法性作出核查和评价，商事账簿本身就失去了其应有的法律意义，无法发挥其应有的功能和作用。</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（二）商事审计的职能</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经济监督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经济鉴证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经济评价 </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484315" y="485030"/>
            <a:ext cx="10018713" cy="6074796"/>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（三）商事审计的目标</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（四）商事审计报告</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审计报告是审计工作情况的全面总结汇报，说明审计工作成果。</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审计报告是一份具有法律效力的证明性文件。</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审计报告也是一种公开的信息报告。</a:t>
            </a:r>
            <a:endParaRPr lang="zh-CN" altLang="en-US" dirty="0">
              <a:latin typeface="黑体" panose="02010609060101010101" pitchFamily="49" charset="-122"/>
              <a:ea typeface="黑体" panose="02010609060101010101" pitchFamily="49" charset="-122"/>
            </a:endParaRPr>
          </a:p>
          <a:p>
            <a:pPr>
              <a:lnSpc>
                <a:spcPct val="125000"/>
              </a:lnSpc>
              <a:spcBef>
                <a:spcPts val="1000"/>
              </a:spcBef>
              <a:spcAft>
                <a:spcPts val="0"/>
              </a:spcAft>
            </a:pPr>
            <a:endParaRPr lang="zh-CN" altLang="en-US" dirty="0"/>
          </a:p>
        </p:txBody>
      </p:sp>
      <p:graphicFrame>
        <p:nvGraphicFramePr>
          <p:cNvPr id="5" name="图示 4"/>
          <p:cNvGraphicFramePr/>
          <p:nvPr/>
        </p:nvGraphicFramePr>
        <p:xfrm>
          <a:off x="1777999" y="1337733"/>
          <a:ext cx="9431868" cy="2472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5469" y="620201"/>
            <a:ext cx="7466507" cy="1005902"/>
          </a:xfrm>
        </p:spPr>
        <p:txBody>
          <a:bodyPr/>
          <a:lstStyle/>
          <a:p>
            <a:r>
              <a:rPr lang="zh-CN" altLang="en-US" sz="3600" b="1" dirty="0">
                <a:solidFill>
                  <a:prstClr val="black"/>
                </a:solidFill>
                <a:latin typeface="黑体" panose="02010609060101010101" pitchFamily="49" charset="-122"/>
                <a:ea typeface="黑体" panose="02010609060101010101" pitchFamily="49" charset="-122"/>
              </a:rPr>
              <a:t>第四节  商事登记制度</a:t>
            </a:r>
            <a:endParaRPr lang="zh-CN" altLang="en-US" b="1" dirty="0"/>
          </a:p>
        </p:txBody>
      </p:sp>
      <p:sp>
        <p:nvSpPr>
          <p:cNvPr id="3" name="内容占位符 2"/>
          <p:cNvSpPr>
            <a:spLocks noGrp="1"/>
          </p:cNvSpPr>
          <p:nvPr>
            <p:ph idx="1"/>
          </p:nvPr>
        </p:nvSpPr>
        <p:spPr>
          <a:xfrm>
            <a:off x="3463013" y="1827926"/>
            <a:ext cx="7685448" cy="3460124"/>
          </a:xfrm>
        </p:spPr>
        <p:txBody>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一、商事登记概述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二、商事登记管理机关与登记原则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三、商事登记的种类和程序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四、商事登记的效力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五、商事登记制度改革与企业信息公示制度</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06450" y="335284"/>
            <a:ext cx="10607039" cy="999309"/>
          </a:xfrm>
        </p:spPr>
        <p:txBody>
          <a:bodyPr>
            <a:normAutofit/>
          </a:bodyPr>
          <a:lstStyle/>
          <a:p>
            <a:r>
              <a:rPr lang="zh-CN" altLang="en-US" sz="2400" b="1" dirty="0">
                <a:latin typeface="黑体" panose="02010609060101010101" pitchFamily="49" charset="-122"/>
                <a:ea typeface="黑体" panose="02010609060101010101" pitchFamily="49" charset="-122"/>
              </a:rPr>
              <a:t>第四节  商事登记制度</a:t>
            </a:r>
            <a:endParaRPr lang="zh-CN" altLang="en-US" sz="24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41112" y="1232453"/>
            <a:ext cx="10109776" cy="4963406"/>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一、商事登记概述</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（一）商事登记的概念</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en-US" dirty="0">
                <a:latin typeface="黑体" panose="02010609060101010101" pitchFamily="49" charset="-122"/>
                <a:ea typeface="黑体" panose="02010609060101010101" pitchFamily="49" charset="-122"/>
              </a:rPr>
              <a:t>商事登记，也称商业登记，是指为取得、变更或终止商事主体资格，依照法律法规规定的程序，向主管机关提出申请，并由主管机关依法对申请事项审查、登记的一种法律行为和法律程序。</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（二）商事登记的特征</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创设性</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要式性</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公法性</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115170" y="628152"/>
            <a:ext cx="9961659" cy="4593866"/>
          </a:xfrm>
        </p:spPr>
        <p:txBody>
          <a:bodyPr>
            <a:normAutofit/>
          </a:bodyPr>
          <a:lstStyle/>
          <a:p>
            <a:pPr marL="0" indent="0">
              <a:buClr>
                <a:srgbClr val="30ACEC">
                  <a:lumMod val="75000"/>
                </a:srgbClr>
              </a:buClr>
              <a:buNone/>
            </a:pPr>
            <a:r>
              <a:rPr lang="zh-CN" altLang="en-US" dirty="0">
                <a:solidFill>
                  <a:prstClr val="black"/>
                </a:solidFill>
                <a:latin typeface="黑体" panose="02010609060101010101" pitchFamily="49" charset="-122"/>
                <a:ea typeface="黑体" panose="02010609060101010101" pitchFamily="49" charset="-122"/>
              </a:rPr>
              <a:t>（三）商事登记的意义</a:t>
            </a:r>
            <a:endParaRPr lang="en-US" altLang="zh-CN" dirty="0">
              <a:solidFill>
                <a:prstClr val="black"/>
              </a:solidFill>
              <a:latin typeface="黑体" panose="02010609060101010101" pitchFamily="49" charset="-122"/>
              <a:ea typeface="黑体" panose="02010609060101010101" pitchFamily="49" charset="-122"/>
            </a:endParaRPr>
          </a:p>
          <a:p>
            <a:pPr marL="0" indent="0">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1.</a:t>
            </a:r>
            <a:r>
              <a:rPr lang="zh-CN" altLang="en-US" dirty="0">
                <a:solidFill>
                  <a:prstClr val="black"/>
                </a:solidFill>
                <a:latin typeface="黑体" panose="02010609060101010101" pitchFamily="49" charset="-122"/>
                <a:ea typeface="黑体" panose="02010609060101010101" pitchFamily="49" charset="-122"/>
              </a:rPr>
              <a:t>确认商事主体的商事活动资格，保护商事主体的合法营业活动。</a:t>
            </a:r>
            <a:endParaRPr lang="en-US" altLang="zh-CN" dirty="0">
              <a:solidFill>
                <a:prstClr val="black"/>
              </a:solidFill>
              <a:latin typeface="黑体" panose="02010609060101010101" pitchFamily="49" charset="-122"/>
              <a:ea typeface="黑体" panose="02010609060101010101" pitchFamily="49" charset="-122"/>
            </a:endParaRPr>
          </a:p>
          <a:p>
            <a:pPr marL="0" indent="0">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2.</a:t>
            </a:r>
            <a:r>
              <a:rPr lang="zh-CN" altLang="en-US" dirty="0">
                <a:solidFill>
                  <a:prstClr val="black"/>
                </a:solidFill>
                <a:latin typeface="黑体" panose="02010609060101010101" pitchFamily="49" charset="-122"/>
                <a:ea typeface="黑体" panose="02010609060101010101" pitchFamily="49" charset="-122"/>
              </a:rPr>
              <a:t>公示。商事登记的基本作用不仅在于通过法律程序创制或确定经营性主体，而且在于确认登记事项的效力，向社会公开经营性主体的信用、能力和责任。</a:t>
            </a:r>
            <a:endParaRPr lang="en-US" altLang="zh-CN" dirty="0">
              <a:solidFill>
                <a:prstClr val="black"/>
              </a:solidFill>
              <a:latin typeface="黑体" panose="02010609060101010101" pitchFamily="49" charset="-122"/>
              <a:ea typeface="黑体" panose="02010609060101010101" pitchFamily="49" charset="-122"/>
            </a:endParaRPr>
          </a:p>
          <a:p>
            <a:pPr marL="0" indent="0">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3.</a:t>
            </a:r>
            <a:r>
              <a:rPr lang="zh-CN" altLang="en-US" dirty="0">
                <a:solidFill>
                  <a:prstClr val="black"/>
                </a:solidFill>
                <a:latin typeface="黑体" panose="02010609060101010101" pitchFamily="49" charset="-122"/>
                <a:ea typeface="黑体" panose="02010609060101010101" pitchFamily="49" charset="-122"/>
              </a:rPr>
              <a:t>有利于国家的监督管理，维护良好的社会经济秩序。</a:t>
            </a:r>
            <a:endParaRPr lang="zh-CN" altLang="en-US" dirty="0">
              <a:solidFill>
                <a:prstClr val="black"/>
              </a:solidFill>
              <a:latin typeface="黑体" panose="02010609060101010101" pitchFamily="49" charset="-122"/>
              <a:ea typeface="黑体" panose="02010609060101010101" pitchFamily="49" charset="-122"/>
            </a:endParaRPr>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086643" y="685806"/>
            <a:ext cx="10018713" cy="5105400"/>
          </a:xfrm>
        </p:spPr>
        <p:txBody>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（四）商事登记的法律规范</a:t>
            </a:r>
            <a:endParaRPr lang="zh-CN" altLang="en-US"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商事登记法律规范是规范商事登记行为，确定商事登记主管机关、登记内容、登记程序等事项，调整商事登记关系的法律规范的总称。</a:t>
            </a:r>
            <a:endParaRPr lang="zh-CN" altLang="en-US"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我国目前尚未形成统一的商事登记法，调整商事登记关系的法律散见于众多的民事、商事实体法、程序法中。其中，主要有：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企业法人登记管理条例</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企业法人登记管理条例施行细则</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公司登记管理条例</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合伙企业登记管理办法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企业名称登记管理规定</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等。</a:t>
            </a:r>
            <a:endParaRPr lang="zh-CN" altLang="en-US" dirty="0">
              <a:latin typeface="黑体" panose="02010609060101010101" pitchFamily="49" charset="-122"/>
              <a:ea typeface="黑体" panose="02010609060101010101" pitchFamily="49" charset="-122"/>
            </a:endParaRPr>
          </a:p>
          <a:p>
            <a:pPr>
              <a:lnSpc>
                <a:spcPct val="125000"/>
              </a:lnSpc>
              <a:spcBef>
                <a:spcPts val="1000"/>
              </a:spcBef>
              <a:spcAft>
                <a:spcPts val="0"/>
              </a:spcAft>
            </a:pP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431234" y="437322"/>
            <a:ext cx="10042497" cy="4921857"/>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二、商事登记管理机关与登记原则</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（一）商事登记管理机关</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各国关于商事登记主管机关的规定主要有三种模式</a:t>
            </a:r>
            <a:r>
              <a:rPr lang="en-US"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德国、日本：法院</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美国、英国：专门的行政机关</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法国：法院</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一般商事登记；行政机关</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公司商事登记</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我国采取行政登记主义。</a:t>
            </a:r>
            <a:endParaRPr lang="en-US" altLang="zh-CN"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34600" y="828956"/>
            <a:ext cx="10026595" cy="1027091"/>
          </a:xfrm>
        </p:spPr>
        <p:txBody>
          <a:bodyPr/>
          <a:lstStyle/>
          <a:p>
            <a:r>
              <a:rPr lang="zh-CN" altLang="en-US" sz="3600" b="1" dirty="0">
                <a:solidFill>
                  <a:prstClr val="black"/>
                </a:solidFill>
                <a:latin typeface="黑体" panose="02010609060101010101" pitchFamily="49" charset="-122"/>
                <a:ea typeface="黑体" panose="02010609060101010101" pitchFamily="49" charset="-122"/>
              </a:rPr>
              <a:t>第一节  商事主体概述</a:t>
            </a:r>
            <a:endParaRPr lang="zh-CN" altLang="en-US" b="1" dirty="0"/>
          </a:p>
        </p:txBody>
      </p:sp>
      <p:sp>
        <p:nvSpPr>
          <p:cNvPr id="3" name="内容占位符 2"/>
          <p:cNvSpPr>
            <a:spLocks noGrp="1"/>
          </p:cNvSpPr>
          <p:nvPr>
            <p:ph idx="1"/>
          </p:nvPr>
        </p:nvSpPr>
        <p:spPr>
          <a:xfrm>
            <a:off x="4360108" y="2251118"/>
            <a:ext cx="4375577" cy="2355763"/>
          </a:xfrm>
        </p:spPr>
        <p:txBody>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一、商事主体的概念与特征</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二、商事主体的种类</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三、商事主体的商事能力</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11499" y="640079"/>
            <a:ext cx="9815744" cy="6217921"/>
          </a:xfrm>
        </p:spPr>
        <p:txBody>
          <a:bodyPr>
            <a:normAutofit fontScale="92500" lnSpcReduction="10000"/>
          </a:bodyPr>
          <a:lstStyle/>
          <a:p>
            <a:pPr marL="0" indent="0">
              <a:buNone/>
            </a:pPr>
            <a:r>
              <a:rPr lang="zh-CN" altLang="en-US" sz="2600" dirty="0">
                <a:latin typeface="黑体" panose="02010609060101010101" pitchFamily="49" charset="-122"/>
                <a:ea typeface="黑体" panose="02010609060101010101" pitchFamily="49" charset="-122"/>
              </a:rPr>
              <a:t>（二）商事登记原则</a:t>
            </a:r>
            <a:endParaRPr lang="zh-CN" altLang="en-US" sz="2600" dirty="0">
              <a:latin typeface="黑体" panose="02010609060101010101" pitchFamily="49" charset="-122"/>
              <a:ea typeface="黑体" panose="02010609060101010101" pitchFamily="49" charset="-122"/>
            </a:endParaRPr>
          </a:p>
          <a:p>
            <a:pPr marL="0" indent="0">
              <a:buNone/>
            </a:pP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强制登记原则</a:t>
            </a:r>
            <a:endParaRPr lang="en-US" altLang="zh-CN" sz="2600" dirty="0">
              <a:latin typeface="黑体" panose="02010609060101010101" pitchFamily="49" charset="-122"/>
              <a:ea typeface="黑体" panose="02010609060101010101" pitchFamily="49" charset="-122"/>
            </a:endParaRPr>
          </a:p>
          <a:p>
            <a:pPr marL="0" indent="457200">
              <a:buNone/>
            </a:pPr>
            <a:r>
              <a:rPr lang="zh-CN" altLang="en-US" sz="2600" dirty="0">
                <a:latin typeface="黑体" panose="02010609060101010101" pitchFamily="49" charset="-122"/>
                <a:ea typeface="黑体" panose="02010609060101010101" pitchFamily="49" charset="-122"/>
              </a:rPr>
              <a:t>强制登记原则含义有二：其一，商事主体的设立、变更和终止必须进行登记。非经登记者不具有商事权利能力和行为能力，不得从事任何种类的商事活动。其二，商事登记应就法律规定的商事主体的全部必要事项进行登记，未经登记不发生法律效力。</a:t>
            </a:r>
            <a:endParaRPr lang="zh-CN" altLang="en-US" sz="2600" dirty="0">
              <a:latin typeface="黑体" panose="02010609060101010101" pitchFamily="49" charset="-122"/>
              <a:ea typeface="黑体" panose="02010609060101010101" pitchFamily="49" charset="-122"/>
            </a:endParaRPr>
          </a:p>
          <a:p>
            <a:pPr marL="0" indent="0">
              <a:buNone/>
            </a:pP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全面审查原则</a:t>
            </a:r>
            <a:endParaRPr lang="en-US" altLang="zh-CN" sz="2600" dirty="0">
              <a:latin typeface="黑体" panose="02010609060101010101" pitchFamily="49" charset="-122"/>
              <a:ea typeface="黑体" panose="02010609060101010101" pitchFamily="49" charset="-122"/>
            </a:endParaRPr>
          </a:p>
          <a:p>
            <a:pPr marL="0" indent="457200">
              <a:buNone/>
            </a:pPr>
            <a:r>
              <a:rPr lang="zh-CN" altLang="en-US" sz="2600" dirty="0">
                <a:latin typeface="黑体" panose="02010609060101010101" pitchFamily="49" charset="-122"/>
                <a:ea typeface="黑体" panose="02010609060101010101" pitchFamily="49" charset="-122"/>
              </a:rPr>
              <a:t>商事主体提出的登记申请，必须完全依据法律规定的核准登记标准，商事登记主管机关对于必要登记事项依法采取形式审查和注册备案制度，不符合规定的不予登记。</a:t>
            </a:r>
            <a:endParaRPr lang="zh-CN" altLang="en-US" sz="2600" dirty="0">
              <a:latin typeface="黑体" panose="02010609060101010101" pitchFamily="49" charset="-122"/>
              <a:ea typeface="黑体" panose="02010609060101010101" pitchFamily="49" charset="-122"/>
            </a:endParaRPr>
          </a:p>
          <a:p>
            <a:pPr marL="0" indent="0">
              <a:buNone/>
            </a:pPr>
            <a:r>
              <a:rPr lang="en-US" altLang="zh-CN" sz="2600" dirty="0">
                <a:latin typeface="黑体" panose="02010609060101010101" pitchFamily="49" charset="-122"/>
                <a:ea typeface="黑体" panose="02010609060101010101" pitchFamily="49" charset="-122"/>
              </a:rPr>
              <a:t>3.</a:t>
            </a:r>
            <a:r>
              <a:rPr lang="zh-CN" altLang="en-US" sz="2600" dirty="0">
                <a:latin typeface="黑体" panose="02010609060101010101" pitchFamily="49" charset="-122"/>
                <a:ea typeface="黑体" panose="02010609060101010101" pitchFamily="49" charset="-122"/>
              </a:rPr>
              <a:t>登记公开原则</a:t>
            </a:r>
            <a:endParaRPr lang="en-US" altLang="zh-CN" sz="2600" dirty="0">
              <a:latin typeface="黑体" panose="02010609060101010101" pitchFamily="49" charset="-122"/>
              <a:ea typeface="黑体" panose="02010609060101010101" pitchFamily="49" charset="-122"/>
            </a:endParaRPr>
          </a:p>
          <a:p>
            <a:pPr marL="0" indent="457200">
              <a:buNone/>
            </a:pPr>
            <a:r>
              <a:rPr lang="zh-CN" altLang="en-US" sz="2600" dirty="0">
                <a:latin typeface="黑体" panose="02010609060101010101" pitchFamily="49" charset="-122"/>
                <a:ea typeface="黑体" panose="02010609060101010101" pitchFamily="49" charset="-122"/>
              </a:rPr>
              <a:t>登记公开原则是指应向社会公众公开商事登记的内容。</a:t>
            </a:r>
            <a:endParaRPr lang="en-US" altLang="zh-CN" sz="2600" dirty="0">
              <a:latin typeface="黑体" panose="02010609060101010101" pitchFamily="49" charset="-122"/>
              <a:ea typeface="黑体" panose="02010609060101010101" pitchFamily="49" charset="-122"/>
            </a:endParaRPr>
          </a:p>
          <a:p>
            <a:pPr marL="0" indent="457200">
              <a:buNone/>
            </a:pPr>
            <a:r>
              <a:rPr lang="zh-CN" altLang="en-US" sz="2600" dirty="0">
                <a:latin typeface="黑体" panose="02010609060101010101" pitchFamily="49" charset="-122"/>
                <a:ea typeface="黑体" panose="02010609060101010101" pitchFamily="49" charset="-122"/>
              </a:rPr>
              <a:t>登记公开包括：第一，登记申请公开、真实；第二，登记程序公开；第三，公告；第四，登记事项查阅公开。</a:t>
            </a:r>
            <a:endParaRPr lang="zh-CN" altLang="en-US" sz="2600"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19200" y="1065473"/>
            <a:ext cx="7720720" cy="3876833"/>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三、商事登记的种类和程序</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（一）商事登记的种类</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设立登记</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变更登记</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注销登记</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（二）商事登记的程序</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graphicFrame>
        <p:nvGraphicFramePr>
          <p:cNvPr id="4" name="图示 3"/>
          <p:cNvGraphicFramePr/>
          <p:nvPr/>
        </p:nvGraphicFramePr>
        <p:xfrm>
          <a:off x="1219200" y="4131733"/>
          <a:ext cx="9347200" cy="1962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82171" y="55783"/>
            <a:ext cx="10063801" cy="6158035"/>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四、商事登记的效力</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（一）对商事主体的效力</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商事登记是商法人获得法律人格的必要条件，未经登记及公告，商法人不能成立，其行为不能被视为商行为。</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商事登记不是商事主体资格取得的必要条件，未经登记程序，行为人实施了商行为，同样可以享有商人的权利并履行商人的义务。</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商事登记是各类商事主体成立的必要要件，未经商事登记程序，行为人即使实施了商事经营活动，也不得享有商人的权利，同时也不必履行商人的义务，该行为可被认定为无效行为。</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421075" y="0"/>
            <a:ext cx="9994788" cy="5808941"/>
          </a:xfrm>
        </p:spPr>
        <p:txBody>
          <a:bodyPr>
            <a:normAutofit/>
          </a:bodyPr>
          <a:lstStyle/>
          <a:p>
            <a:pPr marL="0" indent="0">
              <a:buNone/>
            </a:pPr>
            <a:r>
              <a:rPr lang="zh-CN" altLang="en-US" dirty="0">
                <a:solidFill>
                  <a:prstClr val="black"/>
                </a:solidFill>
                <a:latin typeface="黑体" panose="02010609060101010101" pitchFamily="49" charset="-122"/>
                <a:ea typeface="黑体" panose="02010609060101010101" pitchFamily="49" charset="-122"/>
              </a:rPr>
              <a:t>（二）对第三人的效力</a:t>
            </a:r>
            <a:endParaRPr lang="en-US" altLang="zh-CN" dirty="0">
              <a:solidFill>
                <a:prstClr val="black"/>
              </a:solidFill>
              <a:latin typeface="黑体" panose="02010609060101010101" pitchFamily="49" charset="-122"/>
              <a:ea typeface="黑体" panose="02010609060101010101" pitchFamily="49" charset="-122"/>
            </a:endParaRPr>
          </a:p>
          <a:p>
            <a:pPr marL="0" indent="457200">
              <a:buNone/>
            </a:pPr>
            <a:r>
              <a:rPr lang="zh-CN" altLang="en-US" dirty="0">
                <a:latin typeface="黑体" panose="02010609060101010101" pitchFamily="49" charset="-122"/>
                <a:ea typeface="黑体" panose="02010609060101010101" pitchFamily="49" charset="-122"/>
              </a:rPr>
              <a:t>考察各国司法实践，登记与公示对第三人的法律效力是一个颇为复杂的问题，主要包括以下几个方面：</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必须登记的事项在未履行登记或已履行登记但尚未公告的情况下，对第三人的效力。</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 应登记事项在得到正确登记和公告之后对行为人和第三人的效力。</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已登记事项在公告发生差错的情况下对第三人的效力。</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83380" y="225727"/>
            <a:ext cx="9894220" cy="5633205"/>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五、商事登记制度改革与企业信息公示制度</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（一）商事登记制度改革</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工商登记制度改革的主要内容：</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放宽公司注册资本登记条件。</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将企业年检制度改为年度报告制度。</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放宽市场主体住所（经营场所）登记条件，由地方政府具体规定。</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大力推进企业诚信制度建设。</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推进注册资本由实缴登记制改为认缴登记制。</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49680" y="658044"/>
            <a:ext cx="9692640" cy="4850296"/>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（二）企业信息公示制度</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企业信息公示制度的主要内容：</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企业信息公示。</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企业年度报告报送与公示。</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企业公示信息随机摇号抽查。</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企业信息公示“黑名单”。</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信用约束与联动惩戒机制。</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84309" y="424544"/>
            <a:ext cx="9806543" cy="947057"/>
          </a:xfrm>
        </p:spPr>
        <p:txBody>
          <a:bodyPr>
            <a:normAutofit/>
          </a:bodyPr>
          <a:lstStyle/>
          <a:p>
            <a:r>
              <a:rPr lang="en-US" altLang="zh-CN" sz="3200" b="1"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思考题</a:t>
            </a:r>
            <a:r>
              <a:rPr lang="en-US" altLang="zh-CN" sz="3200" b="1" dirty="0">
                <a:latin typeface="黑体" panose="02010609060101010101" pitchFamily="49" charset="-122"/>
                <a:ea typeface="黑体" panose="02010609060101010101" pitchFamily="49" charset="-122"/>
              </a:rPr>
              <a:t>】</a:t>
            </a:r>
            <a:endParaRPr lang="zh-CN" altLang="en-US" sz="32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484308" y="2043485"/>
            <a:ext cx="9806543" cy="3462449"/>
          </a:xfrm>
        </p:spPr>
        <p:txBody>
          <a:bodyPr>
            <a:normAutofit lnSpcReduction="10000"/>
          </a:bodyPr>
          <a:lstStyle/>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试述商事主体法定原则。</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简述商事主体的商事能力及其特殊限制。</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简述商业名称权的权能与保护。</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简述商事账簿与商事审计的不同法律功能或职能及其相互关系。</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简述商事登记有何法律意义与法律效力？</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简述企业信息公示制度的法律意义和主要内容。</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25130" y="236032"/>
            <a:ext cx="11495952" cy="1385415"/>
          </a:xfrm>
        </p:spPr>
        <p:txBody>
          <a:bodyPr>
            <a:normAutofit/>
          </a:bodyPr>
          <a:lstStyle/>
          <a:p>
            <a:r>
              <a:rPr lang="zh-CN" altLang="en-US" sz="2400" b="1" dirty="0">
                <a:latin typeface="黑体" panose="02010609060101010101" pitchFamily="49" charset="-122"/>
                <a:ea typeface="黑体" panose="02010609060101010101" pitchFamily="49" charset="-122"/>
              </a:rPr>
              <a:t>第一节  商事主体概述</a:t>
            </a:r>
            <a:endParaRPr lang="zh-CN" altLang="en-US" sz="2400" b="1" dirty="0"/>
          </a:p>
        </p:txBody>
      </p:sp>
      <p:sp>
        <p:nvSpPr>
          <p:cNvPr id="3" name="内容占位符 2"/>
          <p:cNvSpPr>
            <a:spLocks noGrp="1"/>
          </p:cNvSpPr>
          <p:nvPr>
            <p:ph idx="1"/>
          </p:nvPr>
        </p:nvSpPr>
        <p:spPr>
          <a:xfrm>
            <a:off x="947651" y="1246910"/>
            <a:ext cx="10050911" cy="4973594"/>
          </a:xfrm>
        </p:spPr>
        <p:txBody>
          <a:bodyPr>
            <a:normAutofit lnSpcReduction="10000"/>
          </a:bodyPr>
          <a:lstStyle/>
          <a:p>
            <a:pPr marL="0" indent="0">
              <a:buNone/>
            </a:pPr>
            <a:r>
              <a:rPr lang="zh-CN" altLang="en-US" dirty="0">
                <a:latin typeface="黑体" panose="02010609060101010101" pitchFamily="49" charset="-122"/>
                <a:ea typeface="黑体" panose="02010609060101010101" pitchFamily="49" charset="-122"/>
              </a:rPr>
              <a:t>一、商事主体的概念与特征</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（一）商事主体的概念</a:t>
            </a:r>
            <a:endParaRPr lang="en-US" altLang="zh-CN" dirty="0">
              <a:latin typeface="黑体" panose="02010609060101010101" pitchFamily="49" charset="-122"/>
              <a:ea typeface="黑体" panose="02010609060101010101" pitchFamily="49" charset="-122"/>
            </a:endParaRPr>
          </a:p>
          <a:p>
            <a:pPr marL="0" indent="457200">
              <a:buNone/>
            </a:pPr>
            <a:r>
              <a:rPr lang="zh-CN" altLang="en-US" dirty="0">
                <a:latin typeface="黑体" panose="02010609060101010101" pitchFamily="49" charset="-122"/>
                <a:ea typeface="黑体" panose="02010609060101010101" pitchFamily="49" charset="-122"/>
              </a:rPr>
              <a:t>商事主体，也称商事法律关系主体、商主体，是指依照商法的规定具有商事权利能力和商事行为能力，能够以自己的名义独立从事商事行为，在商事法律关系中享有权利和承担义务的个人和组织。</a:t>
            </a:r>
            <a:endParaRPr lang="en-US" altLang="zh-CN" dirty="0">
              <a:latin typeface="黑体" panose="02010609060101010101" pitchFamily="49" charset="-122"/>
              <a:ea typeface="黑体" panose="02010609060101010101" pitchFamily="49" charset="-122"/>
            </a:endParaRPr>
          </a:p>
          <a:p>
            <a:pPr marL="0" indent="457200">
              <a:buNone/>
            </a:pPr>
            <a:r>
              <a:rPr lang="zh-CN" altLang="en-US" dirty="0">
                <a:latin typeface="黑体" panose="02010609060101010101" pitchFamily="49" charset="-122"/>
                <a:ea typeface="黑体" panose="02010609060101010101" pitchFamily="49" charset="-122"/>
              </a:rPr>
              <a:t>在传统商法上，商事主体也叫商人。</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（二）商事主体的特征</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商事主体由商法法定</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商事主体依法具有商事能力</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商事主体的身份或资格经商事登记而取得</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商事主体以从事营利性活动为其常业</a:t>
            </a:r>
            <a:endParaRPr lang="zh-CN" altLang="zh-CN"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478796" y="558800"/>
            <a:ext cx="9899373" cy="5814101"/>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二、商事主体的种类</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（一）商个人</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法律特征</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）商个人作为商法确认的主体，须经法定核准登记。</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）商个人的权利与自然人的权利不同。</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）商个人所从事的是商事行为，即以营利为目的的经营性行为。</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）商个人对其经营债务须承担无限责任。</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具体表现</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）个体工商户</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）农村承包经营户</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23566" y="593892"/>
            <a:ext cx="10134264" cy="5670215"/>
          </a:xfrm>
        </p:spPr>
        <p:txBody>
          <a:bodyPr>
            <a:normAutofit fontScale="92500" lnSpcReduction="20000"/>
          </a:bodyPr>
          <a:lstStyle/>
          <a:p>
            <a:pPr marL="0" indent="0">
              <a:lnSpc>
                <a:spcPct val="125000"/>
              </a:lnSpc>
              <a:spcBef>
                <a:spcPts val="1000"/>
              </a:spcBef>
              <a:spcAft>
                <a:spcPts val="0"/>
              </a:spcAft>
              <a:buNone/>
            </a:pPr>
            <a:r>
              <a:rPr lang="zh-CN" altLang="en-US" sz="2600" dirty="0">
                <a:latin typeface="黑体" panose="02010609060101010101" pitchFamily="49" charset="-122"/>
                <a:ea typeface="黑体" panose="02010609060101010101" pitchFamily="49" charset="-122"/>
              </a:rPr>
              <a:t>（二）商法人</a:t>
            </a:r>
            <a:endParaRPr lang="zh-CN" altLang="en-US" sz="26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法律特征</a:t>
            </a:r>
            <a:endParaRPr lang="en-US" altLang="zh-CN" sz="26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）商法人是具有独立法律人格的法人组织。</a:t>
            </a:r>
            <a:endParaRPr lang="en-US" altLang="zh-CN" sz="26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）商法人的设立和活动由商法规范调整。</a:t>
            </a:r>
            <a:endParaRPr lang="en-US" altLang="zh-CN" sz="26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3</a:t>
            </a:r>
            <a:r>
              <a:rPr lang="zh-CN" altLang="en-US" sz="2600" dirty="0">
                <a:latin typeface="黑体" panose="02010609060101010101" pitchFamily="49" charset="-122"/>
                <a:ea typeface="黑体" panose="02010609060101010101" pitchFamily="49" charset="-122"/>
              </a:rPr>
              <a:t>）商法人以营利为目的，具有特殊的从事商事行为的权利能力和行为能力，有权在其目的范围内开展经营活动，并承担相应的法律义务和责任。</a:t>
            </a:r>
            <a:endParaRPr lang="zh-CN" altLang="en-US" sz="26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sz="2600" dirty="0">
                <a:latin typeface="黑体" panose="02010609060101010101" pitchFamily="49" charset="-122"/>
                <a:ea typeface="黑体" panose="02010609060101010101" pitchFamily="49" charset="-122"/>
              </a:rPr>
              <a:t> </a:t>
            </a: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具体表现</a:t>
            </a:r>
            <a:endParaRPr lang="en-US" altLang="zh-CN" sz="26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）全民所有制企业</a:t>
            </a:r>
            <a:endParaRPr lang="en-US" altLang="zh-CN" sz="26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）集体企业</a:t>
            </a:r>
            <a:endParaRPr lang="en-US" altLang="zh-CN" sz="26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3</a:t>
            </a:r>
            <a:r>
              <a:rPr lang="zh-CN" altLang="en-US" sz="2600" dirty="0">
                <a:latin typeface="黑体" panose="02010609060101010101" pitchFamily="49" charset="-122"/>
                <a:ea typeface="黑体" panose="02010609060101010101" pitchFamily="49" charset="-122"/>
              </a:rPr>
              <a:t>）外商投资企业</a:t>
            </a:r>
            <a:endParaRPr lang="en-US" altLang="zh-CN" sz="26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4</a:t>
            </a:r>
            <a:r>
              <a:rPr lang="zh-CN" altLang="en-US" sz="2600" dirty="0">
                <a:latin typeface="黑体" panose="02010609060101010101" pitchFamily="49" charset="-122"/>
                <a:ea typeface="黑体" panose="02010609060101010101" pitchFamily="49" charset="-122"/>
              </a:rPr>
              <a:t>）合作社</a:t>
            </a:r>
            <a:endParaRPr lang="en-US" altLang="zh-CN" dirty="0"/>
          </a:p>
        </p:txBody>
      </p:sp>
      <p:graphicFrame>
        <p:nvGraphicFramePr>
          <p:cNvPr id="4" name="图示 3"/>
          <p:cNvGraphicFramePr/>
          <p:nvPr/>
        </p:nvGraphicFramePr>
        <p:xfrm>
          <a:off x="7438626" y="3717422"/>
          <a:ext cx="3570309" cy="2122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83920" y="636105"/>
            <a:ext cx="10424160" cy="5208104"/>
          </a:xfrm>
        </p:spPr>
        <p:txBody>
          <a:bodyPr>
            <a:normAutofit/>
          </a:bodyPr>
          <a:lstStyle/>
          <a:p>
            <a:pPr marL="0" indent="0">
              <a:lnSpc>
                <a:spcPct val="125000"/>
              </a:lnSpc>
              <a:spcBef>
                <a:spcPts val="1000"/>
              </a:spcBef>
              <a:spcAft>
                <a:spcPts val="0"/>
              </a:spcAft>
              <a:buClr>
                <a:srgbClr val="30ACEC">
                  <a:lumMod val="75000"/>
                </a:srgbClr>
              </a:buClr>
              <a:buNone/>
            </a:pPr>
            <a:r>
              <a:rPr lang="zh-CN" altLang="en-US" dirty="0">
                <a:solidFill>
                  <a:prstClr val="black"/>
                </a:solidFill>
                <a:latin typeface="黑体" panose="02010609060101010101" pitchFamily="49" charset="-122"/>
                <a:ea typeface="黑体" panose="02010609060101010101" pitchFamily="49" charset="-122"/>
              </a:rPr>
              <a:t>（三）商合伙</a:t>
            </a:r>
            <a:endParaRPr lang="en-US" altLang="zh-CN" dirty="0">
              <a:solidFill>
                <a:prstClr val="black"/>
              </a:solidFill>
              <a:latin typeface="黑体" panose="02010609060101010101" pitchFamily="49" charset="-122"/>
              <a:ea typeface="黑体" panose="02010609060101010101" pitchFamily="49" charset="-122"/>
            </a:endParaRPr>
          </a:p>
          <a:p>
            <a:pPr marL="0" indent="0">
              <a:lnSpc>
                <a:spcPct val="12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1.</a:t>
            </a:r>
            <a:r>
              <a:rPr lang="zh-CN" altLang="en-US" dirty="0">
                <a:solidFill>
                  <a:prstClr val="black"/>
                </a:solidFill>
                <a:latin typeface="黑体" panose="02010609060101010101" pitchFamily="49" charset="-122"/>
                <a:ea typeface="黑体" panose="02010609060101010101" pitchFamily="49" charset="-122"/>
              </a:rPr>
              <a:t>法律特征：</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）商合伙由两个以上的合伙人组成，是共同投资、共同经营、共享利益、共担风险的共同经营体。</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）商合伙是非法人企业，这是商合伙区别于商法人的主要法律特征。</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）商合伙依商事法成立并受商法规范调整。</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）商合伙以营利为目的，这是商合伙不同于一般民事合伙的主要特征。</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具体表现</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合伙企业</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421075" y="0"/>
            <a:ext cx="9994788" cy="5808941"/>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三、商事主体的商事能力</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（一）商事能力的概念</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商事能力，又称商事主体资格，指商事主体独立从事商事活动，享有权利和承担义务的资格和能力，包括商事权利能力和行为能力。</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商事能力区别于一般民事能力的三个特征：</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商事能力是权利能力与行为能力的统一。</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商事能力的内容具有差异性。</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商事能力因商事登记而确定。</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p="http://schemas.openxmlformats.org/presentationml/2006/main">
  <p:tag name="COMMONDATA" val="eyJoZGlkIjoiOGNlZGM4Y2Q2NGFmMTVhMGY4Mjk4ZWVmZTE4OGQ4OTgifQ=="/>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0</TotalTime>
  <Words>6678</Words>
  <Application>WPS 演示</Application>
  <PresentationFormat>宽屏</PresentationFormat>
  <Paragraphs>378</Paragraphs>
  <Slides>46</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46</vt:i4>
      </vt:variant>
    </vt:vector>
  </HeadingPairs>
  <TitlesOfParts>
    <vt:vector size="58" baseType="lpstr">
      <vt:lpstr>Arial</vt:lpstr>
      <vt:lpstr>宋体</vt:lpstr>
      <vt:lpstr>Wingdings</vt:lpstr>
      <vt:lpstr>Arial</vt:lpstr>
      <vt:lpstr>Corbel</vt:lpstr>
      <vt:lpstr>华文楷体</vt:lpstr>
      <vt:lpstr>黑体</vt:lpstr>
      <vt:lpstr>微软雅黑</vt:lpstr>
      <vt:lpstr>Arial Unicode MS</vt:lpstr>
      <vt:lpstr>Calibri</vt:lpstr>
      <vt:lpstr>视差</vt:lpstr>
      <vt:lpstr>1_视差</vt:lpstr>
      <vt:lpstr>PowerPoint 演示文稿</vt:lpstr>
      <vt:lpstr>第二章  商事主体</vt:lpstr>
      <vt:lpstr>本章要点</vt:lpstr>
      <vt:lpstr>第一节  商事主体概述</vt:lpstr>
      <vt:lpstr>第一节  商事主体概述</vt:lpstr>
      <vt:lpstr>PowerPoint 演示文稿</vt:lpstr>
      <vt:lpstr>PowerPoint 演示文稿</vt:lpstr>
      <vt:lpstr>PowerPoint 演示文稿</vt:lpstr>
      <vt:lpstr>PowerPoint 演示文稿</vt:lpstr>
      <vt:lpstr>PowerPoint 演示文稿</vt:lpstr>
      <vt:lpstr>PowerPoint 演示文稿</vt:lpstr>
      <vt:lpstr>第二节  商业名称</vt:lpstr>
      <vt:lpstr>第二节  商业名称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商事账簿与商事审计</vt:lpstr>
      <vt:lpstr>第三节  商事账簿与商事审计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商事登记制度</vt:lpstr>
      <vt:lpstr>第四节  商事登记制度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商事主体</dc:title>
  <dc:creator>王冬冬</dc:creator>
  <cp:lastModifiedBy>周轶男</cp:lastModifiedBy>
  <cp:revision>107</cp:revision>
  <dcterms:created xsi:type="dcterms:W3CDTF">2016-09-12T05:26:00Z</dcterms:created>
  <dcterms:modified xsi:type="dcterms:W3CDTF">2022-08-24T03:03:56Z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89C9C11B506D41B2B597E6DE5594A5C5</vt:lpwstr>
  </property>
  <property fmtid="{D5CDD505-2E9C-101B-9397-08002B2CF9AE}" pid="3" name="KSOProductBuildVer">
    <vt:lpwstr>2052-11.1.0.12302</vt:lpwstr>
  </property>
</Properties>
</file>