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3"/>
  </p:sldMasterIdLst>
  <p:sldIdLst>
    <p:sldId id="343" r:id="rId4"/>
    <p:sldId id="257" r:id="rId5"/>
    <p:sldId id="277" r:id="rId6"/>
    <p:sldId id="281" r:id="rId7"/>
    <p:sldId id="258" r:id="rId8"/>
    <p:sldId id="259" r:id="rId9"/>
    <p:sldId id="304" r:id="rId10"/>
    <p:sldId id="289" r:id="rId11"/>
    <p:sldId id="305" r:id="rId12"/>
    <p:sldId id="261" r:id="rId13"/>
    <p:sldId id="306" r:id="rId14"/>
    <p:sldId id="290" r:id="rId15"/>
    <p:sldId id="307" r:id="rId16"/>
    <p:sldId id="282" r:id="rId17"/>
    <p:sldId id="262" r:id="rId18"/>
    <p:sldId id="279" r:id="rId19"/>
    <p:sldId id="293" r:id="rId20"/>
    <p:sldId id="263" r:id="rId21"/>
    <p:sldId id="264" r:id="rId22"/>
    <p:sldId id="308" r:id="rId23"/>
    <p:sldId id="283" r:id="rId24"/>
    <p:sldId id="265" r:id="rId25"/>
    <p:sldId id="266" r:id="rId26"/>
    <p:sldId id="267" r:id="rId27"/>
    <p:sldId id="268" r:id="rId28"/>
    <p:sldId id="285" r:id="rId29"/>
    <p:sldId id="269" r:id="rId30"/>
    <p:sldId id="270" r:id="rId31"/>
    <p:sldId id="294" r:id="rId32"/>
    <p:sldId id="296" r:id="rId33"/>
    <p:sldId id="271" r:id="rId34"/>
    <p:sldId id="297" r:id="rId35"/>
    <p:sldId id="302" r:id="rId36"/>
    <p:sldId id="286" r:id="rId37"/>
    <p:sldId id="272" r:id="rId38"/>
    <p:sldId id="273" r:id="rId39"/>
    <p:sldId id="309" r:id="rId40"/>
    <p:sldId id="274" r:id="rId41"/>
    <p:sldId id="295" r:id="rId42"/>
    <p:sldId id="275" r:id="rId43"/>
    <p:sldId id="299" r:id="rId44"/>
    <p:sldId id="276" r:id="rId45"/>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1" autoAdjust="0"/>
    <p:restoredTop sz="93947"/>
  </p:normalViewPr>
  <p:slideViewPr>
    <p:cSldViewPr snapToGrid="0">
      <p:cViewPr varScale="1">
        <p:scale>
          <a:sx n="91" d="100"/>
          <a:sy n="91" d="100"/>
        </p:scale>
        <p:origin x="8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736A90-80E8-4597-A374-6B42A4754089}" type="doc">
      <dgm:prSet loTypeId="urn:microsoft.com/office/officeart/2005/8/layout/hierarchy3" loCatId="relationship" qsTypeId="urn:microsoft.com/office/officeart/2005/8/quickstyle/simple1" qsCatId="simple" csTypeId="urn:microsoft.com/office/officeart/2005/8/colors/accent3_1" csCatId="accent3" phldr="1"/>
      <dgm:spPr/>
      <dgm:t>
        <a:bodyPr/>
        <a:lstStyle/>
        <a:p>
          <a:endParaRPr lang="zh-CN" altLang="en-US"/>
        </a:p>
      </dgm:t>
    </dgm:pt>
    <dgm:pt modelId="{2A5E1A0A-C655-4985-B922-1B072B9A29EE}">
      <dgm:prSet phldrT="[文本]"/>
      <dgm:spPr/>
      <dgm:t>
        <a:bodyPr/>
        <a:lstStyle/>
        <a:p>
          <a:r>
            <a:rPr lang="zh-CN" altLang="en-US" dirty="0"/>
            <a:t>商行为</a:t>
          </a:r>
        </a:p>
      </dgm:t>
    </dgm:pt>
    <dgm:pt modelId="{3568086E-53EA-4BDA-992A-4CF0B43B267F}" cxnId="{EAB55057-5A5F-4329-AC97-983D3241C712}" type="parTrans">
      <dgm:prSet/>
      <dgm:spPr/>
      <dgm:t>
        <a:bodyPr/>
        <a:lstStyle/>
        <a:p>
          <a:endParaRPr lang="zh-CN" altLang="en-US"/>
        </a:p>
      </dgm:t>
    </dgm:pt>
    <dgm:pt modelId="{939B7A5A-88C1-485F-A538-63893F6A8E14}" cxnId="{EAB55057-5A5F-4329-AC97-983D3241C712}" type="sibTrans">
      <dgm:prSet/>
      <dgm:spPr/>
      <dgm:t>
        <a:bodyPr/>
        <a:lstStyle/>
        <a:p>
          <a:endParaRPr lang="zh-CN" altLang="en-US"/>
        </a:p>
      </dgm:t>
    </dgm:pt>
    <dgm:pt modelId="{F4F7D1AA-6276-4B32-BD3C-1319809D2F3F}">
      <dgm:prSet phldrT="[文本]"/>
      <dgm:spPr/>
      <dgm:t>
        <a:bodyPr/>
        <a:lstStyle/>
        <a:p>
          <a:r>
            <a:rPr lang="zh-CN" altLang="en-US" dirty="0"/>
            <a:t>主观主义模式</a:t>
          </a:r>
        </a:p>
      </dgm:t>
    </dgm:pt>
    <dgm:pt modelId="{78C3850E-CABC-4A35-B615-DE76BE62C9EA}" cxnId="{5C31880D-8CA8-4C18-B6F3-BB3D06B6F2DC}" type="parTrans">
      <dgm:prSet/>
      <dgm:spPr/>
      <dgm:t>
        <a:bodyPr/>
        <a:lstStyle/>
        <a:p>
          <a:endParaRPr lang="zh-CN" altLang="en-US"/>
        </a:p>
      </dgm:t>
    </dgm:pt>
    <dgm:pt modelId="{5B9D9155-1C25-4EE8-990C-EDE630E17517}" cxnId="{5C31880D-8CA8-4C18-B6F3-BB3D06B6F2DC}" type="sibTrans">
      <dgm:prSet/>
      <dgm:spPr/>
      <dgm:t>
        <a:bodyPr/>
        <a:lstStyle/>
        <a:p>
          <a:endParaRPr lang="zh-CN" altLang="en-US"/>
        </a:p>
      </dgm:t>
    </dgm:pt>
    <dgm:pt modelId="{0103C773-6DFD-4161-BA8B-3C86343D3582}">
      <dgm:prSet phldrT="[文本]"/>
      <dgm:spPr/>
      <dgm:t>
        <a:bodyPr/>
        <a:lstStyle/>
        <a:p>
          <a:r>
            <a:rPr lang="zh-CN" altLang="en-US" dirty="0"/>
            <a:t>折衷主义模式</a:t>
          </a:r>
        </a:p>
      </dgm:t>
    </dgm:pt>
    <dgm:pt modelId="{4561CC64-893A-479D-8461-4AFFC1F877A1}" cxnId="{EF47B99A-86D3-41E0-9747-09AAB34054B4}" type="parTrans">
      <dgm:prSet/>
      <dgm:spPr/>
      <dgm:t>
        <a:bodyPr/>
        <a:lstStyle/>
        <a:p>
          <a:endParaRPr lang="zh-CN" altLang="en-US"/>
        </a:p>
      </dgm:t>
    </dgm:pt>
    <dgm:pt modelId="{32F29743-892F-475E-B61F-B74392A02A60}" cxnId="{EF47B99A-86D3-41E0-9747-09AAB34054B4}" type="sibTrans">
      <dgm:prSet/>
      <dgm:spPr/>
      <dgm:t>
        <a:bodyPr/>
        <a:lstStyle/>
        <a:p>
          <a:endParaRPr lang="zh-CN" altLang="en-US"/>
        </a:p>
      </dgm:t>
    </dgm:pt>
    <dgm:pt modelId="{5D9F4697-49E5-4DE1-A43F-B28CDFB89066}">
      <dgm:prSet phldrT="[文本]"/>
      <dgm:spPr/>
      <dgm:t>
        <a:bodyPr/>
        <a:lstStyle/>
        <a:p>
          <a:r>
            <a:rPr lang="zh-CN" altLang="en-US" dirty="0"/>
            <a:t>客观主义模式</a:t>
          </a:r>
        </a:p>
      </dgm:t>
    </dgm:pt>
    <dgm:pt modelId="{F593FAE3-AB23-4C95-B102-B5F9E63CB01C}" cxnId="{B613BA87-EA4E-4142-AB5A-CF755CCDDE4F}" type="parTrans">
      <dgm:prSet/>
      <dgm:spPr/>
      <dgm:t>
        <a:bodyPr/>
        <a:lstStyle/>
        <a:p>
          <a:endParaRPr lang="zh-CN" altLang="en-US"/>
        </a:p>
      </dgm:t>
    </dgm:pt>
    <dgm:pt modelId="{30A32DF1-4B7A-4AFD-92BE-C67C83061E81}" cxnId="{B613BA87-EA4E-4142-AB5A-CF755CCDDE4F}" type="sibTrans">
      <dgm:prSet/>
      <dgm:spPr/>
      <dgm:t>
        <a:bodyPr/>
        <a:lstStyle/>
        <a:p>
          <a:endParaRPr lang="zh-CN" altLang="en-US"/>
        </a:p>
      </dgm:t>
    </dgm:pt>
    <dgm:pt modelId="{19A7A581-525D-3B4D-9878-688B5F02CC77}" type="pres">
      <dgm:prSet presAssocID="{B9736A90-80E8-4597-A374-6B42A4754089}" presName="diagram" presStyleCnt="0">
        <dgm:presLayoutVars>
          <dgm:chPref val="1"/>
          <dgm:dir/>
          <dgm:animOne val="branch"/>
          <dgm:animLvl val="lvl"/>
          <dgm:resizeHandles/>
        </dgm:presLayoutVars>
      </dgm:prSet>
      <dgm:spPr/>
    </dgm:pt>
    <dgm:pt modelId="{87444887-03F1-214E-B668-3204022ABAC3}" type="pres">
      <dgm:prSet presAssocID="{2A5E1A0A-C655-4985-B922-1B072B9A29EE}" presName="root" presStyleCnt="0"/>
      <dgm:spPr/>
    </dgm:pt>
    <dgm:pt modelId="{228BCE84-5B8E-ED4B-B16E-756A1CD2CE0D}" type="pres">
      <dgm:prSet presAssocID="{2A5E1A0A-C655-4985-B922-1B072B9A29EE}" presName="rootComposite" presStyleCnt="0"/>
      <dgm:spPr/>
    </dgm:pt>
    <dgm:pt modelId="{5FED422A-03AD-AB40-810A-FB35091C06B9}" type="pres">
      <dgm:prSet presAssocID="{2A5E1A0A-C655-4985-B922-1B072B9A29EE}" presName="rootText" presStyleLbl="node1" presStyleIdx="0" presStyleCnt="1"/>
      <dgm:spPr/>
    </dgm:pt>
    <dgm:pt modelId="{3EA33FA0-41D5-1E4D-9519-15A76DAD9CA3}" type="pres">
      <dgm:prSet presAssocID="{2A5E1A0A-C655-4985-B922-1B072B9A29EE}" presName="rootConnector" presStyleLbl="node1" presStyleIdx="0" presStyleCnt="1"/>
      <dgm:spPr/>
    </dgm:pt>
    <dgm:pt modelId="{902F2ED1-4555-974A-8523-953FBC8C5743}" type="pres">
      <dgm:prSet presAssocID="{2A5E1A0A-C655-4985-B922-1B072B9A29EE}" presName="childShape" presStyleCnt="0"/>
      <dgm:spPr/>
    </dgm:pt>
    <dgm:pt modelId="{5B4D4ABC-6722-E546-A6BB-A4774687625D}" type="pres">
      <dgm:prSet presAssocID="{78C3850E-CABC-4A35-B615-DE76BE62C9EA}" presName="Name13" presStyleLbl="parChTrans1D2" presStyleIdx="0" presStyleCnt="3"/>
      <dgm:spPr/>
    </dgm:pt>
    <dgm:pt modelId="{59256C2F-3990-F341-BFEA-271A43A582E8}" type="pres">
      <dgm:prSet presAssocID="{F4F7D1AA-6276-4B32-BD3C-1319809D2F3F}" presName="childText" presStyleLbl="bgAcc1" presStyleIdx="0" presStyleCnt="3">
        <dgm:presLayoutVars>
          <dgm:bulletEnabled val="1"/>
        </dgm:presLayoutVars>
      </dgm:prSet>
      <dgm:spPr/>
    </dgm:pt>
    <dgm:pt modelId="{0A0143A9-BD2B-0141-A7FB-2985680C3D46}" type="pres">
      <dgm:prSet presAssocID="{4561CC64-893A-479D-8461-4AFFC1F877A1}" presName="Name13" presStyleLbl="parChTrans1D2" presStyleIdx="1" presStyleCnt="3"/>
      <dgm:spPr/>
    </dgm:pt>
    <dgm:pt modelId="{A1DE755F-B11A-0D4D-B134-0BB11F5B78EE}" type="pres">
      <dgm:prSet presAssocID="{0103C773-6DFD-4161-BA8B-3C86343D3582}" presName="childText" presStyleLbl="bgAcc1" presStyleIdx="1" presStyleCnt="3">
        <dgm:presLayoutVars>
          <dgm:bulletEnabled val="1"/>
        </dgm:presLayoutVars>
      </dgm:prSet>
      <dgm:spPr/>
    </dgm:pt>
    <dgm:pt modelId="{FB787DB9-8A8D-0943-AC78-E8526ACAB633}" type="pres">
      <dgm:prSet presAssocID="{F593FAE3-AB23-4C95-B102-B5F9E63CB01C}" presName="Name13" presStyleLbl="parChTrans1D2" presStyleIdx="2" presStyleCnt="3"/>
      <dgm:spPr/>
    </dgm:pt>
    <dgm:pt modelId="{E6B8C6BC-0BBA-EC41-81B4-751E310C3C2B}" type="pres">
      <dgm:prSet presAssocID="{5D9F4697-49E5-4DE1-A43F-B28CDFB89066}" presName="childText" presStyleLbl="bgAcc1" presStyleIdx="2" presStyleCnt="3">
        <dgm:presLayoutVars>
          <dgm:bulletEnabled val="1"/>
        </dgm:presLayoutVars>
      </dgm:prSet>
      <dgm:spPr/>
    </dgm:pt>
  </dgm:ptLst>
  <dgm:cxnLst>
    <dgm:cxn modelId="{6F7BF400-F21B-4E48-8CEA-2550ED99AD92}" type="presOf" srcId="{F593FAE3-AB23-4C95-B102-B5F9E63CB01C}" destId="{FB787DB9-8A8D-0943-AC78-E8526ACAB633}" srcOrd="0" destOrd="0" presId="urn:microsoft.com/office/officeart/2005/8/layout/hierarchy3"/>
    <dgm:cxn modelId="{5C31880D-8CA8-4C18-B6F3-BB3D06B6F2DC}" srcId="{2A5E1A0A-C655-4985-B922-1B072B9A29EE}" destId="{F4F7D1AA-6276-4B32-BD3C-1319809D2F3F}" srcOrd="0" destOrd="0" parTransId="{78C3850E-CABC-4A35-B615-DE76BE62C9EA}" sibTransId="{5B9D9155-1C25-4EE8-990C-EDE630E17517}"/>
    <dgm:cxn modelId="{DDC67715-4E8E-2145-8B4B-C4D360326F81}" type="presOf" srcId="{B9736A90-80E8-4597-A374-6B42A4754089}" destId="{19A7A581-525D-3B4D-9878-688B5F02CC77}" srcOrd="0" destOrd="0" presId="urn:microsoft.com/office/officeart/2005/8/layout/hierarchy3"/>
    <dgm:cxn modelId="{EAB55057-5A5F-4329-AC97-983D3241C712}" srcId="{B9736A90-80E8-4597-A374-6B42A4754089}" destId="{2A5E1A0A-C655-4985-B922-1B072B9A29EE}" srcOrd="0" destOrd="0" parTransId="{3568086E-53EA-4BDA-992A-4CF0B43B267F}" sibTransId="{939B7A5A-88C1-485F-A538-63893F6A8E14}"/>
    <dgm:cxn modelId="{B613BA87-EA4E-4142-AB5A-CF755CCDDE4F}" srcId="{2A5E1A0A-C655-4985-B922-1B072B9A29EE}" destId="{5D9F4697-49E5-4DE1-A43F-B28CDFB89066}" srcOrd="2" destOrd="0" parTransId="{F593FAE3-AB23-4C95-B102-B5F9E63CB01C}" sibTransId="{30A32DF1-4B7A-4AFD-92BE-C67C83061E81}"/>
    <dgm:cxn modelId="{60D8198D-5973-4A45-9A3F-53E5D7A69716}" type="presOf" srcId="{2A5E1A0A-C655-4985-B922-1B072B9A29EE}" destId="{5FED422A-03AD-AB40-810A-FB35091C06B9}" srcOrd="0" destOrd="0" presId="urn:microsoft.com/office/officeart/2005/8/layout/hierarchy3"/>
    <dgm:cxn modelId="{5502C699-96B3-2046-9E31-3922C2DD8A43}" type="presOf" srcId="{4561CC64-893A-479D-8461-4AFFC1F877A1}" destId="{0A0143A9-BD2B-0141-A7FB-2985680C3D46}" srcOrd="0" destOrd="0" presId="urn:microsoft.com/office/officeart/2005/8/layout/hierarchy3"/>
    <dgm:cxn modelId="{EF47B99A-86D3-41E0-9747-09AAB34054B4}" srcId="{2A5E1A0A-C655-4985-B922-1B072B9A29EE}" destId="{0103C773-6DFD-4161-BA8B-3C86343D3582}" srcOrd="1" destOrd="0" parTransId="{4561CC64-893A-479D-8461-4AFFC1F877A1}" sibTransId="{32F29743-892F-475E-B61F-B74392A02A60}"/>
    <dgm:cxn modelId="{12EB79A4-4EB5-2B48-B16F-3D2090F9DE2F}" type="presOf" srcId="{0103C773-6DFD-4161-BA8B-3C86343D3582}" destId="{A1DE755F-B11A-0D4D-B134-0BB11F5B78EE}" srcOrd="0" destOrd="0" presId="urn:microsoft.com/office/officeart/2005/8/layout/hierarchy3"/>
    <dgm:cxn modelId="{B69BDEB1-D2B4-D54B-8D2C-7231C550F3FD}" type="presOf" srcId="{5D9F4697-49E5-4DE1-A43F-B28CDFB89066}" destId="{E6B8C6BC-0BBA-EC41-81B4-751E310C3C2B}" srcOrd="0" destOrd="0" presId="urn:microsoft.com/office/officeart/2005/8/layout/hierarchy3"/>
    <dgm:cxn modelId="{CBB6B8BE-AD00-F84E-BFDA-91E0E6EEFB58}" type="presOf" srcId="{2A5E1A0A-C655-4985-B922-1B072B9A29EE}" destId="{3EA33FA0-41D5-1E4D-9519-15A76DAD9CA3}" srcOrd="1" destOrd="0" presId="urn:microsoft.com/office/officeart/2005/8/layout/hierarchy3"/>
    <dgm:cxn modelId="{06A97AE8-5947-6D4E-B331-6C0DEE923ED4}" type="presOf" srcId="{F4F7D1AA-6276-4B32-BD3C-1319809D2F3F}" destId="{59256C2F-3990-F341-BFEA-271A43A582E8}" srcOrd="0" destOrd="0" presId="urn:microsoft.com/office/officeart/2005/8/layout/hierarchy3"/>
    <dgm:cxn modelId="{B7FF18F9-24DD-2C42-BCFA-818AD05F4DE2}" type="presOf" srcId="{78C3850E-CABC-4A35-B615-DE76BE62C9EA}" destId="{5B4D4ABC-6722-E546-A6BB-A4774687625D}" srcOrd="0" destOrd="0" presId="urn:microsoft.com/office/officeart/2005/8/layout/hierarchy3"/>
    <dgm:cxn modelId="{C3C905F1-ACBC-A64D-9B7D-ECE4A53FD645}" type="presParOf" srcId="{19A7A581-525D-3B4D-9878-688B5F02CC77}" destId="{87444887-03F1-214E-B668-3204022ABAC3}" srcOrd="0" destOrd="0" presId="urn:microsoft.com/office/officeart/2005/8/layout/hierarchy3"/>
    <dgm:cxn modelId="{38E9581E-AA48-0449-AAEF-AE9619D24036}" type="presParOf" srcId="{87444887-03F1-214E-B668-3204022ABAC3}" destId="{228BCE84-5B8E-ED4B-B16E-756A1CD2CE0D}" srcOrd="0" destOrd="0" presId="urn:microsoft.com/office/officeart/2005/8/layout/hierarchy3"/>
    <dgm:cxn modelId="{B165E383-F587-BC4F-B970-B5A2E89F97B7}" type="presParOf" srcId="{228BCE84-5B8E-ED4B-B16E-756A1CD2CE0D}" destId="{5FED422A-03AD-AB40-810A-FB35091C06B9}" srcOrd="0" destOrd="0" presId="urn:microsoft.com/office/officeart/2005/8/layout/hierarchy3"/>
    <dgm:cxn modelId="{36F0C9B5-997F-7D4A-9852-270CF2BDA9F4}" type="presParOf" srcId="{228BCE84-5B8E-ED4B-B16E-756A1CD2CE0D}" destId="{3EA33FA0-41D5-1E4D-9519-15A76DAD9CA3}" srcOrd="1" destOrd="0" presId="urn:microsoft.com/office/officeart/2005/8/layout/hierarchy3"/>
    <dgm:cxn modelId="{43522FA9-9F7C-CC43-96E5-4C31B4EEFB53}" type="presParOf" srcId="{87444887-03F1-214E-B668-3204022ABAC3}" destId="{902F2ED1-4555-974A-8523-953FBC8C5743}" srcOrd="1" destOrd="0" presId="urn:microsoft.com/office/officeart/2005/8/layout/hierarchy3"/>
    <dgm:cxn modelId="{400C2135-7218-2C44-9A22-7B01D9F46E60}" type="presParOf" srcId="{902F2ED1-4555-974A-8523-953FBC8C5743}" destId="{5B4D4ABC-6722-E546-A6BB-A4774687625D}" srcOrd="0" destOrd="0" presId="urn:microsoft.com/office/officeart/2005/8/layout/hierarchy3"/>
    <dgm:cxn modelId="{EB261C65-C366-8147-84E3-AF0B017F9619}" type="presParOf" srcId="{902F2ED1-4555-974A-8523-953FBC8C5743}" destId="{59256C2F-3990-F341-BFEA-271A43A582E8}" srcOrd="1" destOrd="0" presId="urn:microsoft.com/office/officeart/2005/8/layout/hierarchy3"/>
    <dgm:cxn modelId="{0DA79D3B-C193-574C-8DF2-E6E816E4B289}" type="presParOf" srcId="{902F2ED1-4555-974A-8523-953FBC8C5743}" destId="{0A0143A9-BD2B-0141-A7FB-2985680C3D46}" srcOrd="2" destOrd="0" presId="urn:microsoft.com/office/officeart/2005/8/layout/hierarchy3"/>
    <dgm:cxn modelId="{4124D2E6-76D8-4F4F-B4DD-5C15752C3F78}" type="presParOf" srcId="{902F2ED1-4555-974A-8523-953FBC8C5743}" destId="{A1DE755F-B11A-0D4D-B134-0BB11F5B78EE}" srcOrd="3" destOrd="0" presId="urn:microsoft.com/office/officeart/2005/8/layout/hierarchy3"/>
    <dgm:cxn modelId="{624E9C65-A9F7-9841-9782-50E249C95CCD}" type="presParOf" srcId="{902F2ED1-4555-974A-8523-953FBC8C5743}" destId="{FB787DB9-8A8D-0943-AC78-E8526ACAB633}" srcOrd="4" destOrd="0" presId="urn:microsoft.com/office/officeart/2005/8/layout/hierarchy3"/>
    <dgm:cxn modelId="{6AD11F83-E1D4-C24A-8BB7-D113BA39AEC1}" type="presParOf" srcId="{902F2ED1-4555-974A-8523-953FBC8C5743}" destId="{E6B8C6BC-0BBA-EC41-81B4-751E310C3C2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CDE1-52DC-4137-822C-DBAD3C6A1A5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F4168B9-9917-4FE1-B184-102CE9462662}">
      <dgm:prSet phldrT="[文本]"/>
      <dgm:spPr>
        <a:solidFill>
          <a:schemeClr val="accent3">
            <a:lumMod val="60000"/>
            <a:lumOff val="40000"/>
          </a:schemeClr>
        </a:solidFill>
      </dgm:spPr>
      <dgm:t>
        <a:bodyPr vert="vert"/>
        <a:lstStyle/>
        <a:p>
          <a:r>
            <a:rPr lang="zh-CN" altLang="en-US" dirty="0">
              <a:solidFill>
                <a:schemeClr val="tx1"/>
              </a:solidFill>
            </a:rPr>
            <a:t>营业资产</a:t>
          </a:r>
        </a:p>
      </dgm:t>
    </dgm:pt>
    <dgm:pt modelId="{DE50CA16-6BA8-4065-A7D8-1651157CFA67}" cxnId="{1FE861C7-47E0-4045-9B17-433F61E3DB81}" type="parTrans">
      <dgm:prSet/>
      <dgm:spPr/>
      <dgm:t>
        <a:bodyPr/>
        <a:lstStyle/>
        <a:p>
          <a:endParaRPr lang="zh-CN" altLang="en-US"/>
        </a:p>
      </dgm:t>
    </dgm:pt>
    <dgm:pt modelId="{C6598D65-7F18-45B4-864A-C26CB387BAE4}" cxnId="{1FE861C7-47E0-4045-9B17-433F61E3DB81}" type="sibTrans">
      <dgm:prSet/>
      <dgm:spPr/>
      <dgm:t>
        <a:bodyPr/>
        <a:lstStyle/>
        <a:p>
          <a:endParaRPr lang="zh-CN" altLang="en-US"/>
        </a:p>
      </dgm:t>
    </dgm:pt>
    <dgm:pt modelId="{3B14F7AB-5492-45CE-B571-2E8FB33BB6DB}">
      <dgm:prSet phldrT="[文本]"/>
      <dgm:spPr>
        <a:solidFill>
          <a:schemeClr val="accent3">
            <a:lumMod val="60000"/>
            <a:lumOff val="40000"/>
          </a:schemeClr>
        </a:solidFill>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dirty="0">
              <a:solidFill>
                <a:schemeClr val="tx1"/>
              </a:solidFill>
            </a:rPr>
            <a:t>财产属性（资本属性）</a:t>
          </a:r>
        </a:p>
      </dgm:t>
    </dgm:pt>
    <dgm:pt modelId="{30CAE92E-B44E-4B64-A822-BB21281C2C13}" cxnId="{05AB5066-29D1-47F5-8B49-D75D14338CA1}" type="parTrans">
      <dgm:prSet/>
      <dgm:spPr/>
      <dgm:t>
        <a:bodyPr/>
        <a:lstStyle/>
        <a:p>
          <a:endParaRPr lang="zh-CN" altLang="en-US"/>
        </a:p>
      </dgm:t>
    </dgm:pt>
    <dgm:pt modelId="{F58A1CFF-7AD5-4D35-9EB8-2FBC17A69BA0}" cxnId="{05AB5066-29D1-47F5-8B49-D75D14338CA1}" type="sibTrans">
      <dgm:prSet/>
      <dgm:spPr/>
      <dgm:t>
        <a:bodyPr/>
        <a:lstStyle/>
        <a:p>
          <a:endParaRPr lang="zh-CN" altLang="en-US"/>
        </a:p>
      </dgm:t>
    </dgm:pt>
    <dgm:pt modelId="{9B02615D-5BCB-43EC-BE27-E9E853B7DA57}">
      <dgm:prSet phldrT="[文本]"/>
      <dgm:spPr>
        <a:solidFill>
          <a:schemeClr val="accent3">
            <a:lumMod val="60000"/>
            <a:lumOff val="40000"/>
          </a:schemeClr>
        </a:solidFill>
      </dgm:spPr>
      <dgm:t>
        <a:bodyPr/>
        <a:lstStyle/>
        <a:p>
          <a:r>
            <a:rPr lang="zh-CN" altLang="en-US" dirty="0">
              <a:solidFill>
                <a:schemeClr val="tx1"/>
              </a:solidFill>
            </a:rPr>
            <a:t>价值实现取决于财产，更依赖于营业</a:t>
          </a:r>
        </a:p>
      </dgm:t>
    </dgm:pt>
    <dgm:pt modelId="{C9ED0F1D-A650-4454-871B-FCEBD2383ED1}" cxnId="{461A1492-F80B-41B7-9942-BAB89605AACF}" type="parTrans">
      <dgm:prSet/>
      <dgm:spPr/>
      <dgm:t>
        <a:bodyPr/>
        <a:lstStyle/>
        <a:p>
          <a:endParaRPr lang="zh-CN" altLang="en-US"/>
        </a:p>
      </dgm:t>
    </dgm:pt>
    <dgm:pt modelId="{7934E0BA-82CB-4E3E-9FCD-9F191E98631E}" cxnId="{461A1492-F80B-41B7-9942-BAB89605AACF}" type="sibTrans">
      <dgm:prSet/>
      <dgm:spPr/>
      <dgm:t>
        <a:bodyPr/>
        <a:lstStyle/>
        <a:p>
          <a:endParaRPr lang="zh-CN" altLang="en-US"/>
        </a:p>
      </dgm:t>
    </dgm:pt>
    <dgm:pt modelId="{A9FB262E-7420-4B38-BBE5-32EA083497B4}">
      <dgm:prSet phldrT="[文本]"/>
      <dgm:spPr>
        <a:solidFill>
          <a:schemeClr val="accent3">
            <a:lumMod val="60000"/>
            <a:lumOff val="40000"/>
          </a:schemeClr>
        </a:solidFill>
      </dgm:spPr>
      <dgm:t>
        <a:bodyPr/>
        <a:lstStyle/>
        <a:p>
          <a:r>
            <a:rPr lang="zh-CN" altLang="en-US" dirty="0">
              <a:solidFill>
                <a:schemeClr val="tx1"/>
              </a:solidFill>
            </a:rPr>
            <a:t>整体性、确定性、可转让性</a:t>
          </a:r>
        </a:p>
      </dgm:t>
    </dgm:pt>
    <dgm:pt modelId="{0FD7648F-5394-497D-A7FD-99B45535267C}" cxnId="{FE7B833E-F080-4D39-B332-DA6A57FDF0EB}" type="parTrans">
      <dgm:prSet/>
      <dgm:spPr/>
      <dgm:t>
        <a:bodyPr/>
        <a:lstStyle/>
        <a:p>
          <a:endParaRPr lang="zh-CN" altLang="en-US"/>
        </a:p>
      </dgm:t>
    </dgm:pt>
    <dgm:pt modelId="{B7CCF2CD-EC78-4E84-8114-A23037AB4623}" cxnId="{FE7B833E-F080-4D39-B332-DA6A57FDF0EB}" type="sibTrans">
      <dgm:prSet/>
      <dgm:spPr/>
      <dgm:t>
        <a:bodyPr/>
        <a:lstStyle/>
        <a:p>
          <a:endParaRPr lang="zh-CN" altLang="en-US"/>
        </a:p>
      </dgm:t>
    </dgm:pt>
    <dgm:pt modelId="{F91FEAAD-BE30-4253-BF65-C24FE960D537}" type="pres">
      <dgm:prSet presAssocID="{D450CDE1-52DC-4137-822C-DBAD3C6A1A51}" presName="Name0" presStyleCnt="0">
        <dgm:presLayoutVars>
          <dgm:chPref val="1"/>
          <dgm:dir/>
          <dgm:animOne val="branch"/>
          <dgm:animLvl val="lvl"/>
          <dgm:resizeHandles val="exact"/>
        </dgm:presLayoutVars>
      </dgm:prSet>
      <dgm:spPr/>
    </dgm:pt>
    <dgm:pt modelId="{EAFAC448-0BDC-492D-8901-11BA92470500}" type="pres">
      <dgm:prSet presAssocID="{8F4168B9-9917-4FE1-B184-102CE9462662}" presName="root1" presStyleCnt="0"/>
      <dgm:spPr/>
    </dgm:pt>
    <dgm:pt modelId="{5344D772-52CB-48E2-BA1A-CFE6840D6B02}" type="pres">
      <dgm:prSet presAssocID="{8F4168B9-9917-4FE1-B184-102CE9462662}" presName="LevelOneTextNode" presStyleLbl="node0" presStyleIdx="0" presStyleCnt="1" custLinFactNeighborX="0" custLinFactNeighborY="419">
        <dgm:presLayoutVars>
          <dgm:chPref val="3"/>
        </dgm:presLayoutVars>
      </dgm:prSet>
      <dgm:spPr/>
    </dgm:pt>
    <dgm:pt modelId="{6DBF1361-6575-4C1A-A3A1-0F171AA9DA34}" type="pres">
      <dgm:prSet presAssocID="{8F4168B9-9917-4FE1-B184-102CE9462662}" presName="level2hierChild" presStyleCnt="0"/>
      <dgm:spPr/>
    </dgm:pt>
    <dgm:pt modelId="{FD3AFB68-67BA-4492-B9BD-E8E6A1D11763}" type="pres">
      <dgm:prSet presAssocID="{30CAE92E-B44E-4B64-A822-BB21281C2C13}" presName="conn2-1" presStyleLbl="parChTrans1D2" presStyleIdx="0" presStyleCnt="3"/>
      <dgm:spPr/>
    </dgm:pt>
    <dgm:pt modelId="{670723E4-B947-406A-9491-2FF655BFDADB}" type="pres">
      <dgm:prSet presAssocID="{30CAE92E-B44E-4B64-A822-BB21281C2C13}" presName="connTx" presStyleLbl="parChTrans1D2" presStyleIdx="0" presStyleCnt="3"/>
      <dgm:spPr/>
    </dgm:pt>
    <dgm:pt modelId="{DC15C248-2458-4CC7-814E-6A4E50083642}" type="pres">
      <dgm:prSet presAssocID="{3B14F7AB-5492-45CE-B571-2E8FB33BB6DB}" presName="root2" presStyleCnt="0"/>
      <dgm:spPr/>
    </dgm:pt>
    <dgm:pt modelId="{9AEB0D8C-92C8-4D21-B771-CFF0B8EAFFD0}" type="pres">
      <dgm:prSet presAssocID="{3B14F7AB-5492-45CE-B571-2E8FB33BB6DB}" presName="LevelTwoTextNode" presStyleLbl="node2" presStyleIdx="0" presStyleCnt="3" custScaleX="145841">
        <dgm:presLayoutVars>
          <dgm:chPref val="3"/>
        </dgm:presLayoutVars>
      </dgm:prSet>
      <dgm:spPr/>
    </dgm:pt>
    <dgm:pt modelId="{FBDC377A-B11E-4C47-A2C0-55D458FC812C}" type="pres">
      <dgm:prSet presAssocID="{3B14F7AB-5492-45CE-B571-2E8FB33BB6DB}" presName="level3hierChild" presStyleCnt="0"/>
      <dgm:spPr/>
    </dgm:pt>
    <dgm:pt modelId="{B25253AF-05B5-4601-85A7-32F5F6565DF4}" type="pres">
      <dgm:prSet presAssocID="{C9ED0F1D-A650-4454-871B-FCEBD2383ED1}" presName="conn2-1" presStyleLbl="parChTrans1D2" presStyleIdx="1" presStyleCnt="3"/>
      <dgm:spPr/>
    </dgm:pt>
    <dgm:pt modelId="{BB67D3D5-9B2E-47B6-A4B6-413F67717DC2}" type="pres">
      <dgm:prSet presAssocID="{C9ED0F1D-A650-4454-871B-FCEBD2383ED1}" presName="connTx" presStyleLbl="parChTrans1D2" presStyleIdx="1" presStyleCnt="3"/>
      <dgm:spPr/>
    </dgm:pt>
    <dgm:pt modelId="{2FB92F36-23D8-449F-92AB-3141438FA48E}" type="pres">
      <dgm:prSet presAssocID="{9B02615D-5BCB-43EC-BE27-E9E853B7DA57}" presName="root2" presStyleCnt="0"/>
      <dgm:spPr/>
    </dgm:pt>
    <dgm:pt modelId="{953D5E79-5392-4B10-93AE-CF60BAA53FD7}" type="pres">
      <dgm:prSet presAssocID="{9B02615D-5BCB-43EC-BE27-E9E853B7DA57}" presName="LevelTwoTextNode" presStyleLbl="node2" presStyleIdx="1" presStyleCnt="3" custScaleX="148898" custLinFactNeighborY="2606">
        <dgm:presLayoutVars>
          <dgm:chPref val="3"/>
        </dgm:presLayoutVars>
      </dgm:prSet>
      <dgm:spPr/>
    </dgm:pt>
    <dgm:pt modelId="{8C9AFE5B-39B8-406B-A7C6-72E2303A48B8}" type="pres">
      <dgm:prSet presAssocID="{9B02615D-5BCB-43EC-BE27-E9E853B7DA57}" presName="level3hierChild" presStyleCnt="0"/>
      <dgm:spPr/>
    </dgm:pt>
    <dgm:pt modelId="{BE797410-0FEE-45AE-8C45-8CEBA9F9C995}" type="pres">
      <dgm:prSet presAssocID="{0FD7648F-5394-497D-A7FD-99B45535267C}" presName="conn2-1" presStyleLbl="parChTrans1D2" presStyleIdx="2" presStyleCnt="3"/>
      <dgm:spPr/>
    </dgm:pt>
    <dgm:pt modelId="{C7E31A13-EAFE-4B14-9D30-F6602AF8F971}" type="pres">
      <dgm:prSet presAssocID="{0FD7648F-5394-497D-A7FD-99B45535267C}" presName="connTx" presStyleLbl="parChTrans1D2" presStyleIdx="2" presStyleCnt="3"/>
      <dgm:spPr/>
    </dgm:pt>
    <dgm:pt modelId="{B6253435-2BA8-4917-A8E9-D36611E65249}" type="pres">
      <dgm:prSet presAssocID="{A9FB262E-7420-4B38-BBE5-32EA083497B4}" presName="root2" presStyleCnt="0"/>
      <dgm:spPr/>
    </dgm:pt>
    <dgm:pt modelId="{2F027EE6-5B36-4B4F-8F07-7C6269BE725A}" type="pres">
      <dgm:prSet presAssocID="{A9FB262E-7420-4B38-BBE5-32EA083497B4}" presName="LevelTwoTextNode" presStyleLbl="node2" presStyleIdx="2" presStyleCnt="3" custScaleX="149895">
        <dgm:presLayoutVars>
          <dgm:chPref val="3"/>
        </dgm:presLayoutVars>
      </dgm:prSet>
      <dgm:spPr/>
    </dgm:pt>
    <dgm:pt modelId="{EE0D1CF7-8BC0-472E-BB11-B9F2563CF9B7}" type="pres">
      <dgm:prSet presAssocID="{A9FB262E-7420-4B38-BBE5-32EA083497B4}" presName="level3hierChild" presStyleCnt="0"/>
      <dgm:spPr/>
    </dgm:pt>
  </dgm:ptLst>
  <dgm:cxnLst>
    <dgm:cxn modelId="{58A95F11-A05B-4674-9157-9B5D99651192}" type="presOf" srcId="{30CAE92E-B44E-4B64-A822-BB21281C2C13}" destId="{FD3AFB68-67BA-4492-B9BD-E8E6A1D11763}" srcOrd="0" destOrd="0" presId="urn:microsoft.com/office/officeart/2008/layout/HorizontalMultiLevelHierarchy"/>
    <dgm:cxn modelId="{1AB1EF29-54C5-4284-9262-E31187AAF724}" type="presOf" srcId="{9B02615D-5BCB-43EC-BE27-E9E853B7DA57}" destId="{953D5E79-5392-4B10-93AE-CF60BAA53FD7}" srcOrd="0" destOrd="0" presId="urn:microsoft.com/office/officeart/2008/layout/HorizontalMultiLevelHierarchy"/>
    <dgm:cxn modelId="{FE7B833E-F080-4D39-B332-DA6A57FDF0EB}" srcId="{8F4168B9-9917-4FE1-B184-102CE9462662}" destId="{A9FB262E-7420-4B38-BBE5-32EA083497B4}" srcOrd="2" destOrd="0" parTransId="{0FD7648F-5394-497D-A7FD-99B45535267C}" sibTransId="{B7CCF2CD-EC78-4E84-8114-A23037AB4623}"/>
    <dgm:cxn modelId="{4FECC05E-D881-4BBE-A1E0-A61BB043658F}" type="presOf" srcId="{30CAE92E-B44E-4B64-A822-BB21281C2C13}" destId="{670723E4-B947-406A-9491-2FF655BFDADB}" srcOrd="1" destOrd="0" presId="urn:microsoft.com/office/officeart/2008/layout/HorizontalMultiLevelHierarchy"/>
    <dgm:cxn modelId="{C6C4D862-5CFC-4C44-B488-9A66D8DC9844}" type="presOf" srcId="{D450CDE1-52DC-4137-822C-DBAD3C6A1A51}" destId="{F91FEAAD-BE30-4253-BF65-C24FE960D537}" srcOrd="0" destOrd="0" presId="urn:microsoft.com/office/officeart/2008/layout/HorizontalMultiLevelHierarchy"/>
    <dgm:cxn modelId="{DDF69665-CED7-4ACE-B4E8-1B1A0B15E42F}" type="presOf" srcId="{0FD7648F-5394-497D-A7FD-99B45535267C}" destId="{BE797410-0FEE-45AE-8C45-8CEBA9F9C995}" srcOrd="0" destOrd="0" presId="urn:microsoft.com/office/officeart/2008/layout/HorizontalMultiLevelHierarchy"/>
    <dgm:cxn modelId="{05AB5066-29D1-47F5-8B49-D75D14338CA1}" srcId="{8F4168B9-9917-4FE1-B184-102CE9462662}" destId="{3B14F7AB-5492-45CE-B571-2E8FB33BB6DB}" srcOrd="0" destOrd="0" parTransId="{30CAE92E-B44E-4B64-A822-BB21281C2C13}" sibTransId="{F58A1CFF-7AD5-4D35-9EB8-2FBC17A69BA0}"/>
    <dgm:cxn modelId="{55B3F46E-A3C0-4EFF-A554-1898032005D2}" type="presOf" srcId="{0FD7648F-5394-497D-A7FD-99B45535267C}" destId="{C7E31A13-EAFE-4B14-9D30-F6602AF8F971}" srcOrd="1" destOrd="0" presId="urn:microsoft.com/office/officeart/2008/layout/HorizontalMultiLevelHierarchy"/>
    <dgm:cxn modelId="{E7DD4979-BF3E-453A-A167-5613B311DCB6}" type="presOf" srcId="{C9ED0F1D-A650-4454-871B-FCEBD2383ED1}" destId="{B25253AF-05B5-4601-85A7-32F5F6565DF4}" srcOrd="0" destOrd="0" presId="urn:microsoft.com/office/officeart/2008/layout/HorizontalMultiLevelHierarchy"/>
    <dgm:cxn modelId="{7A381F8D-0289-4DF2-9059-4B2E2B2F3D62}" type="presOf" srcId="{A9FB262E-7420-4B38-BBE5-32EA083497B4}" destId="{2F027EE6-5B36-4B4F-8F07-7C6269BE725A}" srcOrd="0" destOrd="0" presId="urn:microsoft.com/office/officeart/2008/layout/HorizontalMultiLevelHierarchy"/>
    <dgm:cxn modelId="{461A1492-F80B-41B7-9942-BAB89605AACF}" srcId="{8F4168B9-9917-4FE1-B184-102CE9462662}" destId="{9B02615D-5BCB-43EC-BE27-E9E853B7DA57}" srcOrd="1" destOrd="0" parTransId="{C9ED0F1D-A650-4454-871B-FCEBD2383ED1}" sibTransId="{7934E0BA-82CB-4E3E-9FCD-9F191E98631E}"/>
    <dgm:cxn modelId="{75CC4AC2-F665-4077-89D8-34A36A2C29B4}" type="presOf" srcId="{C9ED0F1D-A650-4454-871B-FCEBD2383ED1}" destId="{BB67D3D5-9B2E-47B6-A4B6-413F67717DC2}" srcOrd="1" destOrd="0" presId="urn:microsoft.com/office/officeart/2008/layout/HorizontalMultiLevelHierarchy"/>
    <dgm:cxn modelId="{1FE861C7-47E0-4045-9B17-433F61E3DB81}" srcId="{D450CDE1-52DC-4137-822C-DBAD3C6A1A51}" destId="{8F4168B9-9917-4FE1-B184-102CE9462662}" srcOrd="0" destOrd="0" parTransId="{DE50CA16-6BA8-4065-A7D8-1651157CFA67}" sibTransId="{C6598D65-7F18-45B4-864A-C26CB387BAE4}"/>
    <dgm:cxn modelId="{C0C43BDB-C493-4060-9741-8A8D0641C6AC}" type="presOf" srcId="{8F4168B9-9917-4FE1-B184-102CE9462662}" destId="{5344D772-52CB-48E2-BA1A-CFE6840D6B02}" srcOrd="0" destOrd="0" presId="urn:microsoft.com/office/officeart/2008/layout/HorizontalMultiLevelHierarchy"/>
    <dgm:cxn modelId="{3B2A1AF4-30B1-4844-AB8B-E24BB5ECF991}" type="presOf" srcId="{3B14F7AB-5492-45CE-B571-2E8FB33BB6DB}" destId="{9AEB0D8C-92C8-4D21-B771-CFF0B8EAFFD0}" srcOrd="0" destOrd="0" presId="urn:microsoft.com/office/officeart/2008/layout/HorizontalMultiLevelHierarchy"/>
    <dgm:cxn modelId="{8DB6DF70-464D-4C27-A539-138E0C217FA7}" type="presParOf" srcId="{F91FEAAD-BE30-4253-BF65-C24FE960D537}" destId="{EAFAC448-0BDC-492D-8901-11BA92470500}" srcOrd="0" destOrd="0" presId="urn:microsoft.com/office/officeart/2008/layout/HorizontalMultiLevelHierarchy"/>
    <dgm:cxn modelId="{D9CEA0B7-5C7D-4ADD-B2BB-A145BF983F16}" type="presParOf" srcId="{EAFAC448-0BDC-492D-8901-11BA92470500}" destId="{5344D772-52CB-48E2-BA1A-CFE6840D6B02}" srcOrd="0" destOrd="0" presId="urn:microsoft.com/office/officeart/2008/layout/HorizontalMultiLevelHierarchy"/>
    <dgm:cxn modelId="{4D6E0787-1E67-4A97-B3B9-9036F00586A9}" type="presParOf" srcId="{EAFAC448-0BDC-492D-8901-11BA92470500}" destId="{6DBF1361-6575-4C1A-A3A1-0F171AA9DA34}" srcOrd="1" destOrd="0" presId="urn:microsoft.com/office/officeart/2008/layout/HorizontalMultiLevelHierarchy"/>
    <dgm:cxn modelId="{26E79852-FD45-4DBB-BF6D-94FE1272EF90}" type="presParOf" srcId="{6DBF1361-6575-4C1A-A3A1-0F171AA9DA34}" destId="{FD3AFB68-67BA-4492-B9BD-E8E6A1D11763}" srcOrd="0" destOrd="0" presId="urn:microsoft.com/office/officeart/2008/layout/HorizontalMultiLevelHierarchy"/>
    <dgm:cxn modelId="{85F6B569-FD06-4540-843A-05DDD35CA999}" type="presParOf" srcId="{FD3AFB68-67BA-4492-B9BD-E8E6A1D11763}" destId="{670723E4-B947-406A-9491-2FF655BFDADB}" srcOrd="0" destOrd="0" presId="urn:microsoft.com/office/officeart/2008/layout/HorizontalMultiLevelHierarchy"/>
    <dgm:cxn modelId="{A1438354-5E3E-40EC-A18F-90121F8EF338}" type="presParOf" srcId="{6DBF1361-6575-4C1A-A3A1-0F171AA9DA34}" destId="{DC15C248-2458-4CC7-814E-6A4E50083642}" srcOrd="1" destOrd="0" presId="urn:microsoft.com/office/officeart/2008/layout/HorizontalMultiLevelHierarchy"/>
    <dgm:cxn modelId="{4FE3AE2A-D688-4629-BD3B-EF96783A5453}" type="presParOf" srcId="{DC15C248-2458-4CC7-814E-6A4E50083642}" destId="{9AEB0D8C-92C8-4D21-B771-CFF0B8EAFFD0}" srcOrd="0" destOrd="0" presId="urn:microsoft.com/office/officeart/2008/layout/HorizontalMultiLevelHierarchy"/>
    <dgm:cxn modelId="{00A071E5-49CF-4FF5-A908-38B7643DB352}" type="presParOf" srcId="{DC15C248-2458-4CC7-814E-6A4E50083642}" destId="{FBDC377A-B11E-4C47-A2C0-55D458FC812C}" srcOrd="1" destOrd="0" presId="urn:microsoft.com/office/officeart/2008/layout/HorizontalMultiLevelHierarchy"/>
    <dgm:cxn modelId="{DA9A3F9C-5ED4-40EC-A271-D62F95E86422}" type="presParOf" srcId="{6DBF1361-6575-4C1A-A3A1-0F171AA9DA34}" destId="{B25253AF-05B5-4601-85A7-32F5F6565DF4}" srcOrd="2" destOrd="0" presId="urn:microsoft.com/office/officeart/2008/layout/HorizontalMultiLevelHierarchy"/>
    <dgm:cxn modelId="{045B60E7-68E0-4C23-B8FA-C2719ED80EF3}" type="presParOf" srcId="{B25253AF-05B5-4601-85A7-32F5F6565DF4}" destId="{BB67D3D5-9B2E-47B6-A4B6-413F67717DC2}" srcOrd="0" destOrd="0" presId="urn:microsoft.com/office/officeart/2008/layout/HorizontalMultiLevelHierarchy"/>
    <dgm:cxn modelId="{45973100-07CE-4042-BB78-ABD1F98E0C98}" type="presParOf" srcId="{6DBF1361-6575-4C1A-A3A1-0F171AA9DA34}" destId="{2FB92F36-23D8-449F-92AB-3141438FA48E}" srcOrd="3" destOrd="0" presId="urn:microsoft.com/office/officeart/2008/layout/HorizontalMultiLevelHierarchy"/>
    <dgm:cxn modelId="{2CF53331-FA00-4C57-91BC-1887DE2449B1}" type="presParOf" srcId="{2FB92F36-23D8-449F-92AB-3141438FA48E}" destId="{953D5E79-5392-4B10-93AE-CF60BAA53FD7}" srcOrd="0" destOrd="0" presId="urn:microsoft.com/office/officeart/2008/layout/HorizontalMultiLevelHierarchy"/>
    <dgm:cxn modelId="{79781FA7-A3E5-4C63-A713-3B8779784164}" type="presParOf" srcId="{2FB92F36-23D8-449F-92AB-3141438FA48E}" destId="{8C9AFE5B-39B8-406B-A7C6-72E2303A48B8}" srcOrd="1" destOrd="0" presId="urn:microsoft.com/office/officeart/2008/layout/HorizontalMultiLevelHierarchy"/>
    <dgm:cxn modelId="{D3652B93-FCBF-4A5C-ADBA-0113BEEDDFF6}" type="presParOf" srcId="{6DBF1361-6575-4C1A-A3A1-0F171AA9DA34}" destId="{BE797410-0FEE-45AE-8C45-8CEBA9F9C995}" srcOrd="4" destOrd="0" presId="urn:microsoft.com/office/officeart/2008/layout/HorizontalMultiLevelHierarchy"/>
    <dgm:cxn modelId="{A02ED695-916E-4420-B9AE-F92C0CA7AB9B}" type="presParOf" srcId="{BE797410-0FEE-45AE-8C45-8CEBA9F9C995}" destId="{C7E31A13-EAFE-4B14-9D30-F6602AF8F971}" srcOrd="0" destOrd="0" presId="urn:microsoft.com/office/officeart/2008/layout/HorizontalMultiLevelHierarchy"/>
    <dgm:cxn modelId="{F6D97939-0337-43E8-9B33-C2CC4FCF0498}" type="presParOf" srcId="{6DBF1361-6575-4C1A-A3A1-0F171AA9DA34}" destId="{B6253435-2BA8-4917-A8E9-D36611E65249}" srcOrd="5" destOrd="0" presId="urn:microsoft.com/office/officeart/2008/layout/HorizontalMultiLevelHierarchy"/>
    <dgm:cxn modelId="{3F8E5479-EFCD-42F1-A1EE-A0564A712970}" type="presParOf" srcId="{B6253435-2BA8-4917-A8E9-D36611E65249}" destId="{2F027EE6-5B36-4B4F-8F07-7C6269BE725A}" srcOrd="0" destOrd="0" presId="urn:microsoft.com/office/officeart/2008/layout/HorizontalMultiLevelHierarchy"/>
    <dgm:cxn modelId="{0A120F20-3D79-45D0-9F01-7B6303EA6CD1}" type="presParOf" srcId="{B6253435-2BA8-4917-A8E9-D36611E65249}" destId="{EE0D1CF7-8BC0-472E-BB11-B9F2563CF9B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4B2EF3-FAB4-40C2-8CAA-4F0959976FE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6975B1E4-5DEF-46B2-BA79-E4209266CB7C}">
      <dgm:prSet phldrT="[文本]"/>
      <dgm:spPr>
        <a:noFill/>
        <a:ln>
          <a:solidFill>
            <a:schemeClr val="accent1">
              <a:lumMod val="60000"/>
              <a:lumOff val="40000"/>
            </a:schemeClr>
          </a:solidFill>
        </a:ln>
      </dgm:spPr>
      <dgm:t>
        <a:bodyPr/>
        <a:lstStyle/>
        <a:p>
          <a:r>
            <a:rPr lang="zh-CN" altLang="en-US" dirty="0">
              <a:solidFill>
                <a:schemeClr val="tx1"/>
              </a:solidFill>
            </a:rPr>
            <a:t>连锁经营</a:t>
          </a:r>
        </a:p>
      </dgm:t>
    </dgm:pt>
    <dgm:pt modelId="{78380B9C-D93F-4C04-96AF-AEF6AAF915C0}" cxnId="{E70407D1-5E04-438D-84F5-BCC2F79763F0}" type="parTrans">
      <dgm:prSet/>
      <dgm:spPr/>
      <dgm:t>
        <a:bodyPr/>
        <a:lstStyle/>
        <a:p>
          <a:endParaRPr lang="zh-CN" altLang="en-US"/>
        </a:p>
      </dgm:t>
    </dgm:pt>
    <dgm:pt modelId="{DDB9E624-21B9-4F49-9902-A0A47D7C40D8}" cxnId="{E70407D1-5E04-438D-84F5-BCC2F79763F0}" type="sibTrans">
      <dgm:prSet/>
      <dgm:spPr/>
      <dgm:t>
        <a:bodyPr/>
        <a:lstStyle/>
        <a:p>
          <a:endParaRPr lang="zh-CN" altLang="en-US"/>
        </a:p>
      </dgm:t>
    </dgm:pt>
    <dgm:pt modelId="{728A0319-4C48-4572-95E1-FA1AA7C0C1D0}">
      <dgm:prSet phldrT="[文本]"/>
      <dgm:spPr>
        <a:noFill/>
        <a:ln>
          <a:solidFill>
            <a:schemeClr val="accent1">
              <a:lumMod val="60000"/>
              <a:lumOff val="40000"/>
            </a:schemeClr>
          </a:solidFill>
        </a:ln>
      </dgm:spPr>
      <dgm:t>
        <a:bodyPr/>
        <a:lstStyle/>
        <a:p>
          <a:r>
            <a:rPr lang="zh-CN" altLang="en-US" dirty="0">
              <a:solidFill>
                <a:schemeClr val="tx1"/>
              </a:solidFill>
            </a:rPr>
            <a:t>直营连锁</a:t>
          </a:r>
        </a:p>
      </dgm:t>
    </dgm:pt>
    <dgm:pt modelId="{C3276028-6090-40B1-B049-DE22BFCF67B9}" cxnId="{83E2C151-8811-49A6-BFF3-036C324F0EF4}" type="parTrans">
      <dgm:prSet/>
      <dgm:spPr/>
      <dgm:t>
        <a:bodyPr/>
        <a:lstStyle/>
        <a:p>
          <a:endParaRPr lang="zh-CN" altLang="en-US"/>
        </a:p>
      </dgm:t>
    </dgm:pt>
    <dgm:pt modelId="{8911DC86-CF94-4C0A-A9EB-0B3D437C312B}" cxnId="{83E2C151-8811-49A6-BFF3-036C324F0EF4}" type="sibTrans">
      <dgm:prSet/>
      <dgm:spPr/>
      <dgm:t>
        <a:bodyPr/>
        <a:lstStyle/>
        <a:p>
          <a:endParaRPr lang="zh-CN" altLang="en-US"/>
        </a:p>
      </dgm:t>
    </dgm:pt>
    <dgm:pt modelId="{4D069F22-C626-4F6E-83FB-BBC0E5D7AE89}">
      <dgm:prSet phldrT="[文本]"/>
      <dgm:spPr>
        <a:noFill/>
        <a:ln>
          <a:solidFill>
            <a:schemeClr val="accent1">
              <a:lumMod val="60000"/>
              <a:lumOff val="40000"/>
            </a:schemeClr>
          </a:solidFill>
        </a:ln>
      </dgm:spPr>
      <dgm:t>
        <a:bodyPr/>
        <a:lstStyle/>
        <a:p>
          <a:r>
            <a:rPr lang="zh-CN" altLang="en-US" dirty="0">
              <a:solidFill>
                <a:schemeClr val="tx1"/>
              </a:solidFill>
            </a:rPr>
            <a:t>特许连锁</a:t>
          </a:r>
        </a:p>
      </dgm:t>
    </dgm:pt>
    <dgm:pt modelId="{7F8B09B7-8C57-448B-959C-8D36417F662B}" cxnId="{A76CCF5B-AFD0-482E-A3B0-DD6205A1C5A6}" type="parTrans">
      <dgm:prSet/>
      <dgm:spPr/>
      <dgm:t>
        <a:bodyPr/>
        <a:lstStyle/>
        <a:p>
          <a:endParaRPr lang="zh-CN" altLang="en-US"/>
        </a:p>
      </dgm:t>
    </dgm:pt>
    <dgm:pt modelId="{90AEEA71-238B-41C5-84C9-4E18D8E1DEE9}" cxnId="{A76CCF5B-AFD0-482E-A3B0-DD6205A1C5A6}" type="sibTrans">
      <dgm:prSet/>
      <dgm:spPr/>
      <dgm:t>
        <a:bodyPr/>
        <a:lstStyle/>
        <a:p>
          <a:endParaRPr lang="zh-CN" altLang="en-US"/>
        </a:p>
      </dgm:t>
    </dgm:pt>
    <dgm:pt modelId="{A2D383BE-6CF0-4D49-B5E0-A07D75288554}">
      <dgm:prSet phldrT="[文本]"/>
      <dgm:spPr>
        <a:noFill/>
        <a:ln>
          <a:solidFill>
            <a:schemeClr val="accent1">
              <a:lumMod val="60000"/>
              <a:lumOff val="40000"/>
            </a:schemeClr>
          </a:solidFill>
        </a:ln>
      </dgm:spPr>
      <dgm:t>
        <a:bodyPr/>
        <a:lstStyle/>
        <a:p>
          <a:r>
            <a:rPr lang="zh-CN" altLang="en-US" dirty="0">
              <a:solidFill>
                <a:schemeClr val="tx1"/>
              </a:solidFill>
            </a:rPr>
            <a:t>自由连锁</a:t>
          </a:r>
        </a:p>
      </dgm:t>
    </dgm:pt>
    <dgm:pt modelId="{DBD22D50-B2AC-42D7-8E57-F8E2A8E3D1DE}" cxnId="{46196615-91E6-4CE0-A189-8E3D0A24DEED}" type="parTrans">
      <dgm:prSet/>
      <dgm:spPr/>
      <dgm:t>
        <a:bodyPr/>
        <a:lstStyle/>
        <a:p>
          <a:endParaRPr lang="zh-CN" altLang="en-US"/>
        </a:p>
      </dgm:t>
    </dgm:pt>
    <dgm:pt modelId="{247AD790-CD6E-4F80-A554-11AA52515A34}" cxnId="{46196615-91E6-4CE0-A189-8E3D0A24DEED}" type="sibTrans">
      <dgm:prSet/>
      <dgm:spPr/>
      <dgm:t>
        <a:bodyPr/>
        <a:lstStyle/>
        <a:p>
          <a:endParaRPr lang="zh-CN" altLang="en-US"/>
        </a:p>
      </dgm:t>
    </dgm:pt>
    <dgm:pt modelId="{AB7489D6-DF9D-4143-B78E-E48A774A38A6}" type="pres">
      <dgm:prSet presAssocID="{A44B2EF3-FAB4-40C2-8CAA-4F0959976FEF}" presName="hierChild1" presStyleCnt="0">
        <dgm:presLayoutVars>
          <dgm:orgChart val="1"/>
          <dgm:chPref val="1"/>
          <dgm:dir/>
          <dgm:animOne val="branch"/>
          <dgm:animLvl val="lvl"/>
          <dgm:resizeHandles/>
        </dgm:presLayoutVars>
      </dgm:prSet>
      <dgm:spPr/>
    </dgm:pt>
    <dgm:pt modelId="{9D9AD226-F8ED-409F-89C0-B7A37944763A}" type="pres">
      <dgm:prSet presAssocID="{6975B1E4-5DEF-46B2-BA79-E4209266CB7C}" presName="hierRoot1" presStyleCnt="0">
        <dgm:presLayoutVars>
          <dgm:hierBranch val="init"/>
        </dgm:presLayoutVars>
      </dgm:prSet>
      <dgm:spPr/>
    </dgm:pt>
    <dgm:pt modelId="{CD0654A9-92D2-4FF1-A704-825C6E83AA37}" type="pres">
      <dgm:prSet presAssocID="{6975B1E4-5DEF-46B2-BA79-E4209266CB7C}" presName="rootComposite1" presStyleCnt="0"/>
      <dgm:spPr/>
    </dgm:pt>
    <dgm:pt modelId="{B5C5874F-13A4-4E38-BF61-450BA7332D1E}" type="pres">
      <dgm:prSet presAssocID="{6975B1E4-5DEF-46B2-BA79-E4209266CB7C}" presName="rootText1" presStyleLbl="node0" presStyleIdx="0" presStyleCnt="1" custLinFactNeighborX="-1295" custLinFactNeighborY="10362">
        <dgm:presLayoutVars>
          <dgm:chPref val="3"/>
        </dgm:presLayoutVars>
      </dgm:prSet>
      <dgm:spPr/>
    </dgm:pt>
    <dgm:pt modelId="{83CBFF34-0758-4518-9BAB-EAD9DCCF15B5}" type="pres">
      <dgm:prSet presAssocID="{6975B1E4-5DEF-46B2-BA79-E4209266CB7C}" presName="rootConnector1" presStyleLbl="node1" presStyleIdx="0" presStyleCnt="0"/>
      <dgm:spPr/>
    </dgm:pt>
    <dgm:pt modelId="{11DAEC2B-39D5-4D00-90A2-CAA0E48EE67B}" type="pres">
      <dgm:prSet presAssocID="{6975B1E4-5DEF-46B2-BA79-E4209266CB7C}" presName="hierChild2" presStyleCnt="0"/>
      <dgm:spPr/>
    </dgm:pt>
    <dgm:pt modelId="{4C04E30E-AA3B-4A9B-92DE-AFFEFB64836F}" type="pres">
      <dgm:prSet presAssocID="{C3276028-6090-40B1-B049-DE22BFCF67B9}" presName="Name37" presStyleLbl="parChTrans1D2" presStyleIdx="0" presStyleCnt="3"/>
      <dgm:spPr/>
    </dgm:pt>
    <dgm:pt modelId="{9EBD10FE-6B40-49C1-BDF4-717F82F8D1F3}" type="pres">
      <dgm:prSet presAssocID="{728A0319-4C48-4572-95E1-FA1AA7C0C1D0}" presName="hierRoot2" presStyleCnt="0">
        <dgm:presLayoutVars>
          <dgm:hierBranch val="init"/>
        </dgm:presLayoutVars>
      </dgm:prSet>
      <dgm:spPr/>
    </dgm:pt>
    <dgm:pt modelId="{28D8D6C9-2BEF-41CF-9E9A-ACB74B5259B7}" type="pres">
      <dgm:prSet presAssocID="{728A0319-4C48-4572-95E1-FA1AA7C0C1D0}" presName="rootComposite" presStyleCnt="0"/>
      <dgm:spPr/>
    </dgm:pt>
    <dgm:pt modelId="{1EC1B709-0657-4547-975D-F403F40D4494}" type="pres">
      <dgm:prSet presAssocID="{728A0319-4C48-4572-95E1-FA1AA7C0C1D0}" presName="rootText" presStyleLbl="node2" presStyleIdx="0" presStyleCnt="3">
        <dgm:presLayoutVars>
          <dgm:chPref val="3"/>
        </dgm:presLayoutVars>
      </dgm:prSet>
      <dgm:spPr/>
    </dgm:pt>
    <dgm:pt modelId="{6E7A8933-27AC-48E7-BF74-78629F91C761}" type="pres">
      <dgm:prSet presAssocID="{728A0319-4C48-4572-95E1-FA1AA7C0C1D0}" presName="rootConnector" presStyleLbl="node2" presStyleIdx="0" presStyleCnt="3"/>
      <dgm:spPr/>
    </dgm:pt>
    <dgm:pt modelId="{5F18FECC-6AC3-4521-AE98-6FCA7B113A25}" type="pres">
      <dgm:prSet presAssocID="{728A0319-4C48-4572-95E1-FA1AA7C0C1D0}" presName="hierChild4" presStyleCnt="0"/>
      <dgm:spPr/>
    </dgm:pt>
    <dgm:pt modelId="{4A663948-9909-4A25-92AE-28504EB66005}" type="pres">
      <dgm:prSet presAssocID="{728A0319-4C48-4572-95E1-FA1AA7C0C1D0}" presName="hierChild5" presStyleCnt="0"/>
      <dgm:spPr/>
    </dgm:pt>
    <dgm:pt modelId="{E6C77E76-31FB-4122-8E1F-A59D810A6303}" type="pres">
      <dgm:prSet presAssocID="{7F8B09B7-8C57-448B-959C-8D36417F662B}" presName="Name37" presStyleLbl="parChTrans1D2" presStyleIdx="1" presStyleCnt="3"/>
      <dgm:spPr/>
    </dgm:pt>
    <dgm:pt modelId="{DAB7279B-B3F1-4EA0-BF83-0857CA371712}" type="pres">
      <dgm:prSet presAssocID="{4D069F22-C626-4F6E-83FB-BBC0E5D7AE89}" presName="hierRoot2" presStyleCnt="0">
        <dgm:presLayoutVars>
          <dgm:hierBranch val="init"/>
        </dgm:presLayoutVars>
      </dgm:prSet>
      <dgm:spPr/>
    </dgm:pt>
    <dgm:pt modelId="{A128945E-AC2F-44A7-88A5-C4AB46D97C34}" type="pres">
      <dgm:prSet presAssocID="{4D069F22-C626-4F6E-83FB-BBC0E5D7AE89}" presName="rootComposite" presStyleCnt="0"/>
      <dgm:spPr/>
    </dgm:pt>
    <dgm:pt modelId="{0FCCE8E5-F0DF-4C5B-9FA0-5A5B39C6A7AD}" type="pres">
      <dgm:prSet presAssocID="{4D069F22-C626-4F6E-83FB-BBC0E5D7AE89}" presName="rootText" presStyleLbl="node2" presStyleIdx="1" presStyleCnt="3">
        <dgm:presLayoutVars>
          <dgm:chPref val="3"/>
        </dgm:presLayoutVars>
      </dgm:prSet>
      <dgm:spPr/>
    </dgm:pt>
    <dgm:pt modelId="{2682C8D9-C956-41C2-AB48-55FB0A6814AC}" type="pres">
      <dgm:prSet presAssocID="{4D069F22-C626-4F6E-83FB-BBC0E5D7AE89}" presName="rootConnector" presStyleLbl="node2" presStyleIdx="1" presStyleCnt="3"/>
      <dgm:spPr/>
    </dgm:pt>
    <dgm:pt modelId="{2A11DBD1-E67A-4A86-8151-775F2C06201D}" type="pres">
      <dgm:prSet presAssocID="{4D069F22-C626-4F6E-83FB-BBC0E5D7AE89}" presName="hierChild4" presStyleCnt="0"/>
      <dgm:spPr/>
    </dgm:pt>
    <dgm:pt modelId="{75D1E9A4-A6C0-4F65-BCD8-621B147A63D8}" type="pres">
      <dgm:prSet presAssocID="{4D069F22-C626-4F6E-83FB-BBC0E5D7AE89}" presName="hierChild5" presStyleCnt="0"/>
      <dgm:spPr/>
    </dgm:pt>
    <dgm:pt modelId="{30F63506-47B5-4F4A-AF26-27C6A2C9ECC5}" type="pres">
      <dgm:prSet presAssocID="{DBD22D50-B2AC-42D7-8E57-F8E2A8E3D1DE}" presName="Name37" presStyleLbl="parChTrans1D2" presStyleIdx="2" presStyleCnt="3"/>
      <dgm:spPr/>
    </dgm:pt>
    <dgm:pt modelId="{BE997D6E-1E25-49C1-89A8-C10C45D8DD75}" type="pres">
      <dgm:prSet presAssocID="{A2D383BE-6CF0-4D49-B5E0-A07D75288554}" presName="hierRoot2" presStyleCnt="0">
        <dgm:presLayoutVars>
          <dgm:hierBranch val="init"/>
        </dgm:presLayoutVars>
      </dgm:prSet>
      <dgm:spPr/>
    </dgm:pt>
    <dgm:pt modelId="{451BAA8C-0E83-422C-B56B-CCC37C7F0FC4}" type="pres">
      <dgm:prSet presAssocID="{A2D383BE-6CF0-4D49-B5E0-A07D75288554}" presName="rootComposite" presStyleCnt="0"/>
      <dgm:spPr/>
    </dgm:pt>
    <dgm:pt modelId="{809ADEA0-8CCC-48DD-84EE-131B065EE7D3}" type="pres">
      <dgm:prSet presAssocID="{A2D383BE-6CF0-4D49-B5E0-A07D75288554}" presName="rootText" presStyleLbl="node2" presStyleIdx="2" presStyleCnt="3">
        <dgm:presLayoutVars>
          <dgm:chPref val="3"/>
        </dgm:presLayoutVars>
      </dgm:prSet>
      <dgm:spPr/>
    </dgm:pt>
    <dgm:pt modelId="{ED409C0A-D29E-4AF3-8415-609CC7C6A492}" type="pres">
      <dgm:prSet presAssocID="{A2D383BE-6CF0-4D49-B5E0-A07D75288554}" presName="rootConnector" presStyleLbl="node2" presStyleIdx="2" presStyleCnt="3"/>
      <dgm:spPr/>
    </dgm:pt>
    <dgm:pt modelId="{B20BE3BA-2AFB-44B6-A6E7-30DB78B5C70A}" type="pres">
      <dgm:prSet presAssocID="{A2D383BE-6CF0-4D49-B5E0-A07D75288554}" presName="hierChild4" presStyleCnt="0"/>
      <dgm:spPr/>
    </dgm:pt>
    <dgm:pt modelId="{CB944F26-BAF1-4674-B9E9-A91FDA5E668D}" type="pres">
      <dgm:prSet presAssocID="{A2D383BE-6CF0-4D49-B5E0-A07D75288554}" presName="hierChild5" presStyleCnt="0"/>
      <dgm:spPr/>
    </dgm:pt>
    <dgm:pt modelId="{0F39B1C0-E73C-4C2D-8A9F-3F7F0E9F515F}" type="pres">
      <dgm:prSet presAssocID="{6975B1E4-5DEF-46B2-BA79-E4209266CB7C}" presName="hierChild3" presStyleCnt="0"/>
      <dgm:spPr/>
    </dgm:pt>
  </dgm:ptLst>
  <dgm:cxnLst>
    <dgm:cxn modelId="{2BD8A402-8015-40FD-B1AE-03FD6369EDB6}" type="presOf" srcId="{DBD22D50-B2AC-42D7-8E57-F8E2A8E3D1DE}" destId="{30F63506-47B5-4F4A-AF26-27C6A2C9ECC5}" srcOrd="0" destOrd="0" presId="urn:microsoft.com/office/officeart/2005/8/layout/orgChart1"/>
    <dgm:cxn modelId="{9AB32004-B0A7-46E3-9B5F-D201A1189FCA}" type="presOf" srcId="{C3276028-6090-40B1-B049-DE22BFCF67B9}" destId="{4C04E30E-AA3B-4A9B-92DE-AFFEFB64836F}" srcOrd="0" destOrd="0" presId="urn:microsoft.com/office/officeart/2005/8/layout/orgChart1"/>
    <dgm:cxn modelId="{46196615-91E6-4CE0-A189-8E3D0A24DEED}" srcId="{6975B1E4-5DEF-46B2-BA79-E4209266CB7C}" destId="{A2D383BE-6CF0-4D49-B5E0-A07D75288554}" srcOrd="2" destOrd="0" parTransId="{DBD22D50-B2AC-42D7-8E57-F8E2A8E3D1DE}" sibTransId="{247AD790-CD6E-4F80-A554-11AA52515A34}"/>
    <dgm:cxn modelId="{C871051D-CEB9-46E8-99D4-D787A1FB92E8}" type="presOf" srcId="{4D069F22-C626-4F6E-83FB-BBC0E5D7AE89}" destId="{2682C8D9-C956-41C2-AB48-55FB0A6814AC}" srcOrd="1" destOrd="0" presId="urn:microsoft.com/office/officeart/2005/8/layout/orgChart1"/>
    <dgm:cxn modelId="{145ACD32-ADC8-42C2-A590-A10FB3260FF4}" type="presOf" srcId="{6975B1E4-5DEF-46B2-BA79-E4209266CB7C}" destId="{B5C5874F-13A4-4E38-BF61-450BA7332D1E}" srcOrd="0" destOrd="0" presId="urn:microsoft.com/office/officeart/2005/8/layout/orgChart1"/>
    <dgm:cxn modelId="{A41E7946-D18B-48A4-9054-A64E59966634}" type="presOf" srcId="{A44B2EF3-FAB4-40C2-8CAA-4F0959976FEF}" destId="{AB7489D6-DF9D-4143-B78E-E48A774A38A6}" srcOrd="0" destOrd="0" presId="urn:microsoft.com/office/officeart/2005/8/layout/orgChart1"/>
    <dgm:cxn modelId="{1750E548-2F70-4084-95CC-A550E718318F}" type="presOf" srcId="{6975B1E4-5DEF-46B2-BA79-E4209266CB7C}" destId="{83CBFF34-0758-4518-9BAB-EAD9DCCF15B5}" srcOrd="1" destOrd="0" presId="urn:microsoft.com/office/officeart/2005/8/layout/orgChart1"/>
    <dgm:cxn modelId="{F3E54B4F-EEB4-4B3C-AE35-011548610951}" type="presOf" srcId="{728A0319-4C48-4572-95E1-FA1AA7C0C1D0}" destId="{6E7A8933-27AC-48E7-BF74-78629F91C761}" srcOrd="1" destOrd="0" presId="urn:microsoft.com/office/officeart/2005/8/layout/orgChart1"/>
    <dgm:cxn modelId="{83E2C151-8811-49A6-BFF3-036C324F0EF4}" srcId="{6975B1E4-5DEF-46B2-BA79-E4209266CB7C}" destId="{728A0319-4C48-4572-95E1-FA1AA7C0C1D0}" srcOrd="0" destOrd="0" parTransId="{C3276028-6090-40B1-B049-DE22BFCF67B9}" sibTransId="{8911DC86-CF94-4C0A-A9EB-0B3D437C312B}"/>
    <dgm:cxn modelId="{D54C6655-0A27-49DD-921F-7D6630AFA4B4}" type="presOf" srcId="{7F8B09B7-8C57-448B-959C-8D36417F662B}" destId="{E6C77E76-31FB-4122-8E1F-A59D810A6303}" srcOrd="0" destOrd="0" presId="urn:microsoft.com/office/officeart/2005/8/layout/orgChart1"/>
    <dgm:cxn modelId="{A76CCF5B-AFD0-482E-A3B0-DD6205A1C5A6}" srcId="{6975B1E4-5DEF-46B2-BA79-E4209266CB7C}" destId="{4D069F22-C626-4F6E-83FB-BBC0E5D7AE89}" srcOrd="1" destOrd="0" parTransId="{7F8B09B7-8C57-448B-959C-8D36417F662B}" sibTransId="{90AEEA71-238B-41C5-84C9-4E18D8E1DEE9}"/>
    <dgm:cxn modelId="{4796CEBD-1F3B-4EE5-967A-349CBDB09601}" type="presOf" srcId="{A2D383BE-6CF0-4D49-B5E0-A07D75288554}" destId="{809ADEA0-8CCC-48DD-84EE-131B065EE7D3}" srcOrd="0" destOrd="0" presId="urn:microsoft.com/office/officeart/2005/8/layout/orgChart1"/>
    <dgm:cxn modelId="{E70407D1-5E04-438D-84F5-BCC2F79763F0}" srcId="{A44B2EF3-FAB4-40C2-8CAA-4F0959976FEF}" destId="{6975B1E4-5DEF-46B2-BA79-E4209266CB7C}" srcOrd="0" destOrd="0" parTransId="{78380B9C-D93F-4C04-96AF-AEF6AAF915C0}" sibTransId="{DDB9E624-21B9-4F49-9902-A0A47D7C40D8}"/>
    <dgm:cxn modelId="{584911D3-BC39-4B38-AB53-103EE6AEAE75}" type="presOf" srcId="{4D069F22-C626-4F6E-83FB-BBC0E5D7AE89}" destId="{0FCCE8E5-F0DF-4C5B-9FA0-5A5B39C6A7AD}" srcOrd="0" destOrd="0" presId="urn:microsoft.com/office/officeart/2005/8/layout/orgChart1"/>
    <dgm:cxn modelId="{6549A6E0-596E-411D-8A6B-08EE6E1F2347}" type="presOf" srcId="{A2D383BE-6CF0-4D49-B5E0-A07D75288554}" destId="{ED409C0A-D29E-4AF3-8415-609CC7C6A492}" srcOrd="1" destOrd="0" presId="urn:microsoft.com/office/officeart/2005/8/layout/orgChart1"/>
    <dgm:cxn modelId="{668B4BFC-A5A2-4142-9036-BA29C694CA14}" type="presOf" srcId="{728A0319-4C48-4572-95E1-FA1AA7C0C1D0}" destId="{1EC1B709-0657-4547-975D-F403F40D4494}" srcOrd="0" destOrd="0" presId="urn:microsoft.com/office/officeart/2005/8/layout/orgChart1"/>
    <dgm:cxn modelId="{A5A5781D-1FA9-4B48-8320-E6DDFDE1CCFF}" type="presParOf" srcId="{AB7489D6-DF9D-4143-B78E-E48A774A38A6}" destId="{9D9AD226-F8ED-409F-89C0-B7A37944763A}" srcOrd="0" destOrd="0" presId="urn:microsoft.com/office/officeart/2005/8/layout/orgChart1"/>
    <dgm:cxn modelId="{1511F627-B7A2-485D-8134-13AB4405F87E}" type="presParOf" srcId="{9D9AD226-F8ED-409F-89C0-B7A37944763A}" destId="{CD0654A9-92D2-4FF1-A704-825C6E83AA37}" srcOrd="0" destOrd="0" presId="urn:microsoft.com/office/officeart/2005/8/layout/orgChart1"/>
    <dgm:cxn modelId="{B871BDD6-245E-4860-B14A-C786B92A821D}" type="presParOf" srcId="{CD0654A9-92D2-4FF1-A704-825C6E83AA37}" destId="{B5C5874F-13A4-4E38-BF61-450BA7332D1E}" srcOrd="0" destOrd="0" presId="urn:microsoft.com/office/officeart/2005/8/layout/orgChart1"/>
    <dgm:cxn modelId="{5658398B-BBA8-4B6D-996B-B04CDBC63BD6}" type="presParOf" srcId="{CD0654A9-92D2-4FF1-A704-825C6E83AA37}" destId="{83CBFF34-0758-4518-9BAB-EAD9DCCF15B5}" srcOrd="1" destOrd="0" presId="urn:microsoft.com/office/officeart/2005/8/layout/orgChart1"/>
    <dgm:cxn modelId="{771D1849-E38E-4FE2-B3EE-4448BB01B746}" type="presParOf" srcId="{9D9AD226-F8ED-409F-89C0-B7A37944763A}" destId="{11DAEC2B-39D5-4D00-90A2-CAA0E48EE67B}" srcOrd="1" destOrd="0" presId="urn:microsoft.com/office/officeart/2005/8/layout/orgChart1"/>
    <dgm:cxn modelId="{0BD4B41F-988C-4F5F-86EE-644AC0964B82}" type="presParOf" srcId="{11DAEC2B-39D5-4D00-90A2-CAA0E48EE67B}" destId="{4C04E30E-AA3B-4A9B-92DE-AFFEFB64836F}" srcOrd="0" destOrd="0" presId="urn:microsoft.com/office/officeart/2005/8/layout/orgChart1"/>
    <dgm:cxn modelId="{23DFD07E-1313-4001-A260-5DC6E4957A03}" type="presParOf" srcId="{11DAEC2B-39D5-4D00-90A2-CAA0E48EE67B}" destId="{9EBD10FE-6B40-49C1-BDF4-717F82F8D1F3}" srcOrd="1" destOrd="0" presId="urn:microsoft.com/office/officeart/2005/8/layout/orgChart1"/>
    <dgm:cxn modelId="{81A8A69F-F2F6-4F12-8BBA-D7F16824EC5E}" type="presParOf" srcId="{9EBD10FE-6B40-49C1-BDF4-717F82F8D1F3}" destId="{28D8D6C9-2BEF-41CF-9E9A-ACB74B5259B7}" srcOrd="0" destOrd="0" presId="urn:microsoft.com/office/officeart/2005/8/layout/orgChart1"/>
    <dgm:cxn modelId="{7CBA3D0C-33F9-40D8-8F32-188492269447}" type="presParOf" srcId="{28D8D6C9-2BEF-41CF-9E9A-ACB74B5259B7}" destId="{1EC1B709-0657-4547-975D-F403F40D4494}" srcOrd="0" destOrd="0" presId="urn:microsoft.com/office/officeart/2005/8/layout/orgChart1"/>
    <dgm:cxn modelId="{6198EF96-2962-4176-A2F4-803027A0408F}" type="presParOf" srcId="{28D8D6C9-2BEF-41CF-9E9A-ACB74B5259B7}" destId="{6E7A8933-27AC-48E7-BF74-78629F91C761}" srcOrd="1" destOrd="0" presId="urn:microsoft.com/office/officeart/2005/8/layout/orgChart1"/>
    <dgm:cxn modelId="{3B1935CB-77F6-4003-982A-3E2EA63380ED}" type="presParOf" srcId="{9EBD10FE-6B40-49C1-BDF4-717F82F8D1F3}" destId="{5F18FECC-6AC3-4521-AE98-6FCA7B113A25}" srcOrd="1" destOrd="0" presId="urn:microsoft.com/office/officeart/2005/8/layout/orgChart1"/>
    <dgm:cxn modelId="{004B5FD5-BD63-4795-9653-A8292E65F6B8}" type="presParOf" srcId="{9EBD10FE-6B40-49C1-BDF4-717F82F8D1F3}" destId="{4A663948-9909-4A25-92AE-28504EB66005}" srcOrd="2" destOrd="0" presId="urn:microsoft.com/office/officeart/2005/8/layout/orgChart1"/>
    <dgm:cxn modelId="{5819CF3B-A098-4225-9ED2-49E65E3C456F}" type="presParOf" srcId="{11DAEC2B-39D5-4D00-90A2-CAA0E48EE67B}" destId="{E6C77E76-31FB-4122-8E1F-A59D810A6303}" srcOrd="2" destOrd="0" presId="urn:microsoft.com/office/officeart/2005/8/layout/orgChart1"/>
    <dgm:cxn modelId="{6432FA5F-0E2A-4DF9-B042-08B22E991B94}" type="presParOf" srcId="{11DAEC2B-39D5-4D00-90A2-CAA0E48EE67B}" destId="{DAB7279B-B3F1-4EA0-BF83-0857CA371712}" srcOrd="3" destOrd="0" presId="urn:microsoft.com/office/officeart/2005/8/layout/orgChart1"/>
    <dgm:cxn modelId="{07319029-542B-4AD0-B299-63FFC3DACD01}" type="presParOf" srcId="{DAB7279B-B3F1-4EA0-BF83-0857CA371712}" destId="{A128945E-AC2F-44A7-88A5-C4AB46D97C34}" srcOrd="0" destOrd="0" presId="urn:microsoft.com/office/officeart/2005/8/layout/orgChart1"/>
    <dgm:cxn modelId="{42DCC09D-2524-484E-BCA7-ADE6D428F836}" type="presParOf" srcId="{A128945E-AC2F-44A7-88A5-C4AB46D97C34}" destId="{0FCCE8E5-F0DF-4C5B-9FA0-5A5B39C6A7AD}" srcOrd="0" destOrd="0" presId="urn:microsoft.com/office/officeart/2005/8/layout/orgChart1"/>
    <dgm:cxn modelId="{FBDD78F7-B748-41D4-BCFB-893A1B7F719B}" type="presParOf" srcId="{A128945E-AC2F-44A7-88A5-C4AB46D97C34}" destId="{2682C8D9-C956-41C2-AB48-55FB0A6814AC}" srcOrd="1" destOrd="0" presId="urn:microsoft.com/office/officeart/2005/8/layout/orgChart1"/>
    <dgm:cxn modelId="{652C78C9-7DB7-419A-9DD5-F18E8E9AEA58}" type="presParOf" srcId="{DAB7279B-B3F1-4EA0-BF83-0857CA371712}" destId="{2A11DBD1-E67A-4A86-8151-775F2C06201D}" srcOrd="1" destOrd="0" presId="urn:microsoft.com/office/officeart/2005/8/layout/orgChart1"/>
    <dgm:cxn modelId="{21498CA3-0492-4C2F-8E32-DB7484C2DA1F}" type="presParOf" srcId="{DAB7279B-B3F1-4EA0-BF83-0857CA371712}" destId="{75D1E9A4-A6C0-4F65-BCD8-621B147A63D8}" srcOrd="2" destOrd="0" presId="urn:microsoft.com/office/officeart/2005/8/layout/orgChart1"/>
    <dgm:cxn modelId="{D9501223-435F-441D-8F57-FDB821FA9B54}" type="presParOf" srcId="{11DAEC2B-39D5-4D00-90A2-CAA0E48EE67B}" destId="{30F63506-47B5-4F4A-AF26-27C6A2C9ECC5}" srcOrd="4" destOrd="0" presId="urn:microsoft.com/office/officeart/2005/8/layout/orgChart1"/>
    <dgm:cxn modelId="{3B389C15-1A93-47E7-B692-C3F0DF618591}" type="presParOf" srcId="{11DAEC2B-39D5-4D00-90A2-CAA0E48EE67B}" destId="{BE997D6E-1E25-49C1-89A8-C10C45D8DD75}" srcOrd="5" destOrd="0" presId="urn:microsoft.com/office/officeart/2005/8/layout/orgChart1"/>
    <dgm:cxn modelId="{A7650A9A-E6C9-4E3E-AB91-D3250CD014D3}" type="presParOf" srcId="{BE997D6E-1E25-49C1-89A8-C10C45D8DD75}" destId="{451BAA8C-0E83-422C-B56B-CCC37C7F0FC4}" srcOrd="0" destOrd="0" presId="urn:microsoft.com/office/officeart/2005/8/layout/orgChart1"/>
    <dgm:cxn modelId="{E2087FFB-D949-4A40-B70F-0DDF92519D29}" type="presParOf" srcId="{451BAA8C-0E83-422C-B56B-CCC37C7F0FC4}" destId="{809ADEA0-8CCC-48DD-84EE-131B065EE7D3}" srcOrd="0" destOrd="0" presId="urn:microsoft.com/office/officeart/2005/8/layout/orgChart1"/>
    <dgm:cxn modelId="{91AEC412-6CE0-478B-9D52-82A6AC813063}" type="presParOf" srcId="{451BAA8C-0E83-422C-B56B-CCC37C7F0FC4}" destId="{ED409C0A-D29E-4AF3-8415-609CC7C6A492}" srcOrd="1" destOrd="0" presId="urn:microsoft.com/office/officeart/2005/8/layout/orgChart1"/>
    <dgm:cxn modelId="{CC5DEC1D-F1E1-4BC7-ABE4-592A3BA0EAC0}" type="presParOf" srcId="{BE997D6E-1E25-49C1-89A8-C10C45D8DD75}" destId="{B20BE3BA-2AFB-44B6-A6E7-30DB78B5C70A}" srcOrd="1" destOrd="0" presId="urn:microsoft.com/office/officeart/2005/8/layout/orgChart1"/>
    <dgm:cxn modelId="{A9C76E04-1928-4D37-A8E2-DA9A350B4C25}" type="presParOf" srcId="{BE997D6E-1E25-49C1-89A8-C10C45D8DD75}" destId="{CB944F26-BAF1-4674-B9E9-A91FDA5E668D}" srcOrd="2" destOrd="0" presId="urn:microsoft.com/office/officeart/2005/8/layout/orgChart1"/>
    <dgm:cxn modelId="{8533E7C0-2B51-405C-9604-FBD3CA1E1981}" type="presParOf" srcId="{9D9AD226-F8ED-409F-89C0-B7A37944763A}" destId="{0F39B1C0-E73C-4C2D-8A9F-3F7F0E9F51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8CA79B-DF2F-460E-B0EA-D75AC269EEB3}"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zh-CN" altLang="en-US"/>
        </a:p>
      </dgm:t>
    </dgm:pt>
    <dgm:pt modelId="{0CA17E4C-E27E-44D5-97EC-3E4DB0F18A14}">
      <dgm:prSet phldrT="[文本]"/>
      <dgm:spPr>
        <a:solidFill>
          <a:schemeClr val="accent3">
            <a:lumMod val="60000"/>
            <a:lumOff val="40000"/>
          </a:schemeClr>
        </a:solidFill>
      </dgm:spPr>
      <dgm:t>
        <a:bodyPr/>
        <a:lstStyle/>
        <a:p>
          <a:r>
            <a:rPr lang="zh-CN" altLang="en-US" dirty="0"/>
            <a:t>连锁总部</a:t>
          </a:r>
        </a:p>
      </dgm:t>
    </dgm:pt>
    <dgm:pt modelId="{04BCEF3A-6421-4CC3-BB4E-0BE61B4203D9}" cxnId="{5E171D84-0DFD-4DA3-92E7-ED74A190707E}" type="parTrans">
      <dgm:prSet/>
      <dgm:spPr/>
      <dgm:t>
        <a:bodyPr/>
        <a:lstStyle/>
        <a:p>
          <a:endParaRPr lang="zh-CN" altLang="en-US"/>
        </a:p>
      </dgm:t>
    </dgm:pt>
    <dgm:pt modelId="{AF207F8E-9610-4657-AF10-31420B99BBA7}" cxnId="{5E171D84-0DFD-4DA3-92E7-ED74A190707E}" type="sibTrans">
      <dgm:prSet/>
      <dgm:spPr/>
      <dgm:t>
        <a:bodyPr/>
        <a:lstStyle/>
        <a:p>
          <a:endParaRPr lang="zh-CN" altLang="en-US"/>
        </a:p>
      </dgm:t>
    </dgm:pt>
    <dgm:pt modelId="{715A0B08-61A0-4E6D-957B-8DCC2AC249D1}">
      <dgm:prSet phldrT="[文本]"/>
      <dgm:spPr>
        <a:solidFill>
          <a:schemeClr val="accent3">
            <a:lumMod val="60000"/>
            <a:lumOff val="40000"/>
          </a:schemeClr>
        </a:solidFill>
      </dgm:spPr>
      <dgm:t>
        <a:bodyPr/>
        <a:lstStyle/>
        <a:p>
          <a:r>
            <a:rPr lang="zh-CN" altLang="en-US" dirty="0"/>
            <a:t>配送中心</a:t>
          </a:r>
        </a:p>
      </dgm:t>
    </dgm:pt>
    <dgm:pt modelId="{0E20A903-9830-4406-8839-0564EB760885}" cxnId="{7B2AF4F1-3350-4BAB-AF04-0BBA0954B90E}" type="parTrans">
      <dgm:prSet/>
      <dgm:spPr/>
      <dgm:t>
        <a:bodyPr/>
        <a:lstStyle/>
        <a:p>
          <a:endParaRPr lang="zh-CN" altLang="en-US"/>
        </a:p>
      </dgm:t>
    </dgm:pt>
    <dgm:pt modelId="{F93171E4-338A-4CAA-B133-0DCC15019AD5}" cxnId="{7B2AF4F1-3350-4BAB-AF04-0BBA0954B90E}" type="sibTrans">
      <dgm:prSet/>
      <dgm:spPr/>
      <dgm:t>
        <a:bodyPr/>
        <a:lstStyle/>
        <a:p>
          <a:endParaRPr lang="zh-CN" altLang="en-US"/>
        </a:p>
      </dgm:t>
    </dgm:pt>
    <dgm:pt modelId="{C6571E18-7CF3-4E7D-99A8-E795E6C77030}">
      <dgm:prSet phldrT="[文本]"/>
      <dgm:spPr>
        <a:solidFill>
          <a:schemeClr val="accent3">
            <a:lumMod val="60000"/>
            <a:lumOff val="40000"/>
          </a:schemeClr>
        </a:solidFill>
      </dgm:spPr>
      <dgm:t>
        <a:bodyPr/>
        <a:lstStyle/>
        <a:p>
          <a:r>
            <a:rPr lang="zh-CN" altLang="en-US" dirty="0"/>
            <a:t>连锁分店</a:t>
          </a:r>
        </a:p>
      </dgm:t>
    </dgm:pt>
    <dgm:pt modelId="{EDB966CB-9992-4F8E-BBFF-73DD6757E3A6}" cxnId="{464BBAF6-E81B-4019-91AE-66BA84939FEB}" type="parTrans">
      <dgm:prSet/>
      <dgm:spPr/>
      <dgm:t>
        <a:bodyPr/>
        <a:lstStyle/>
        <a:p>
          <a:endParaRPr lang="zh-CN" altLang="en-US"/>
        </a:p>
      </dgm:t>
    </dgm:pt>
    <dgm:pt modelId="{2ECF7325-B9F2-4460-90FA-73B6865F2C12}" cxnId="{464BBAF6-E81B-4019-91AE-66BA84939FEB}" type="sibTrans">
      <dgm:prSet/>
      <dgm:spPr/>
      <dgm:t>
        <a:bodyPr/>
        <a:lstStyle/>
        <a:p>
          <a:endParaRPr lang="zh-CN" altLang="en-US"/>
        </a:p>
      </dgm:t>
    </dgm:pt>
    <dgm:pt modelId="{0099B1A9-E0F6-4B66-A78A-640E9374D111}" type="pres">
      <dgm:prSet presAssocID="{FC8CA79B-DF2F-460E-B0EA-D75AC269EEB3}" presName="Name0" presStyleCnt="0">
        <dgm:presLayoutVars>
          <dgm:dir/>
          <dgm:resizeHandles val="exact"/>
        </dgm:presLayoutVars>
      </dgm:prSet>
      <dgm:spPr/>
    </dgm:pt>
    <dgm:pt modelId="{7E07D32A-EE0D-4B19-8DA7-54E59254B628}" type="pres">
      <dgm:prSet presAssocID="{0CA17E4C-E27E-44D5-97EC-3E4DB0F18A14}" presName="node" presStyleLbl="node1" presStyleIdx="0" presStyleCnt="3">
        <dgm:presLayoutVars>
          <dgm:bulletEnabled val="1"/>
        </dgm:presLayoutVars>
      </dgm:prSet>
      <dgm:spPr/>
    </dgm:pt>
    <dgm:pt modelId="{7DA96E7D-4F80-4256-9685-22BC60A512C1}" type="pres">
      <dgm:prSet presAssocID="{AF207F8E-9610-4657-AF10-31420B99BBA7}" presName="sibTrans" presStyleLbl="sibTrans2D1" presStyleIdx="0" presStyleCnt="3"/>
      <dgm:spPr/>
    </dgm:pt>
    <dgm:pt modelId="{736569A7-D9AD-48B9-BD46-CC31258DA409}" type="pres">
      <dgm:prSet presAssocID="{AF207F8E-9610-4657-AF10-31420B99BBA7}" presName="connectorText" presStyleLbl="sibTrans2D1" presStyleIdx="0" presStyleCnt="3"/>
      <dgm:spPr/>
    </dgm:pt>
    <dgm:pt modelId="{E92FBDBC-2689-4CD1-AF95-01800C466353}" type="pres">
      <dgm:prSet presAssocID="{715A0B08-61A0-4E6D-957B-8DCC2AC249D1}" presName="node" presStyleLbl="node1" presStyleIdx="1" presStyleCnt="3">
        <dgm:presLayoutVars>
          <dgm:bulletEnabled val="1"/>
        </dgm:presLayoutVars>
      </dgm:prSet>
      <dgm:spPr/>
    </dgm:pt>
    <dgm:pt modelId="{CB39C8D8-71FC-40AD-87C8-D74F1A451AB4}" type="pres">
      <dgm:prSet presAssocID="{F93171E4-338A-4CAA-B133-0DCC15019AD5}" presName="sibTrans" presStyleLbl="sibTrans2D1" presStyleIdx="1" presStyleCnt="3"/>
      <dgm:spPr/>
    </dgm:pt>
    <dgm:pt modelId="{957D182D-8DE3-41E9-ADC3-7CB8D8A1A854}" type="pres">
      <dgm:prSet presAssocID="{F93171E4-338A-4CAA-B133-0DCC15019AD5}" presName="connectorText" presStyleLbl="sibTrans2D1" presStyleIdx="1" presStyleCnt="3"/>
      <dgm:spPr/>
    </dgm:pt>
    <dgm:pt modelId="{09DE6030-59CB-4B2F-A2E5-6642489D2D22}" type="pres">
      <dgm:prSet presAssocID="{C6571E18-7CF3-4E7D-99A8-E795E6C77030}" presName="node" presStyleLbl="node1" presStyleIdx="2" presStyleCnt="3">
        <dgm:presLayoutVars>
          <dgm:bulletEnabled val="1"/>
        </dgm:presLayoutVars>
      </dgm:prSet>
      <dgm:spPr/>
    </dgm:pt>
    <dgm:pt modelId="{06D261CA-F395-4F55-979B-A0326A28D392}" type="pres">
      <dgm:prSet presAssocID="{2ECF7325-B9F2-4460-90FA-73B6865F2C12}" presName="sibTrans" presStyleLbl="sibTrans2D1" presStyleIdx="2" presStyleCnt="3"/>
      <dgm:spPr/>
    </dgm:pt>
    <dgm:pt modelId="{66A7D409-C76F-4DCA-9166-4CF65721700C}" type="pres">
      <dgm:prSet presAssocID="{2ECF7325-B9F2-4460-90FA-73B6865F2C12}" presName="connectorText" presStyleLbl="sibTrans2D1" presStyleIdx="2" presStyleCnt="3"/>
      <dgm:spPr/>
    </dgm:pt>
  </dgm:ptLst>
  <dgm:cxnLst>
    <dgm:cxn modelId="{1F3F5D17-8310-4FEB-B4BA-0BCB1C119864}" type="presOf" srcId="{FC8CA79B-DF2F-460E-B0EA-D75AC269EEB3}" destId="{0099B1A9-E0F6-4B66-A78A-640E9374D111}" srcOrd="0" destOrd="0" presId="urn:microsoft.com/office/officeart/2005/8/layout/cycle7"/>
    <dgm:cxn modelId="{241CD244-A51F-473F-9E7A-E788D3F5B548}" type="presOf" srcId="{F93171E4-338A-4CAA-B133-0DCC15019AD5}" destId="{957D182D-8DE3-41E9-ADC3-7CB8D8A1A854}" srcOrd="1" destOrd="0" presId="urn:microsoft.com/office/officeart/2005/8/layout/cycle7"/>
    <dgm:cxn modelId="{027DE065-5F32-4BE2-AF6B-0721C853F2C8}" type="presOf" srcId="{0CA17E4C-E27E-44D5-97EC-3E4DB0F18A14}" destId="{7E07D32A-EE0D-4B19-8DA7-54E59254B628}" srcOrd="0" destOrd="0" presId="urn:microsoft.com/office/officeart/2005/8/layout/cycle7"/>
    <dgm:cxn modelId="{8D56407A-BA29-49E5-BB28-8FEF22E1724A}" type="presOf" srcId="{AF207F8E-9610-4657-AF10-31420B99BBA7}" destId="{736569A7-D9AD-48B9-BD46-CC31258DA409}" srcOrd="1" destOrd="0" presId="urn:microsoft.com/office/officeart/2005/8/layout/cycle7"/>
    <dgm:cxn modelId="{5E171D84-0DFD-4DA3-92E7-ED74A190707E}" srcId="{FC8CA79B-DF2F-460E-B0EA-D75AC269EEB3}" destId="{0CA17E4C-E27E-44D5-97EC-3E4DB0F18A14}" srcOrd="0" destOrd="0" parTransId="{04BCEF3A-6421-4CC3-BB4E-0BE61B4203D9}" sibTransId="{AF207F8E-9610-4657-AF10-31420B99BBA7}"/>
    <dgm:cxn modelId="{73A0F384-78A9-4D35-972B-F8E3AFC0A656}" type="presOf" srcId="{715A0B08-61A0-4E6D-957B-8DCC2AC249D1}" destId="{E92FBDBC-2689-4CD1-AF95-01800C466353}" srcOrd="0" destOrd="0" presId="urn:microsoft.com/office/officeart/2005/8/layout/cycle7"/>
    <dgm:cxn modelId="{C6C94B85-9CE3-4025-B6CF-D72BC3923145}" type="presOf" srcId="{C6571E18-7CF3-4E7D-99A8-E795E6C77030}" destId="{09DE6030-59CB-4B2F-A2E5-6642489D2D22}" srcOrd="0" destOrd="0" presId="urn:microsoft.com/office/officeart/2005/8/layout/cycle7"/>
    <dgm:cxn modelId="{DAC2149C-0DF3-4186-9032-A6E0E1CC5A77}" type="presOf" srcId="{AF207F8E-9610-4657-AF10-31420B99BBA7}" destId="{7DA96E7D-4F80-4256-9685-22BC60A512C1}" srcOrd="0" destOrd="0" presId="urn:microsoft.com/office/officeart/2005/8/layout/cycle7"/>
    <dgm:cxn modelId="{EFD44DBE-DEAA-4DDA-96B4-C728B9C6C72E}" type="presOf" srcId="{2ECF7325-B9F2-4460-90FA-73B6865F2C12}" destId="{66A7D409-C76F-4DCA-9166-4CF65721700C}" srcOrd="1" destOrd="0" presId="urn:microsoft.com/office/officeart/2005/8/layout/cycle7"/>
    <dgm:cxn modelId="{2C15E9D9-45E6-4FE9-BCB1-44A5DF5EA17D}" type="presOf" srcId="{2ECF7325-B9F2-4460-90FA-73B6865F2C12}" destId="{06D261CA-F395-4F55-979B-A0326A28D392}" srcOrd="0" destOrd="0" presId="urn:microsoft.com/office/officeart/2005/8/layout/cycle7"/>
    <dgm:cxn modelId="{AB56F5D9-AAFC-4520-BCF3-A4C1072D3384}" type="presOf" srcId="{F93171E4-338A-4CAA-B133-0DCC15019AD5}" destId="{CB39C8D8-71FC-40AD-87C8-D74F1A451AB4}" srcOrd="0" destOrd="0" presId="urn:microsoft.com/office/officeart/2005/8/layout/cycle7"/>
    <dgm:cxn modelId="{7B2AF4F1-3350-4BAB-AF04-0BBA0954B90E}" srcId="{FC8CA79B-DF2F-460E-B0EA-D75AC269EEB3}" destId="{715A0B08-61A0-4E6D-957B-8DCC2AC249D1}" srcOrd="1" destOrd="0" parTransId="{0E20A903-9830-4406-8839-0564EB760885}" sibTransId="{F93171E4-338A-4CAA-B133-0DCC15019AD5}"/>
    <dgm:cxn modelId="{464BBAF6-E81B-4019-91AE-66BA84939FEB}" srcId="{FC8CA79B-DF2F-460E-B0EA-D75AC269EEB3}" destId="{C6571E18-7CF3-4E7D-99A8-E795E6C77030}" srcOrd="2" destOrd="0" parTransId="{EDB966CB-9992-4F8E-BBFF-73DD6757E3A6}" sibTransId="{2ECF7325-B9F2-4460-90FA-73B6865F2C12}"/>
    <dgm:cxn modelId="{AEC92DEC-F53F-4C79-ABF9-54F46843DC0D}" type="presParOf" srcId="{0099B1A9-E0F6-4B66-A78A-640E9374D111}" destId="{7E07D32A-EE0D-4B19-8DA7-54E59254B628}" srcOrd="0" destOrd="0" presId="urn:microsoft.com/office/officeart/2005/8/layout/cycle7"/>
    <dgm:cxn modelId="{B9E29E7E-9F8B-4B48-9A8E-0CCE14EA9191}" type="presParOf" srcId="{0099B1A9-E0F6-4B66-A78A-640E9374D111}" destId="{7DA96E7D-4F80-4256-9685-22BC60A512C1}" srcOrd="1" destOrd="0" presId="urn:microsoft.com/office/officeart/2005/8/layout/cycle7"/>
    <dgm:cxn modelId="{674EB67E-D294-4A15-9E25-3669539DDE98}" type="presParOf" srcId="{7DA96E7D-4F80-4256-9685-22BC60A512C1}" destId="{736569A7-D9AD-48B9-BD46-CC31258DA409}" srcOrd="0" destOrd="0" presId="urn:microsoft.com/office/officeart/2005/8/layout/cycle7"/>
    <dgm:cxn modelId="{F3CE7D41-D5AF-4C83-AF6D-5CFB715E19B6}" type="presParOf" srcId="{0099B1A9-E0F6-4B66-A78A-640E9374D111}" destId="{E92FBDBC-2689-4CD1-AF95-01800C466353}" srcOrd="2" destOrd="0" presId="urn:microsoft.com/office/officeart/2005/8/layout/cycle7"/>
    <dgm:cxn modelId="{AE0BBD5A-4934-4899-A10A-732C4D61B04C}" type="presParOf" srcId="{0099B1A9-E0F6-4B66-A78A-640E9374D111}" destId="{CB39C8D8-71FC-40AD-87C8-D74F1A451AB4}" srcOrd="3" destOrd="0" presId="urn:microsoft.com/office/officeart/2005/8/layout/cycle7"/>
    <dgm:cxn modelId="{036BFE3C-687E-43F6-8E47-76AD29FADE75}" type="presParOf" srcId="{CB39C8D8-71FC-40AD-87C8-D74F1A451AB4}" destId="{957D182D-8DE3-41E9-ADC3-7CB8D8A1A854}" srcOrd="0" destOrd="0" presId="urn:microsoft.com/office/officeart/2005/8/layout/cycle7"/>
    <dgm:cxn modelId="{4EA0DFDA-67C0-48C2-A8DE-D40349E13129}" type="presParOf" srcId="{0099B1A9-E0F6-4B66-A78A-640E9374D111}" destId="{09DE6030-59CB-4B2F-A2E5-6642489D2D22}" srcOrd="4" destOrd="0" presId="urn:microsoft.com/office/officeart/2005/8/layout/cycle7"/>
    <dgm:cxn modelId="{1E1BCE0C-3615-42B0-B663-C015414A0828}" type="presParOf" srcId="{0099B1A9-E0F6-4B66-A78A-640E9374D111}" destId="{06D261CA-F395-4F55-979B-A0326A28D392}" srcOrd="5" destOrd="0" presId="urn:microsoft.com/office/officeart/2005/8/layout/cycle7"/>
    <dgm:cxn modelId="{E25E8987-6672-4690-8DD0-EBDF01682B50}" type="presParOf" srcId="{06D261CA-F395-4F55-979B-A0326A28D392}" destId="{66A7D409-C76F-4DCA-9166-4CF65721700C}" srcOrd="0" destOrd="0" presId="urn:microsoft.com/office/officeart/2005/8/layout/cycle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7C96EA-67DE-4192-92C8-FF3E466DF59E}" type="doc">
      <dgm:prSet loTypeId="urn:microsoft.com/office/officeart/2005/8/layout/pyramid2" loCatId="list" qsTypeId="urn:microsoft.com/office/officeart/2005/8/quickstyle/simple1" qsCatId="simple" csTypeId="urn:microsoft.com/office/officeart/2005/8/colors/accent1_2" csCatId="accent1" phldr="1"/>
      <dgm:spPr/>
    </dgm:pt>
    <dgm:pt modelId="{8D56D55C-E9AA-43CA-BCB4-DA9E1CAA2326}">
      <dgm:prSet phldrT="[文本]"/>
      <dgm:spPr>
        <a:noFill/>
      </dgm:spPr>
      <dgm:t>
        <a:bodyPr/>
        <a:lstStyle/>
        <a:p>
          <a:r>
            <a:rPr lang="zh-CN" altLang="en-US" dirty="0"/>
            <a:t>组织管理的规范性</a:t>
          </a:r>
        </a:p>
      </dgm:t>
    </dgm:pt>
    <dgm:pt modelId="{88815327-E2A6-449E-A1BB-76D55C136410}" cxnId="{C13CF401-9E59-4F4F-B02F-76230DF72074}" type="parTrans">
      <dgm:prSet/>
      <dgm:spPr/>
      <dgm:t>
        <a:bodyPr/>
        <a:lstStyle/>
        <a:p>
          <a:endParaRPr lang="zh-CN" altLang="en-US"/>
        </a:p>
      </dgm:t>
    </dgm:pt>
    <dgm:pt modelId="{3102D8DE-75DC-4062-9E62-3178580CC88A}" cxnId="{C13CF401-9E59-4F4F-B02F-76230DF72074}" type="sibTrans">
      <dgm:prSet/>
      <dgm:spPr/>
      <dgm:t>
        <a:bodyPr/>
        <a:lstStyle/>
        <a:p>
          <a:endParaRPr lang="zh-CN" altLang="en-US"/>
        </a:p>
      </dgm:t>
    </dgm:pt>
    <dgm:pt modelId="{C1EDF571-5EE8-4A8D-BFD5-3AE85DC0D5B9}">
      <dgm:prSet phldrT="[文本]"/>
      <dgm:spPr>
        <a:noFill/>
      </dgm:spPr>
      <dgm:t>
        <a:bodyPr/>
        <a:lstStyle/>
        <a:p>
          <a:r>
            <a:rPr lang="zh-CN" altLang="en-US" dirty="0"/>
            <a:t>外部活动的统一性</a:t>
          </a:r>
        </a:p>
      </dgm:t>
    </dgm:pt>
    <dgm:pt modelId="{B87E068E-CE46-46E3-9B98-1B25FF043DB0}" cxnId="{634E1132-7758-43AA-B3E6-7BA08E60EA91}" type="parTrans">
      <dgm:prSet/>
      <dgm:spPr/>
      <dgm:t>
        <a:bodyPr/>
        <a:lstStyle/>
        <a:p>
          <a:endParaRPr lang="zh-CN" altLang="en-US"/>
        </a:p>
      </dgm:t>
    </dgm:pt>
    <dgm:pt modelId="{2311C972-7D61-495F-BCAF-C178BB06467D}" cxnId="{634E1132-7758-43AA-B3E6-7BA08E60EA91}" type="sibTrans">
      <dgm:prSet/>
      <dgm:spPr/>
      <dgm:t>
        <a:bodyPr/>
        <a:lstStyle/>
        <a:p>
          <a:endParaRPr lang="zh-CN" altLang="en-US"/>
        </a:p>
      </dgm:t>
    </dgm:pt>
    <dgm:pt modelId="{12A92C76-33C0-441E-9D16-26DDDB863BCD}">
      <dgm:prSet phldrT="[文本]"/>
      <dgm:spPr>
        <a:noFill/>
      </dgm:spPr>
      <dgm:t>
        <a:bodyPr/>
        <a:lstStyle/>
        <a:p>
          <a:r>
            <a:rPr lang="zh-CN" altLang="en-US" dirty="0"/>
            <a:t>具有限制竞争的潜在法律风险</a:t>
          </a:r>
        </a:p>
      </dgm:t>
    </dgm:pt>
    <dgm:pt modelId="{10231C6E-6A36-4011-9BD6-25AF8DBEF630}" cxnId="{EDF870BC-2F6E-4030-B395-2CBA4709776B}" type="parTrans">
      <dgm:prSet/>
      <dgm:spPr/>
      <dgm:t>
        <a:bodyPr/>
        <a:lstStyle/>
        <a:p>
          <a:endParaRPr lang="zh-CN" altLang="en-US"/>
        </a:p>
      </dgm:t>
    </dgm:pt>
    <dgm:pt modelId="{627EBA69-AD7C-4EF2-A838-60FC2C7D4147}" cxnId="{EDF870BC-2F6E-4030-B395-2CBA4709776B}" type="sibTrans">
      <dgm:prSet/>
      <dgm:spPr/>
      <dgm:t>
        <a:bodyPr/>
        <a:lstStyle/>
        <a:p>
          <a:endParaRPr lang="zh-CN" altLang="en-US"/>
        </a:p>
      </dgm:t>
    </dgm:pt>
    <dgm:pt modelId="{988B6CA2-F0C1-4CDB-A167-70402B6ACC2D}">
      <dgm:prSet/>
      <dgm:spPr>
        <a:noFill/>
      </dgm:spPr>
      <dgm:t>
        <a:bodyPr/>
        <a:lstStyle/>
        <a:p>
          <a:r>
            <a:rPr lang="zh-CN" altLang="en-US" dirty="0"/>
            <a:t>内部架构的组织性</a:t>
          </a:r>
        </a:p>
      </dgm:t>
    </dgm:pt>
    <dgm:pt modelId="{B74F2399-726E-446C-A94D-AE9FB28F5CDA}" cxnId="{3BB415ED-E9AC-4237-AF29-B8C1CFEBFB8F}" type="parTrans">
      <dgm:prSet/>
      <dgm:spPr/>
      <dgm:t>
        <a:bodyPr/>
        <a:lstStyle/>
        <a:p>
          <a:endParaRPr lang="zh-CN" altLang="en-US"/>
        </a:p>
      </dgm:t>
    </dgm:pt>
    <dgm:pt modelId="{A2DD1CC0-CEAC-46D7-BE32-5412872C2379}" cxnId="{3BB415ED-E9AC-4237-AF29-B8C1CFEBFB8F}" type="sibTrans">
      <dgm:prSet/>
      <dgm:spPr/>
      <dgm:t>
        <a:bodyPr/>
        <a:lstStyle/>
        <a:p>
          <a:endParaRPr lang="zh-CN" altLang="en-US"/>
        </a:p>
      </dgm:t>
    </dgm:pt>
    <dgm:pt modelId="{E161B161-EC0F-443F-B3BB-BA44C2FFADBE}" type="pres">
      <dgm:prSet presAssocID="{DE7C96EA-67DE-4192-92C8-FF3E466DF59E}" presName="compositeShape" presStyleCnt="0">
        <dgm:presLayoutVars>
          <dgm:dir/>
          <dgm:resizeHandles/>
        </dgm:presLayoutVars>
      </dgm:prSet>
      <dgm:spPr/>
    </dgm:pt>
    <dgm:pt modelId="{783EB390-9090-4545-8E04-ADC9C8B5AA60}" type="pres">
      <dgm:prSet presAssocID="{DE7C96EA-67DE-4192-92C8-FF3E466DF59E}" presName="pyramid" presStyleLbl="node1" presStyleIdx="0" presStyleCnt="1"/>
      <dgm:spPr>
        <a:solidFill>
          <a:schemeClr val="accent3">
            <a:lumMod val="60000"/>
            <a:lumOff val="40000"/>
          </a:schemeClr>
        </a:solidFill>
      </dgm:spPr>
    </dgm:pt>
    <dgm:pt modelId="{3FF6BCB9-6AB9-4C7C-A14C-F467CD4C8365}" type="pres">
      <dgm:prSet presAssocID="{DE7C96EA-67DE-4192-92C8-FF3E466DF59E}" presName="theList" presStyleCnt="0"/>
      <dgm:spPr/>
    </dgm:pt>
    <dgm:pt modelId="{D668FC6B-2D27-4D7F-9AD3-AF005A41F44B}" type="pres">
      <dgm:prSet presAssocID="{8D56D55C-E9AA-43CA-BCB4-DA9E1CAA2326}" presName="aNode" presStyleLbl="fgAcc1" presStyleIdx="0" presStyleCnt="4">
        <dgm:presLayoutVars>
          <dgm:bulletEnabled val="1"/>
        </dgm:presLayoutVars>
      </dgm:prSet>
      <dgm:spPr/>
    </dgm:pt>
    <dgm:pt modelId="{451F9B6D-59C3-400F-BB0B-5DE1B6336A1C}" type="pres">
      <dgm:prSet presAssocID="{8D56D55C-E9AA-43CA-BCB4-DA9E1CAA2326}" presName="aSpace" presStyleCnt="0"/>
      <dgm:spPr/>
    </dgm:pt>
    <dgm:pt modelId="{609D8B6C-2B75-471D-9664-8FA67433AC29}" type="pres">
      <dgm:prSet presAssocID="{988B6CA2-F0C1-4CDB-A167-70402B6ACC2D}" presName="aNode" presStyleLbl="fgAcc1" presStyleIdx="1" presStyleCnt="4">
        <dgm:presLayoutVars>
          <dgm:bulletEnabled val="1"/>
        </dgm:presLayoutVars>
      </dgm:prSet>
      <dgm:spPr/>
    </dgm:pt>
    <dgm:pt modelId="{C3DF6ADA-8C5F-4BCA-A4BD-B943E9CD7AEC}" type="pres">
      <dgm:prSet presAssocID="{988B6CA2-F0C1-4CDB-A167-70402B6ACC2D}" presName="aSpace" presStyleCnt="0"/>
      <dgm:spPr/>
    </dgm:pt>
    <dgm:pt modelId="{5F98B359-7990-492E-9825-42E6038BA79B}" type="pres">
      <dgm:prSet presAssocID="{C1EDF571-5EE8-4A8D-BFD5-3AE85DC0D5B9}" presName="aNode" presStyleLbl="fgAcc1" presStyleIdx="2" presStyleCnt="4">
        <dgm:presLayoutVars>
          <dgm:bulletEnabled val="1"/>
        </dgm:presLayoutVars>
      </dgm:prSet>
      <dgm:spPr/>
    </dgm:pt>
    <dgm:pt modelId="{44386F5F-BFBD-462F-9EE4-5A4D80C472F6}" type="pres">
      <dgm:prSet presAssocID="{C1EDF571-5EE8-4A8D-BFD5-3AE85DC0D5B9}" presName="aSpace" presStyleCnt="0"/>
      <dgm:spPr/>
    </dgm:pt>
    <dgm:pt modelId="{0AC15AB6-C273-4802-A811-337BDE33433B}" type="pres">
      <dgm:prSet presAssocID="{12A92C76-33C0-441E-9D16-26DDDB863BCD}" presName="aNode" presStyleLbl="fgAcc1" presStyleIdx="3" presStyleCnt="4">
        <dgm:presLayoutVars>
          <dgm:bulletEnabled val="1"/>
        </dgm:presLayoutVars>
      </dgm:prSet>
      <dgm:spPr/>
    </dgm:pt>
    <dgm:pt modelId="{4BCA7AA3-5CAF-418C-BD40-9E797171D186}" type="pres">
      <dgm:prSet presAssocID="{12A92C76-33C0-441E-9D16-26DDDB863BCD}" presName="aSpace" presStyleCnt="0"/>
      <dgm:spPr/>
    </dgm:pt>
  </dgm:ptLst>
  <dgm:cxnLst>
    <dgm:cxn modelId="{C13CF401-9E59-4F4F-B02F-76230DF72074}" srcId="{DE7C96EA-67DE-4192-92C8-FF3E466DF59E}" destId="{8D56D55C-E9AA-43CA-BCB4-DA9E1CAA2326}" srcOrd="0" destOrd="0" parTransId="{88815327-E2A6-449E-A1BB-76D55C136410}" sibTransId="{3102D8DE-75DC-4062-9E62-3178580CC88A}"/>
    <dgm:cxn modelId="{9F33C415-7303-42BC-8C15-3819F05F2D3F}" type="presOf" srcId="{12A92C76-33C0-441E-9D16-26DDDB863BCD}" destId="{0AC15AB6-C273-4802-A811-337BDE33433B}" srcOrd="0" destOrd="0" presId="urn:microsoft.com/office/officeart/2005/8/layout/pyramid2"/>
    <dgm:cxn modelId="{634E1132-7758-43AA-B3E6-7BA08E60EA91}" srcId="{DE7C96EA-67DE-4192-92C8-FF3E466DF59E}" destId="{C1EDF571-5EE8-4A8D-BFD5-3AE85DC0D5B9}" srcOrd="2" destOrd="0" parTransId="{B87E068E-CE46-46E3-9B98-1B25FF043DB0}" sibTransId="{2311C972-7D61-495F-BCAF-C178BB06467D}"/>
    <dgm:cxn modelId="{11978A5D-4974-4734-87A1-09118177011F}" type="presOf" srcId="{DE7C96EA-67DE-4192-92C8-FF3E466DF59E}" destId="{E161B161-EC0F-443F-B3BB-BA44C2FFADBE}" srcOrd="0" destOrd="0" presId="urn:microsoft.com/office/officeart/2005/8/layout/pyramid2"/>
    <dgm:cxn modelId="{9777DD6A-2556-460D-AB96-92B7DE954999}" type="presOf" srcId="{988B6CA2-F0C1-4CDB-A167-70402B6ACC2D}" destId="{609D8B6C-2B75-471D-9664-8FA67433AC29}" srcOrd="0" destOrd="0" presId="urn:microsoft.com/office/officeart/2005/8/layout/pyramid2"/>
    <dgm:cxn modelId="{EDF870BC-2F6E-4030-B395-2CBA4709776B}" srcId="{DE7C96EA-67DE-4192-92C8-FF3E466DF59E}" destId="{12A92C76-33C0-441E-9D16-26DDDB863BCD}" srcOrd="3" destOrd="0" parTransId="{10231C6E-6A36-4011-9BD6-25AF8DBEF630}" sibTransId="{627EBA69-AD7C-4EF2-A838-60FC2C7D4147}"/>
    <dgm:cxn modelId="{36E160DC-5D5A-4BEA-BE37-FBB06D224F3A}" type="presOf" srcId="{8D56D55C-E9AA-43CA-BCB4-DA9E1CAA2326}" destId="{D668FC6B-2D27-4D7F-9AD3-AF005A41F44B}" srcOrd="0" destOrd="0" presId="urn:microsoft.com/office/officeart/2005/8/layout/pyramid2"/>
    <dgm:cxn modelId="{3BB415ED-E9AC-4237-AF29-B8C1CFEBFB8F}" srcId="{DE7C96EA-67DE-4192-92C8-FF3E466DF59E}" destId="{988B6CA2-F0C1-4CDB-A167-70402B6ACC2D}" srcOrd="1" destOrd="0" parTransId="{B74F2399-726E-446C-A94D-AE9FB28F5CDA}" sibTransId="{A2DD1CC0-CEAC-46D7-BE32-5412872C2379}"/>
    <dgm:cxn modelId="{1F66DEF6-CD24-49E5-8C94-73CE685806A2}" type="presOf" srcId="{C1EDF571-5EE8-4A8D-BFD5-3AE85DC0D5B9}" destId="{5F98B359-7990-492E-9825-42E6038BA79B}" srcOrd="0" destOrd="0" presId="urn:microsoft.com/office/officeart/2005/8/layout/pyramid2"/>
    <dgm:cxn modelId="{793485D2-B82B-4E56-96D4-E8E4A472FCEC}" type="presParOf" srcId="{E161B161-EC0F-443F-B3BB-BA44C2FFADBE}" destId="{783EB390-9090-4545-8E04-ADC9C8B5AA60}" srcOrd="0" destOrd="0" presId="urn:microsoft.com/office/officeart/2005/8/layout/pyramid2"/>
    <dgm:cxn modelId="{5759E13F-B20E-4ACB-A399-CE015630C377}" type="presParOf" srcId="{E161B161-EC0F-443F-B3BB-BA44C2FFADBE}" destId="{3FF6BCB9-6AB9-4C7C-A14C-F467CD4C8365}" srcOrd="1" destOrd="0" presId="urn:microsoft.com/office/officeart/2005/8/layout/pyramid2"/>
    <dgm:cxn modelId="{0AE8D412-4512-401D-A307-0885FC4F32FD}" type="presParOf" srcId="{3FF6BCB9-6AB9-4C7C-A14C-F467CD4C8365}" destId="{D668FC6B-2D27-4D7F-9AD3-AF005A41F44B}" srcOrd="0" destOrd="0" presId="urn:microsoft.com/office/officeart/2005/8/layout/pyramid2"/>
    <dgm:cxn modelId="{1FD2BB8B-F3E0-4B42-A500-847E752921B0}" type="presParOf" srcId="{3FF6BCB9-6AB9-4C7C-A14C-F467CD4C8365}" destId="{451F9B6D-59C3-400F-BB0B-5DE1B6336A1C}" srcOrd="1" destOrd="0" presId="urn:microsoft.com/office/officeart/2005/8/layout/pyramid2"/>
    <dgm:cxn modelId="{12612326-C75B-4A59-82AC-A82DA80AA4D8}" type="presParOf" srcId="{3FF6BCB9-6AB9-4C7C-A14C-F467CD4C8365}" destId="{609D8B6C-2B75-471D-9664-8FA67433AC29}" srcOrd="2" destOrd="0" presId="urn:microsoft.com/office/officeart/2005/8/layout/pyramid2"/>
    <dgm:cxn modelId="{E8500E19-2860-4CFB-B4B1-2F47A152AC89}" type="presParOf" srcId="{3FF6BCB9-6AB9-4C7C-A14C-F467CD4C8365}" destId="{C3DF6ADA-8C5F-4BCA-A4BD-B943E9CD7AEC}" srcOrd="3" destOrd="0" presId="urn:microsoft.com/office/officeart/2005/8/layout/pyramid2"/>
    <dgm:cxn modelId="{E69C1F10-0E85-4AB2-AEAF-ECDC5388BE37}" type="presParOf" srcId="{3FF6BCB9-6AB9-4C7C-A14C-F467CD4C8365}" destId="{5F98B359-7990-492E-9825-42E6038BA79B}" srcOrd="4" destOrd="0" presId="urn:microsoft.com/office/officeart/2005/8/layout/pyramid2"/>
    <dgm:cxn modelId="{1F08D9FD-3FD3-4E96-8150-D6BCA2C410C0}" type="presParOf" srcId="{3FF6BCB9-6AB9-4C7C-A14C-F467CD4C8365}" destId="{44386F5F-BFBD-462F-9EE4-5A4D80C472F6}" srcOrd="5" destOrd="0" presId="urn:microsoft.com/office/officeart/2005/8/layout/pyramid2"/>
    <dgm:cxn modelId="{BF771A5E-499E-4201-972F-CF0978272509}" type="presParOf" srcId="{3FF6BCB9-6AB9-4C7C-A14C-F467CD4C8365}" destId="{0AC15AB6-C273-4802-A811-337BDE33433B}" srcOrd="6" destOrd="0" presId="urn:microsoft.com/office/officeart/2005/8/layout/pyramid2"/>
    <dgm:cxn modelId="{4B89F61A-05EE-43F7-BC90-DB10E2C1D30E}" type="presParOf" srcId="{3FF6BCB9-6AB9-4C7C-A14C-F467CD4C8365}" destId="{4BCA7AA3-5CAF-418C-BD40-9E797171D186}" srcOrd="7"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A406F5-4BF0-4234-9B38-42ABFD8382D4}" type="doc">
      <dgm:prSet loTypeId="urn:microsoft.com/office/officeart/2005/8/layout/cycle8" loCatId="cycle" qsTypeId="urn:microsoft.com/office/officeart/2005/8/quickstyle/simple1" qsCatId="simple" csTypeId="urn:microsoft.com/office/officeart/2005/8/colors/accent1_2" csCatId="accent1" phldr="1"/>
      <dgm:spPr/>
    </dgm:pt>
    <dgm:pt modelId="{89216315-997E-4975-BFCE-33199D5D3CF9}">
      <dgm:prSet phldrT="[文本]"/>
      <dgm:spPr>
        <a:noFill/>
      </dgm:spPr>
      <dgm:t>
        <a:bodyPr/>
        <a:lstStyle/>
        <a:p>
          <a:r>
            <a:rPr lang="zh-CN" altLang="en-US" dirty="0">
              <a:solidFill>
                <a:schemeClr val="tx1"/>
              </a:solidFill>
            </a:rPr>
            <a:t>特许经营法律关系的客体</a:t>
          </a:r>
          <a:r>
            <a:rPr lang="en-US" altLang="zh-CN" dirty="0">
              <a:solidFill>
                <a:schemeClr val="tx1"/>
              </a:solidFill>
            </a:rPr>
            <a:t>——</a:t>
          </a:r>
          <a:r>
            <a:rPr lang="zh-CN" altLang="en-US" dirty="0">
              <a:solidFill>
                <a:schemeClr val="tx1"/>
              </a:solidFill>
            </a:rPr>
            <a:t>特许经营权</a:t>
          </a:r>
        </a:p>
      </dgm:t>
    </dgm:pt>
    <dgm:pt modelId="{7DC08310-C9A5-45D2-A185-2C8B689DB0D6}" cxnId="{5CA11EAF-744B-45BF-8751-47BE80F0A0E5}" type="parTrans">
      <dgm:prSet/>
      <dgm:spPr/>
      <dgm:t>
        <a:bodyPr/>
        <a:lstStyle/>
        <a:p>
          <a:endParaRPr lang="zh-CN" altLang="en-US"/>
        </a:p>
      </dgm:t>
    </dgm:pt>
    <dgm:pt modelId="{73748236-2E6A-4702-9C9F-B3A0C7525BA9}" cxnId="{5CA11EAF-744B-45BF-8751-47BE80F0A0E5}" type="sibTrans">
      <dgm:prSet/>
      <dgm:spPr/>
      <dgm:t>
        <a:bodyPr/>
        <a:lstStyle/>
        <a:p>
          <a:endParaRPr lang="zh-CN" altLang="en-US"/>
        </a:p>
      </dgm:t>
    </dgm:pt>
    <dgm:pt modelId="{416B59B2-4DD2-4D99-B80B-A21DC4F15020}">
      <dgm:prSet phldrT="[文本]"/>
      <dgm:spPr>
        <a:noFill/>
      </dgm:spPr>
      <dgm:t>
        <a:bodyPr/>
        <a:lstStyle/>
        <a:p>
          <a:r>
            <a:rPr lang="zh-CN" altLang="en-US" dirty="0">
              <a:solidFill>
                <a:schemeClr val="tx1"/>
              </a:solidFill>
            </a:rPr>
            <a:t>特许经营法律关系的内容</a:t>
          </a:r>
        </a:p>
      </dgm:t>
    </dgm:pt>
    <dgm:pt modelId="{BA16C428-1E12-4D3A-8DF0-7DA472E132A9}" cxnId="{BC7B63B0-7283-4A28-9291-AD1E439DF87B}" type="parTrans">
      <dgm:prSet/>
      <dgm:spPr/>
      <dgm:t>
        <a:bodyPr/>
        <a:lstStyle/>
        <a:p>
          <a:endParaRPr lang="zh-CN" altLang="en-US"/>
        </a:p>
      </dgm:t>
    </dgm:pt>
    <dgm:pt modelId="{2FDE0099-7F32-4130-9D6E-DD7823C110C6}" cxnId="{BC7B63B0-7283-4A28-9291-AD1E439DF87B}" type="sibTrans">
      <dgm:prSet/>
      <dgm:spPr/>
      <dgm:t>
        <a:bodyPr/>
        <a:lstStyle/>
        <a:p>
          <a:endParaRPr lang="zh-CN" altLang="en-US"/>
        </a:p>
      </dgm:t>
    </dgm:pt>
    <dgm:pt modelId="{C9C5F768-EFA7-4759-BC13-2EF309887AB2}">
      <dgm:prSet phldrT="[文本]"/>
      <dgm:spPr>
        <a:noFill/>
      </dgm:spPr>
      <dgm:t>
        <a:bodyPr/>
        <a:lstStyle/>
        <a:p>
          <a:r>
            <a:rPr lang="zh-CN" altLang="en-US" dirty="0">
              <a:solidFill>
                <a:schemeClr val="tx1"/>
              </a:solidFill>
            </a:rPr>
            <a:t>特许经营法律关系的主体</a:t>
          </a:r>
        </a:p>
      </dgm:t>
    </dgm:pt>
    <dgm:pt modelId="{EE47F61A-60E5-4E4B-B6E3-0FC23B083DCA}" cxnId="{6F23F4C4-C611-4A37-975E-6F993C651B2B}" type="parTrans">
      <dgm:prSet/>
      <dgm:spPr/>
      <dgm:t>
        <a:bodyPr/>
        <a:lstStyle/>
        <a:p>
          <a:endParaRPr lang="zh-CN" altLang="en-US"/>
        </a:p>
      </dgm:t>
    </dgm:pt>
    <dgm:pt modelId="{3DE7DB34-F665-4569-A6C9-C6175E3C3F0E}" cxnId="{6F23F4C4-C611-4A37-975E-6F993C651B2B}" type="sibTrans">
      <dgm:prSet/>
      <dgm:spPr/>
      <dgm:t>
        <a:bodyPr/>
        <a:lstStyle/>
        <a:p>
          <a:endParaRPr lang="zh-CN" altLang="en-US"/>
        </a:p>
      </dgm:t>
    </dgm:pt>
    <dgm:pt modelId="{477B6D39-47DD-4E94-8F28-2B3CEB8F18F7}" type="pres">
      <dgm:prSet presAssocID="{76A406F5-4BF0-4234-9B38-42ABFD8382D4}" presName="compositeShape" presStyleCnt="0">
        <dgm:presLayoutVars>
          <dgm:chMax val="7"/>
          <dgm:dir/>
          <dgm:resizeHandles val="exact"/>
        </dgm:presLayoutVars>
      </dgm:prSet>
      <dgm:spPr/>
    </dgm:pt>
    <dgm:pt modelId="{426E9DE7-EE1D-4F5D-8104-6DEDF4591FA2}" type="pres">
      <dgm:prSet presAssocID="{76A406F5-4BF0-4234-9B38-42ABFD8382D4}" presName="wedge1" presStyleLbl="node1" presStyleIdx="0" presStyleCnt="3"/>
      <dgm:spPr/>
    </dgm:pt>
    <dgm:pt modelId="{4025EFA6-8CE2-49E8-9929-A01513518CF6}" type="pres">
      <dgm:prSet presAssocID="{76A406F5-4BF0-4234-9B38-42ABFD8382D4}" presName="dummy1a" presStyleCnt="0"/>
      <dgm:spPr/>
    </dgm:pt>
    <dgm:pt modelId="{0D2AEC54-4934-4069-9F87-DA23A80DEC01}" type="pres">
      <dgm:prSet presAssocID="{76A406F5-4BF0-4234-9B38-42ABFD8382D4}" presName="dummy1b" presStyleCnt="0"/>
      <dgm:spPr/>
    </dgm:pt>
    <dgm:pt modelId="{57914C22-B72F-4E2A-BD0B-C88F8B38756A}" type="pres">
      <dgm:prSet presAssocID="{76A406F5-4BF0-4234-9B38-42ABFD8382D4}" presName="wedge1Tx" presStyleLbl="node1" presStyleIdx="0" presStyleCnt="3">
        <dgm:presLayoutVars>
          <dgm:chMax val="0"/>
          <dgm:chPref val="0"/>
          <dgm:bulletEnabled val="1"/>
        </dgm:presLayoutVars>
      </dgm:prSet>
      <dgm:spPr/>
    </dgm:pt>
    <dgm:pt modelId="{81B5C8CF-1F90-4249-A123-7E988BF79399}" type="pres">
      <dgm:prSet presAssocID="{76A406F5-4BF0-4234-9B38-42ABFD8382D4}" presName="wedge2" presStyleLbl="node1" presStyleIdx="1" presStyleCnt="3"/>
      <dgm:spPr/>
    </dgm:pt>
    <dgm:pt modelId="{B96D8B29-3611-4934-9B92-A83353D845F2}" type="pres">
      <dgm:prSet presAssocID="{76A406F5-4BF0-4234-9B38-42ABFD8382D4}" presName="dummy2a" presStyleCnt="0"/>
      <dgm:spPr/>
    </dgm:pt>
    <dgm:pt modelId="{BA221947-9DC7-45B3-B038-CB89F5235D67}" type="pres">
      <dgm:prSet presAssocID="{76A406F5-4BF0-4234-9B38-42ABFD8382D4}" presName="dummy2b" presStyleCnt="0"/>
      <dgm:spPr/>
    </dgm:pt>
    <dgm:pt modelId="{B4A8D03F-4253-43B1-9C57-B432A28D73B7}" type="pres">
      <dgm:prSet presAssocID="{76A406F5-4BF0-4234-9B38-42ABFD8382D4}" presName="wedge2Tx" presStyleLbl="node1" presStyleIdx="1" presStyleCnt="3">
        <dgm:presLayoutVars>
          <dgm:chMax val="0"/>
          <dgm:chPref val="0"/>
          <dgm:bulletEnabled val="1"/>
        </dgm:presLayoutVars>
      </dgm:prSet>
      <dgm:spPr/>
    </dgm:pt>
    <dgm:pt modelId="{29FED80F-7E6D-482F-9E8C-FB70298BD31C}" type="pres">
      <dgm:prSet presAssocID="{76A406F5-4BF0-4234-9B38-42ABFD8382D4}" presName="wedge3" presStyleLbl="node1" presStyleIdx="2" presStyleCnt="3"/>
      <dgm:spPr/>
    </dgm:pt>
    <dgm:pt modelId="{4AAF08AF-A263-40B5-A92F-3732729A4990}" type="pres">
      <dgm:prSet presAssocID="{76A406F5-4BF0-4234-9B38-42ABFD8382D4}" presName="dummy3a" presStyleCnt="0"/>
      <dgm:spPr/>
    </dgm:pt>
    <dgm:pt modelId="{669352A7-2A92-4A25-9234-5586591D6BAD}" type="pres">
      <dgm:prSet presAssocID="{76A406F5-4BF0-4234-9B38-42ABFD8382D4}" presName="dummy3b" presStyleCnt="0"/>
      <dgm:spPr/>
    </dgm:pt>
    <dgm:pt modelId="{FE9156EB-DAD7-44FC-951B-AD25E7C66C4E}" type="pres">
      <dgm:prSet presAssocID="{76A406F5-4BF0-4234-9B38-42ABFD8382D4}" presName="wedge3Tx" presStyleLbl="node1" presStyleIdx="2" presStyleCnt="3">
        <dgm:presLayoutVars>
          <dgm:chMax val="0"/>
          <dgm:chPref val="0"/>
          <dgm:bulletEnabled val="1"/>
        </dgm:presLayoutVars>
      </dgm:prSet>
      <dgm:spPr/>
    </dgm:pt>
    <dgm:pt modelId="{DF9E858C-F47C-466C-B2DD-8114D01422F7}" type="pres">
      <dgm:prSet presAssocID="{73748236-2E6A-4702-9C9F-B3A0C7525BA9}" presName="arrowWedge1" presStyleLbl="fgSibTrans2D1" presStyleIdx="0" presStyleCnt="3"/>
      <dgm:spPr/>
    </dgm:pt>
    <dgm:pt modelId="{33B39712-4601-42E9-B21B-769E8DA1ED4F}" type="pres">
      <dgm:prSet presAssocID="{2FDE0099-7F32-4130-9D6E-DD7823C110C6}" presName="arrowWedge2" presStyleLbl="fgSibTrans2D1" presStyleIdx="1" presStyleCnt="3"/>
      <dgm:spPr/>
    </dgm:pt>
    <dgm:pt modelId="{7E445389-4CBB-4738-AF65-95C6BEA653D4}" type="pres">
      <dgm:prSet presAssocID="{3DE7DB34-F665-4569-A6C9-C6175E3C3F0E}" presName="arrowWedge3" presStyleLbl="fgSibTrans2D1" presStyleIdx="2" presStyleCnt="3"/>
      <dgm:spPr/>
    </dgm:pt>
  </dgm:ptLst>
  <dgm:cxnLst>
    <dgm:cxn modelId="{DC87A511-B9BE-4A0E-8467-959A524C1E4A}" type="presOf" srcId="{89216315-997E-4975-BFCE-33199D5D3CF9}" destId="{426E9DE7-EE1D-4F5D-8104-6DEDF4591FA2}" srcOrd="0" destOrd="0" presId="urn:microsoft.com/office/officeart/2005/8/layout/cycle8"/>
    <dgm:cxn modelId="{E6618147-7059-402F-BA0F-F48725D0FCAE}" type="presOf" srcId="{C9C5F768-EFA7-4759-BC13-2EF309887AB2}" destId="{FE9156EB-DAD7-44FC-951B-AD25E7C66C4E}" srcOrd="1" destOrd="0" presId="urn:microsoft.com/office/officeart/2005/8/layout/cycle8"/>
    <dgm:cxn modelId="{F0383458-9D63-41B7-BE02-47428E580972}" type="presOf" srcId="{416B59B2-4DD2-4D99-B80B-A21DC4F15020}" destId="{81B5C8CF-1F90-4249-A123-7E988BF79399}" srcOrd="0" destOrd="0" presId="urn:microsoft.com/office/officeart/2005/8/layout/cycle8"/>
    <dgm:cxn modelId="{1D4BF759-CC55-45D9-8BF0-86F779875FD1}" type="presOf" srcId="{C9C5F768-EFA7-4759-BC13-2EF309887AB2}" destId="{29FED80F-7E6D-482F-9E8C-FB70298BD31C}" srcOrd="0" destOrd="0" presId="urn:microsoft.com/office/officeart/2005/8/layout/cycle8"/>
    <dgm:cxn modelId="{BA45A581-CE2F-4FDA-AC7E-BB1B6E71E31C}" type="presOf" srcId="{416B59B2-4DD2-4D99-B80B-A21DC4F15020}" destId="{B4A8D03F-4253-43B1-9C57-B432A28D73B7}" srcOrd="1" destOrd="0" presId="urn:microsoft.com/office/officeart/2005/8/layout/cycle8"/>
    <dgm:cxn modelId="{D5A2779A-F2CC-4007-BBFC-36AF8ADCCC2F}" type="presOf" srcId="{76A406F5-4BF0-4234-9B38-42ABFD8382D4}" destId="{477B6D39-47DD-4E94-8F28-2B3CEB8F18F7}" srcOrd="0" destOrd="0" presId="urn:microsoft.com/office/officeart/2005/8/layout/cycle8"/>
    <dgm:cxn modelId="{C4EFA1A3-9E2C-4F2D-BC4E-EE6609DF5565}" type="presOf" srcId="{89216315-997E-4975-BFCE-33199D5D3CF9}" destId="{57914C22-B72F-4E2A-BD0B-C88F8B38756A}" srcOrd="1" destOrd="0" presId="urn:microsoft.com/office/officeart/2005/8/layout/cycle8"/>
    <dgm:cxn modelId="{5CA11EAF-744B-45BF-8751-47BE80F0A0E5}" srcId="{76A406F5-4BF0-4234-9B38-42ABFD8382D4}" destId="{89216315-997E-4975-BFCE-33199D5D3CF9}" srcOrd="0" destOrd="0" parTransId="{7DC08310-C9A5-45D2-A185-2C8B689DB0D6}" sibTransId="{73748236-2E6A-4702-9C9F-B3A0C7525BA9}"/>
    <dgm:cxn modelId="{BC7B63B0-7283-4A28-9291-AD1E439DF87B}" srcId="{76A406F5-4BF0-4234-9B38-42ABFD8382D4}" destId="{416B59B2-4DD2-4D99-B80B-A21DC4F15020}" srcOrd="1" destOrd="0" parTransId="{BA16C428-1E12-4D3A-8DF0-7DA472E132A9}" sibTransId="{2FDE0099-7F32-4130-9D6E-DD7823C110C6}"/>
    <dgm:cxn modelId="{6F23F4C4-C611-4A37-975E-6F993C651B2B}" srcId="{76A406F5-4BF0-4234-9B38-42ABFD8382D4}" destId="{C9C5F768-EFA7-4759-BC13-2EF309887AB2}" srcOrd="2" destOrd="0" parTransId="{EE47F61A-60E5-4E4B-B6E3-0FC23B083DCA}" sibTransId="{3DE7DB34-F665-4569-A6C9-C6175E3C3F0E}"/>
    <dgm:cxn modelId="{B7871BFA-A615-44B6-B6B4-88BA5EEFD53D}" type="presParOf" srcId="{477B6D39-47DD-4E94-8F28-2B3CEB8F18F7}" destId="{426E9DE7-EE1D-4F5D-8104-6DEDF4591FA2}" srcOrd="0" destOrd="0" presId="urn:microsoft.com/office/officeart/2005/8/layout/cycle8"/>
    <dgm:cxn modelId="{9978A5F2-F7AA-4161-8B20-21B66A11CCA4}" type="presParOf" srcId="{477B6D39-47DD-4E94-8F28-2B3CEB8F18F7}" destId="{4025EFA6-8CE2-49E8-9929-A01513518CF6}" srcOrd="1" destOrd="0" presId="urn:microsoft.com/office/officeart/2005/8/layout/cycle8"/>
    <dgm:cxn modelId="{14336EEA-A3A3-4E53-9BE3-C0C989E0E3B1}" type="presParOf" srcId="{477B6D39-47DD-4E94-8F28-2B3CEB8F18F7}" destId="{0D2AEC54-4934-4069-9F87-DA23A80DEC01}" srcOrd="2" destOrd="0" presId="urn:microsoft.com/office/officeart/2005/8/layout/cycle8"/>
    <dgm:cxn modelId="{475831C1-7DE4-4055-89F5-2FC8509A02F2}" type="presParOf" srcId="{477B6D39-47DD-4E94-8F28-2B3CEB8F18F7}" destId="{57914C22-B72F-4E2A-BD0B-C88F8B38756A}" srcOrd="3" destOrd="0" presId="urn:microsoft.com/office/officeart/2005/8/layout/cycle8"/>
    <dgm:cxn modelId="{50EDDC77-D80E-4BB6-AC70-2AC798654F04}" type="presParOf" srcId="{477B6D39-47DD-4E94-8F28-2B3CEB8F18F7}" destId="{81B5C8CF-1F90-4249-A123-7E988BF79399}" srcOrd="4" destOrd="0" presId="urn:microsoft.com/office/officeart/2005/8/layout/cycle8"/>
    <dgm:cxn modelId="{0A2D83F8-F87B-4F6E-875A-0264CEAEC675}" type="presParOf" srcId="{477B6D39-47DD-4E94-8F28-2B3CEB8F18F7}" destId="{B96D8B29-3611-4934-9B92-A83353D845F2}" srcOrd="5" destOrd="0" presId="urn:microsoft.com/office/officeart/2005/8/layout/cycle8"/>
    <dgm:cxn modelId="{28020F1E-DC6D-4088-A79C-566813F5DEC9}" type="presParOf" srcId="{477B6D39-47DD-4E94-8F28-2B3CEB8F18F7}" destId="{BA221947-9DC7-45B3-B038-CB89F5235D67}" srcOrd="6" destOrd="0" presId="urn:microsoft.com/office/officeart/2005/8/layout/cycle8"/>
    <dgm:cxn modelId="{2176E301-8F78-4FC8-AB09-01B7313F733C}" type="presParOf" srcId="{477B6D39-47DD-4E94-8F28-2B3CEB8F18F7}" destId="{B4A8D03F-4253-43B1-9C57-B432A28D73B7}" srcOrd="7" destOrd="0" presId="urn:microsoft.com/office/officeart/2005/8/layout/cycle8"/>
    <dgm:cxn modelId="{B319473C-9120-4F31-B860-6FDA0F29B7E5}" type="presParOf" srcId="{477B6D39-47DD-4E94-8F28-2B3CEB8F18F7}" destId="{29FED80F-7E6D-482F-9E8C-FB70298BD31C}" srcOrd="8" destOrd="0" presId="urn:microsoft.com/office/officeart/2005/8/layout/cycle8"/>
    <dgm:cxn modelId="{5564CC7F-8F65-4960-9005-2DA0FAC01A07}" type="presParOf" srcId="{477B6D39-47DD-4E94-8F28-2B3CEB8F18F7}" destId="{4AAF08AF-A263-40B5-A92F-3732729A4990}" srcOrd="9" destOrd="0" presId="urn:microsoft.com/office/officeart/2005/8/layout/cycle8"/>
    <dgm:cxn modelId="{127C6897-C2B8-4AD5-9B19-30BAA0FC8176}" type="presParOf" srcId="{477B6D39-47DD-4E94-8F28-2B3CEB8F18F7}" destId="{669352A7-2A92-4A25-9234-5586591D6BAD}" srcOrd="10" destOrd="0" presId="urn:microsoft.com/office/officeart/2005/8/layout/cycle8"/>
    <dgm:cxn modelId="{DDCF95DB-322B-4D16-8A39-2E862C3D69F0}" type="presParOf" srcId="{477B6D39-47DD-4E94-8F28-2B3CEB8F18F7}" destId="{FE9156EB-DAD7-44FC-951B-AD25E7C66C4E}" srcOrd="11" destOrd="0" presId="urn:microsoft.com/office/officeart/2005/8/layout/cycle8"/>
    <dgm:cxn modelId="{2021152F-4486-4082-9BAD-5D85ADEBC1E6}" type="presParOf" srcId="{477B6D39-47DD-4E94-8F28-2B3CEB8F18F7}" destId="{DF9E858C-F47C-466C-B2DD-8114D01422F7}" srcOrd="12" destOrd="0" presId="urn:microsoft.com/office/officeart/2005/8/layout/cycle8"/>
    <dgm:cxn modelId="{652F732E-3621-493E-81E0-C670E6E91F7E}" type="presParOf" srcId="{477B6D39-47DD-4E94-8F28-2B3CEB8F18F7}" destId="{33B39712-4601-42E9-B21B-769E8DA1ED4F}" srcOrd="13" destOrd="0" presId="urn:microsoft.com/office/officeart/2005/8/layout/cycle8"/>
    <dgm:cxn modelId="{0782D112-724F-4CE6-80CA-4CBCFCE554E0}" type="presParOf" srcId="{477B6D39-47DD-4E94-8F28-2B3CEB8F18F7}" destId="{7E445389-4CBB-4738-AF65-95C6BEA653D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C1B7B7-2ABF-42A0-A129-9FDB69B0A2E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80348D84-B096-4C56-9FAA-385B440256F6}">
      <dgm:prSet phldrT="[文本]"/>
      <dgm:spPr>
        <a:noFill/>
        <a:ln>
          <a:solidFill>
            <a:schemeClr val="accent3">
              <a:lumMod val="60000"/>
              <a:lumOff val="40000"/>
            </a:schemeClr>
          </a:solidFill>
        </a:ln>
      </dgm:spPr>
      <dgm:t>
        <a:bodyPr/>
        <a:lstStyle/>
        <a:p>
          <a:r>
            <a:rPr lang="zh-CN" altLang="en-US" dirty="0">
              <a:solidFill>
                <a:schemeClr val="tx1"/>
              </a:solidFill>
            </a:rPr>
            <a:t>企业网站</a:t>
          </a:r>
        </a:p>
      </dgm:t>
    </dgm:pt>
    <dgm:pt modelId="{EB719820-458A-4F8D-A675-905BAC32AEA7}" cxnId="{872AC690-0802-43FB-9F34-41EBB8FBAE70}" type="parTrans">
      <dgm:prSet/>
      <dgm:spPr/>
      <dgm:t>
        <a:bodyPr/>
        <a:lstStyle/>
        <a:p>
          <a:endParaRPr lang="zh-CN" altLang="en-US"/>
        </a:p>
      </dgm:t>
    </dgm:pt>
    <dgm:pt modelId="{92381D91-3E1C-4034-B17D-0DADD5C7F683}" cxnId="{872AC690-0802-43FB-9F34-41EBB8FBAE70}" type="sibTrans">
      <dgm:prSet/>
      <dgm:spPr/>
      <dgm:t>
        <a:bodyPr/>
        <a:lstStyle/>
        <a:p>
          <a:endParaRPr lang="zh-CN" altLang="en-US"/>
        </a:p>
      </dgm:t>
    </dgm:pt>
    <dgm:pt modelId="{8869D060-AB2E-4530-8E3E-67BA6D51E8BD}">
      <dgm:prSet phldrT="[文本]"/>
      <dgm:spPr>
        <a:noFill/>
        <a:ln>
          <a:solidFill>
            <a:schemeClr val="accent3">
              <a:lumMod val="60000"/>
              <a:lumOff val="40000"/>
            </a:schemeClr>
          </a:solidFill>
        </a:ln>
      </dgm:spPr>
      <dgm:t>
        <a:bodyPr/>
        <a:lstStyle/>
        <a:p>
          <a:r>
            <a:rPr lang="zh-CN" altLang="en-US" dirty="0">
              <a:solidFill>
                <a:schemeClr val="tx1"/>
              </a:solidFill>
            </a:rPr>
            <a:t>在线商店</a:t>
          </a:r>
        </a:p>
      </dgm:t>
    </dgm:pt>
    <dgm:pt modelId="{8D80B9C1-D72C-4858-AAB5-C5A1866E3506}" cxnId="{3A0D83BA-0FDF-4FA9-B07B-E976692CDC8F}" type="parTrans">
      <dgm:prSet/>
      <dgm:spPr/>
      <dgm:t>
        <a:bodyPr/>
        <a:lstStyle/>
        <a:p>
          <a:endParaRPr lang="zh-CN" altLang="en-US"/>
        </a:p>
      </dgm:t>
    </dgm:pt>
    <dgm:pt modelId="{CABD0FCE-C890-4692-82EB-4599A457E4CA}" cxnId="{3A0D83BA-0FDF-4FA9-B07B-E976692CDC8F}" type="sibTrans">
      <dgm:prSet/>
      <dgm:spPr/>
      <dgm:t>
        <a:bodyPr/>
        <a:lstStyle/>
        <a:p>
          <a:endParaRPr lang="zh-CN" altLang="en-US"/>
        </a:p>
      </dgm:t>
    </dgm:pt>
    <dgm:pt modelId="{42E8AE12-EB03-40A1-A865-FFF7CABE9982}">
      <dgm:prSet phldrT="[文本]"/>
      <dgm:spPr>
        <a:noFill/>
        <a:ln>
          <a:solidFill>
            <a:schemeClr val="accent3">
              <a:lumMod val="60000"/>
              <a:lumOff val="40000"/>
            </a:schemeClr>
          </a:solidFill>
        </a:ln>
      </dgm:spPr>
      <dgm:t>
        <a:bodyPr/>
        <a:lstStyle/>
        <a:p>
          <a:r>
            <a:rPr lang="zh-CN" altLang="en-US" dirty="0">
              <a:solidFill>
                <a:schemeClr val="tx1"/>
              </a:solidFill>
            </a:rPr>
            <a:t>在线交易平台</a:t>
          </a:r>
        </a:p>
      </dgm:t>
    </dgm:pt>
    <dgm:pt modelId="{C4E20041-FA0A-4C6A-9F8B-4C9D8179E211}" cxnId="{9AE17D3E-1AE2-420E-926B-D4D3BEC31D62}" type="parTrans">
      <dgm:prSet/>
      <dgm:spPr/>
      <dgm:t>
        <a:bodyPr/>
        <a:lstStyle/>
        <a:p>
          <a:endParaRPr lang="zh-CN" altLang="en-US"/>
        </a:p>
      </dgm:t>
    </dgm:pt>
    <dgm:pt modelId="{567D00FC-A1DC-44BC-A85D-50585F828E72}" cxnId="{9AE17D3E-1AE2-420E-926B-D4D3BEC31D62}" type="sibTrans">
      <dgm:prSet/>
      <dgm:spPr/>
      <dgm:t>
        <a:bodyPr/>
        <a:lstStyle/>
        <a:p>
          <a:endParaRPr lang="zh-CN" altLang="en-US"/>
        </a:p>
      </dgm:t>
    </dgm:pt>
    <dgm:pt modelId="{25A024DB-2A3C-44E3-BF63-4FEA1E48BDF9}" type="pres">
      <dgm:prSet presAssocID="{F5C1B7B7-2ABF-42A0-A129-9FDB69B0A2EB}" presName="Name0" presStyleCnt="0">
        <dgm:presLayoutVars>
          <dgm:chMax val="7"/>
          <dgm:chPref val="7"/>
          <dgm:dir/>
        </dgm:presLayoutVars>
      </dgm:prSet>
      <dgm:spPr/>
    </dgm:pt>
    <dgm:pt modelId="{83C6696C-7202-4CE5-8FE6-2F3A023B9584}" type="pres">
      <dgm:prSet presAssocID="{F5C1B7B7-2ABF-42A0-A129-9FDB69B0A2EB}" presName="Name1" presStyleCnt="0"/>
      <dgm:spPr/>
    </dgm:pt>
    <dgm:pt modelId="{84F046A6-B5E1-4A82-B75A-EFC245C8DA98}" type="pres">
      <dgm:prSet presAssocID="{F5C1B7B7-2ABF-42A0-A129-9FDB69B0A2EB}" presName="cycle" presStyleCnt="0"/>
      <dgm:spPr/>
    </dgm:pt>
    <dgm:pt modelId="{7FD0D87A-67CD-4B9E-8199-9B2A5D874B73}" type="pres">
      <dgm:prSet presAssocID="{F5C1B7B7-2ABF-42A0-A129-9FDB69B0A2EB}" presName="srcNode" presStyleLbl="node1" presStyleIdx="0" presStyleCnt="3"/>
      <dgm:spPr/>
    </dgm:pt>
    <dgm:pt modelId="{7360F33D-876C-48A7-9FC5-B07CE494F9C8}" type="pres">
      <dgm:prSet presAssocID="{F5C1B7B7-2ABF-42A0-A129-9FDB69B0A2EB}" presName="conn" presStyleLbl="parChTrans1D2" presStyleIdx="0" presStyleCnt="1"/>
      <dgm:spPr/>
    </dgm:pt>
    <dgm:pt modelId="{5E19E5CA-D0AE-4F76-BF43-6BDEB237B5A2}" type="pres">
      <dgm:prSet presAssocID="{F5C1B7B7-2ABF-42A0-A129-9FDB69B0A2EB}" presName="extraNode" presStyleLbl="node1" presStyleIdx="0" presStyleCnt="3"/>
      <dgm:spPr/>
    </dgm:pt>
    <dgm:pt modelId="{0DA61B58-B005-4D2D-945D-87263173DDDC}" type="pres">
      <dgm:prSet presAssocID="{F5C1B7B7-2ABF-42A0-A129-9FDB69B0A2EB}" presName="dstNode" presStyleLbl="node1" presStyleIdx="0" presStyleCnt="3"/>
      <dgm:spPr/>
    </dgm:pt>
    <dgm:pt modelId="{233C8661-FAD1-4132-A5B1-129F4E92CC5A}" type="pres">
      <dgm:prSet presAssocID="{80348D84-B096-4C56-9FAA-385B440256F6}" presName="text_1" presStyleLbl="node1" presStyleIdx="0" presStyleCnt="3">
        <dgm:presLayoutVars>
          <dgm:bulletEnabled val="1"/>
        </dgm:presLayoutVars>
      </dgm:prSet>
      <dgm:spPr/>
    </dgm:pt>
    <dgm:pt modelId="{B5E35CF8-B6EE-4A1F-9324-80E75C74F2F0}" type="pres">
      <dgm:prSet presAssocID="{80348D84-B096-4C56-9FAA-385B440256F6}" presName="accent_1" presStyleCnt="0"/>
      <dgm:spPr/>
    </dgm:pt>
    <dgm:pt modelId="{71B68FF2-164A-4D70-A4C7-0790E96092A4}" type="pres">
      <dgm:prSet presAssocID="{80348D84-B096-4C56-9FAA-385B440256F6}" presName="accentRepeatNode" presStyleLbl="solidFgAcc1" presStyleIdx="0" presStyleCnt="3"/>
      <dgm:spPr/>
    </dgm:pt>
    <dgm:pt modelId="{02BDF4DD-4B40-4A42-A232-3A881C565C87}" type="pres">
      <dgm:prSet presAssocID="{8869D060-AB2E-4530-8E3E-67BA6D51E8BD}" presName="text_2" presStyleLbl="node1" presStyleIdx="1" presStyleCnt="3">
        <dgm:presLayoutVars>
          <dgm:bulletEnabled val="1"/>
        </dgm:presLayoutVars>
      </dgm:prSet>
      <dgm:spPr/>
    </dgm:pt>
    <dgm:pt modelId="{2876B541-E91C-445B-9E3E-501B8479B5DA}" type="pres">
      <dgm:prSet presAssocID="{8869D060-AB2E-4530-8E3E-67BA6D51E8BD}" presName="accent_2" presStyleCnt="0"/>
      <dgm:spPr/>
    </dgm:pt>
    <dgm:pt modelId="{AB6D90ED-DE28-4598-B06E-302D3A5949E1}" type="pres">
      <dgm:prSet presAssocID="{8869D060-AB2E-4530-8E3E-67BA6D51E8BD}" presName="accentRepeatNode" presStyleLbl="solidFgAcc1" presStyleIdx="1" presStyleCnt="3"/>
      <dgm:spPr/>
    </dgm:pt>
    <dgm:pt modelId="{6B06ED8E-91B4-45F7-A737-1A407F413032}" type="pres">
      <dgm:prSet presAssocID="{42E8AE12-EB03-40A1-A865-FFF7CABE9982}" presName="text_3" presStyleLbl="node1" presStyleIdx="2" presStyleCnt="3">
        <dgm:presLayoutVars>
          <dgm:bulletEnabled val="1"/>
        </dgm:presLayoutVars>
      </dgm:prSet>
      <dgm:spPr/>
    </dgm:pt>
    <dgm:pt modelId="{BE04250B-3D7A-4A3F-8BF1-3A71BDC2EAB6}" type="pres">
      <dgm:prSet presAssocID="{42E8AE12-EB03-40A1-A865-FFF7CABE9982}" presName="accent_3" presStyleCnt="0"/>
      <dgm:spPr/>
    </dgm:pt>
    <dgm:pt modelId="{79D15E0D-0329-4FD9-92AF-D951A22F6547}" type="pres">
      <dgm:prSet presAssocID="{42E8AE12-EB03-40A1-A865-FFF7CABE9982}" presName="accentRepeatNode" presStyleLbl="solidFgAcc1" presStyleIdx="2" presStyleCnt="3"/>
      <dgm:spPr/>
    </dgm:pt>
  </dgm:ptLst>
  <dgm:cxnLst>
    <dgm:cxn modelId="{18F23F1C-C0D2-4488-BF33-BF94BAB9799B}" type="presOf" srcId="{42E8AE12-EB03-40A1-A865-FFF7CABE9982}" destId="{6B06ED8E-91B4-45F7-A737-1A407F413032}" srcOrd="0" destOrd="0" presId="urn:microsoft.com/office/officeart/2008/layout/VerticalCurvedList"/>
    <dgm:cxn modelId="{9AE17D3E-1AE2-420E-926B-D4D3BEC31D62}" srcId="{F5C1B7B7-2ABF-42A0-A129-9FDB69B0A2EB}" destId="{42E8AE12-EB03-40A1-A865-FFF7CABE9982}" srcOrd="2" destOrd="0" parTransId="{C4E20041-FA0A-4C6A-9F8B-4C9D8179E211}" sibTransId="{567D00FC-A1DC-44BC-A85D-50585F828E72}"/>
    <dgm:cxn modelId="{872AC690-0802-43FB-9F34-41EBB8FBAE70}" srcId="{F5C1B7B7-2ABF-42A0-A129-9FDB69B0A2EB}" destId="{80348D84-B096-4C56-9FAA-385B440256F6}" srcOrd="0" destOrd="0" parTransId="{EB719820-458A-4F8D-A675-905BAC32AEA7}" sibTransId="{92381D91-3E1C-4034-B17D-0DADD5C7F683}"/>
    <dgm:cxn modelId="{FB2029A7-FD18-4ED9-B6A4-EA7E58FDB1B0}" type="presOf" srcId="{80348D84-B096-4C56-9FAA-385B440256F6}" destId="{233C8661-FAD1-4132-A5B1-129F4E92CC5A}" srcOrd="0" destOrd="0" presId="urn:microsoft.com/office/officeart/2008/layout/VerticalCurvedList"/>
    <dgm:cxn modelId="{23158FB0-040C-45C2-9007-E54737319111}" type="presOf" srcId="{92381D91-3E1C-4034-B17D-0DADD5C7F683}" destId="{7360F33D-876C-48A7-9FC5-B07CE494F9C8}" srcOrd="0" destOrd="0" presId="urn:microsoft.com/office/officeart/2008/layout/VerticalCurvedList"/>
    <dgm:cxn modelId="{3A0D83BA-0FDF-4FA9-B07B-E976692CDC8F}" srcId="{F5C1B7B7-2ABF-42A0-A129-9FDB69B0A2EB}" destId="{8869D060-AB2E-4530-8E3E-67BA6D51E8BD}" srcOrd="1" destOrd="0" parTransId="{8D80B9C1-D72C-4858-AAB5-C5A1866E3506}" sibTransId="{CABD0FCE-C890-4692-82EB-4599A457E4CA}"/>
    <dgm:cxn modelId="{9E8C13C5-0EFA-4B66-806D-48ADBCECF6F3}" type="presOf" srcId="{8869D060-AB2E-4530-8E3E-67BA6D51E8BD}" destId="{02BDF4DD-4B40-4A42-A232-3A881C565C87}" srcOrd="0" destOrd="0" presId="urn:microsoft.com/office/officeart/2008/layout/VerticalCurvedList"/>
    <dgm:cxn modelId="{D1947AEC-6CCB-4B4A-B0F1-DD72F8857CA1}" type="presOf" srcId="{F5C1B7B7-2ABF-42A0-A129-9FDB69B0A2EB}" destId="{25A024DB-2A3C-44E3-BF63-4FEA1E48BDF9}" srcOrd="0" destOrd="0" presId="urn:microsoft.com/office/officeart/2008/layout/VerticalCurvedList"/>
    <dgm:cxn modelId="{EBE46AA9-A885-4D03-858A-F87ECBB8AA26}" type="presParOf" srcId="{25A024DB-2A3C-44E3-BF63-4FEA1E48BDF9}" destId="{83C6696C-7202-4CE5-8FE6-2F3A023B9584}" srcOrd="0" destOrd="0" presId="urn:microsoft.com/office/officeart/2008/layout/VerticalCurvedList"/>
    <dgm:cxn modelId="{43B4E039-70CC-4F0C-9C7B-807D7EF98C4B}" type="presParOf" srcId="{83C6696C-7202-4CE5-8FE6-2F3A023B9584}" destId="{84F046A6-B5E1-4A82-B75A-EFC245C8DA98}" srcOrd="0" destOrd="0" presId="urn:microsoft.com/office/officeart/2008/layout/VerticalCurvedList"/>
    <dgm:cxn modelId="{27E0475A-546D-47FE-9EBB-E9C7D1E9E718}" type="presParOf" srcId="{84F046A6-B5E1-4A82-B75A-EFC245C8DA98}" destId="{7FD0D87A-67CD-4B9E-8199-9B2A5D874B73}" srcOrd="0" destOrd="0" presId="urn:microsoft.com/office/officeart/2008/layout/VerticalCurvedList"/>
    <dgm:cxn modelId="{B548BE7D-3A88-4B0D-84B7-8748E1431C2E}" type="presParOf" srcId="{84F046A6-B5E1-4A82-B75A-EFC245C8DA98}" destId="{7360F33D-876C-48A7-9FC5-B07CE494F9C8}" srcOrd="1" destOrd="0" presId="urn:microsoft.com/office/officeart/2008/layout/VerticalCurvedList"/>
    <dgm:cxn modelId="{26D5CB02-0750-4327-9B95-66F3A35BF617}" type="presParOf" srcId="{84F046A6-B5E1-4A82-B75A-EFC245C8DA98}" destId="{5E19E5CA-D0AE-4F76-BF43-6BDEB237B5A2}" srcOrd="2" destOrd="0" presId="urn:microsoft.com/office/officeart/2008/layout/VerticalCurvedList"/>
    <dgm:cxn modelId="{02B1628B-2794-4432-A253-7D3D4A31AD90}" type="presParOf" srcId="{84F046A6-B5E1-4A82-B75A-EFC245C8DA98}" destId="{0DA61B58-B005-4D2D-945D-87263173DDDC}" srcOrd="3" destOrd="0" presId="urn:microsoft.com/office/officeart/2008/layout/VerticalCurvedList"/>
    <dgm:cxn modelId="{71183E39-1B1E-4EEA-A46A-CEA8111222C7}" type="presParOf" srcId="{83C6696C-7202-4CE5-8FE6-2F3A023B9584}" destId="{233C8661-FAD1-4132-A5B1-129F4E92CC5A}" srcOrd="1" destOrd="0" presId="urn:microsoft.com/office/officeart/2008/layout/VerticalCurvedList"/>
    <dgm:cxn modelId="{319237FC-096C-4A04-8845-A7F24BDDC208}" type="presParOf" srcId="{83C6696C-7202-4CE5-8FE6-2F3A023B9584}" destId="{B5E35CF8-B6EE-4A1F-9324-80E75C74F2F0}" srcOrd="2" destOrd="0" presId="urn:microsoft.com/office/officeart/2008/layout/VerticalCurvedList"/>
    <dgm:cxn modelId="{C3981CCA-8EB4-47CB-8437-8672FA06AA79}" type="presParOf" srcId="{B5E35CF8-B6EE-4A1F-9324-80E75C74F2F0}" destId="{71B68FF2-164A-4D70-A4C7-0790E96092A4}" srcOrd="0" destOrd="0" presId="urn:microsoft.com/office/officeart/2008/layout/VerticalCurvedList"/>
    <dgm:cxn modelId="{3E691ADB-B1F1-483A-845D-DFBBAC0984A2}" type="presParOf" srcId="{83C6696C-7202-4CE5-8FE6-2F3A023B9584}" destId="{02BDF4DD-4B40-4A42-A232-3A881C565C87}" srcOrd="3" destOrd="0" presId="urn:microsoft.com/office/officeart/2008/layout/VerticalCurvedList"/>
    <dgm:cxn modelId="{472DDAE4-40F8-4F8E-BBA9-15049F9B7588}" type="presParOf" srcId="{83C6696C-7202-4CE5-8FE6-2F3A023B9584}" destId="{2876B541-E91C-445B-9E3E-501B8479B5DA}" srcOrd="4" destOrd="0" presId="urn:microsoft.com/office/officeart/2008/layout/VerticalCurvedList"/>
    <dgm:cxn modelId="{508DF2A2-B341-447C-896F-83223F214795}" type="presParOf" srcId="{2876B541-E91C-445B-9E3E-501B8479B5DA}" destId="{AB6D90ED-DE28-4598-B06E-302D3A5949E1}" srcOrd="0" destOrd="0" presId="urn:microsoft.com/office/officeart/2008/layout/VerticalCurvedList"/>
    <dgm:cxn modelId="{AC634BF8-8422-4404-95A4-1C5D9ACC90F4}" type="presParOf" srcId="{83C6696C-7202-4CE5-8FE6-2F3A023B9584}" destId="{6B06ED8E-91B4-45F7-A737-1A407F413032}" srcOrd="5" destOrd="0" presId="urn:microsoft.com/office/officeart/2008/layout/VerticalCurvedList"/>
    <dgm:cxn modelId="{02707559-F7DE-4660-A08F-09C7912736A2}" type="presParOf" srcId="{83C6696C-7202-4CE5-8FE6-2F3A023B9584}" destId="{BE04250B-3D7A-4A3F-8BF1-3A71BDC2EAB6}" srcOrd="6" destOrd="0" presId="urn:microsoft.com/office/officeart/2008/layout/VerticalCurvedList"/>
    <dgm:cxn modelId="{85D61F80-95D0-4778-AB43-52A1B0780F4E}" type="presParOf" srcId="{BE04250B-3D7A-4A3F-8BF1-3A71BDC2EAB6}" destId="{79D15E0D-0329-4FD9-92AF-D951A22F654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776870" cy="3063363"/>
        <a:chOff x="0" y="0"/>
        <a:chExt cx="3776870" cy="3063363"/>
      </a:xfrm>
    </dsp:grpSpPr>
    <dsp:sp modelId="{5FED422A-03AD-AB40-810A-FB35091C06B9}">
      <dsp:nvSpPr>
        <dsp:cNvPr id="3" name="圆角矩形 2"/>
        <dsp:cNvSpPr/>
      </dsp:nvSpPr>
      <dsp:spPr bwMode="white">
        <a:xfrm>
          <a:off x="1243516" y="0"/>
          <a:ext cx="1289837" cy="644919"/>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55244" tIns="36830" rIns="55244"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a:solidFill>
                <a:schemeClr val="dk1"/>
              </a:solidFill>
            </a:rPr>
            <a:t>商行为</a:t>
          </a:r>
          <a:endParaRPr>
            <a:solidFill>
              <a:schemeClr val="dk1"/>
            </a:solidFill>
          </a:endParaRPr>
        </a:p>
      </dsp:txBody>
      <dsp:txXfrm>
        <a:off x="1243516" y="0"/>
        <a:ext cx="1289837" cy="644919"/>
      </dsp:txXfrm>
    </dsp:sp>
    <dsp:sp modelId="{5B4D4ABC-6722-E546-A6BB-A4774687625D}">
      <dsp:nvSpPr>
        <dsp:cNvPr id="5" name="任意多边形 4"/>
        <dsp:cNvSpPr/>
      </dsp:nvSpPr>
      <dsp:spPr bwMode="white">
        <a:xfrm>
          <a:off x="1372500" y="644919"/>
          <a:ext cx="128984" cy="483689"/>
        </a:xfrm>
        <a:custGeom>
          <a:avLst/>
          <a:gdLst/>
          <a:ahLst/>
          <a:cxnLst/>
          <a:pathLst>
            <a:path w="203" h="762">
              <a:moveTo>
                <a:pt x="0" y="0"/>
              </a:moveTo>
              <a:lnTo>
                <a:pt x="0" y="762"/>
              </a:lnTo>
              <a:lnTo>
                <a:pt x="203" y="762"/>
              </a:lnTo>
            </a:path>
          </a:pathLst>
        </a:custGeom>
      </dsp:spPr>
      <dsp:style>
        <a:lnRef idx="2">
          <a:schemeClr val="accent3">
            <a:shade val="60000"/>
          </a:schemeClr>
        </a:lnRef>
        <a:fillRef idx="0">
          <a:schemeClr val="accent3"/>
        </a:fillRef>
        <a:effectRef idx="0">
          <a:scrgbClr r="0" g="0" b="0"/>
        </a:effectRef>
        <a:fontRef idx="minor"/>
      </dsp:style>
      <dsp:txXfrm>
        <a:off x="1372500" y="644919"/>
        <a:ext cx="128984" cy="483689"/>
      </dsp:txXfrm>
    </dsp:sp>
    <dsp:sp modelId="{59256C2F-3990-F341-BFEA-271A43A582E8}">
      <dsp:nvSpPr>
        <dsp:cNvPr id="6" name="圆角矩形 5"/>
        <dsp:cNvSpPr/>
      </dsp:nvSpPr>
      <dsp:spPr bwMode="white">
        <a:xfrm>
          <a:off x="1501484" y="806148"/>
          <a:ext cx="1031870" cy="644919"/>
        </a:xfrm>
        <a:prstGeom prst="roundRect">
          <a:avLst>
            <a:gd name="adj" fmla="val 10000"/>
          </a:avLst>
        </a:prstGeom>
      </dsp:spPr>
      <dsp:style>
        <a:lnRef idx="2">
          <a:schemeClr val="accent3"/>
        </a:lnRef>
        <a:fillRef idx="1">
          <a:schemeClr val="accent3">
            <a:alpha val="90000"/>
            <a:tint val="4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主观主义模式</a:t>
          </a:r>
          <a:endParaRPr>
            <a:solidFill>
              <a:schemeClr val="dk1"/>
            </a:solidFill>
          </a:endParaRPr>
        </a:p>
      </dsp:txBody>
      <dsp:txXfrm>
        <a:off x="1501484" y="806148"/>
        <a:ext cx="1031870" cy="644919"/>
      </dsp:txXfrm>
    </dsp:sp>
    <dsp:sp modelId="{0A0143A9-BD2B-0141-A7FB-2985680C3D46}">
      <dsp:nvSpPr>
        <dsp:cNvPr id="7" name="任意多边形 6"/>
        <dsp:cNvSpPr/>
      </dsp:nvSpPr>
      <dsp:spPr bwMode="white">
        <a:xfrm>
          <a:off x="1372500" y="644919"/>
          <a:ext cx="128984" cy="1289837"/>
        </a:xfrm>
        <a:custGeom>
          <a:avLst/>
          <a:gdLst/>
          <a:ahLst/>
          <a:cxnLst/>
          <a:pathLst>
            <a:path w="203" h="2031">
              <a:moveTo>
                <a:pt x="0" y="0"/>
              </a:moveTo>
              <a:lnTo>
                <a:pt x="0" y="2031"/>
              </a:lnTo>
              <a:lnTo>
                <a:pt x="203" y="2031"/>
              </a:lnTo>
            </a:path>
          </a:pathLst>
        </a:custGeom>
      </dsp:spPr>
      <dsp:style>
        <a:lnRef idx="2">
          <a:schemeClr val="accent3">
            <a:shade val="60000"/>
          </a:schemeClr>
        </a:lnRef>
        <a:fillRef idx="0">
          <a:schemeClr val="accent3"/>
        </a:fillRef>
        <a:effectRef idx="0">
          <a:scrgbClr r="0" g="0" b="0"/>
        </a:effectRef>
        <a:fontRef idx="minor"/>
      </dsp:style>
      <dsp:txXfrm>
        <a:off x="1372500" y="644919"/>
        <a:ext cx="128984" cy="1289837"/>
      </dsp:txXfrm>
    </dsp:sp>
    <dsp:sp modelId="{A1DE755F-B11A-0D4D-B134-0BB11F5B78EE}">
      <dsp:nvSpPr>
        <dsp:cNvPr id="8" name="圆角矩形 7"/>
        <dsp:cNvSpPr/>
      </dsp:nvSpPr>
      <dsp:spPr bwMode="white">
        <a:xfrm>
          <a:off x="1501484" y="1612296"/>
          <a:ext cx="1031870" cy="644919"/>
        </a:xfrm>
        <a:prstGeom prst="roundRect">
          <a:avLst>
            <a:gd name="adj" fmla="val 10000"/>
          </a:avLst>
        </a:prstGeom>
      </dsp:spPr>
      <dsp:style>
        <a:lnRef idx="2">
          <a:schemeClr val="accent3"/>
        </a:lnRef>
        <a:fillRef idx="1">
          <a:schemeClr val="accent3">
            <a:alpha val="90000"/>
            <a:tint val="4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折衷主义模式</a:t>
          </a:r>
          <a:endParaRPr>
            <a:solidFill>
              <a:schemeClr val="dk1"/>
            </a:solidFill>
          </a:endParaRPr>
        </a:p>
      </dsp:txBody>
      <dsp:txXfrm>
        <a:off x="1501484" y="1612296"/>
        <a:ext cx="1031870" cy="644919"/>
      </dsp:txXfrm>
    </dsp:sp>
    <dsp:sp modelId="{FB787DB9-8A8D-0943-AC78-E8526ACAB633}">
      <dsp:nvSpPr>
        <dsp:cNvPr id="9" name="任意多边形 8"/>
        <dsp:cNvSpPr/>
      </dsp:nvSpPr>
      <dsp:spPr bwMode="white">
        <a:xfrm>
          <a:off x="1372500" y="644919"/>
          <a:ext cx="128984" cy="2095985"/>
        </a:xfrm>
        <a:custGeom>
          <a:avLst/>
          <a:gdLst/>
          <a:ahLst/>
          <a:cxnLst/>
          <a:pathLst>
            <a:path w="203" h="3301">
              <a:moveTo>
                <a:pt x="0" y="0"/>
              </a:moveTo>
              <a:lnTo>
                <a:pt x="0" y="3301"/>
              </a:lnTo>
              <a:lnTo>
                <a:pt x="203" y="3301"/>
              </a:lnTo>
            </a:path>
          </a:pathLst>
        </a:custGeom>
      </dsp:spPr>
      <dsp:style>
        <a:lnRef idx="2">
          <a:schemeClr val="accent3">
            <a:shade val="60000"/>
          </a:schemeClr>
        </a:lnRef>
        <a:fillRef idx="0">
          <a:schemeClr val="accent3"/>
        </a:fillRef>
        <a:effectRef idx="0">
          <a:scrgbClr r="0" g="0" b="0"/>
        </a:effectRef>
        <a:fontRef idx="minor"/>
      </dsp:style>
      <dsp:txXfrm>
        <a:off x="1372500" y="644919"/>
        <a:ext cx="128984" cy="2095985"/>
      </dsp:txXfrm>
    </dsp:sp>
    <dsp:sp modelId="{E6B8C6BC-0BBA-EC41-81B4-751E310C3C2B}">
      <dsp:nvSpPr>
        <dsp:cNvPr id="10" name="圆角矩形 9"/>
        <dsp:cNvSpPr/>
      </dsp:nvSpPr>
      <dsp:spPr bwMode="white">
        <a:xfrm>
          <a:off x="1501484" y="2418444"/>
          <a:ext cx="1031870" cy="644919"/>
        </a:xfrm>
        <a:prstGeom prst="roundRect">
          <a:avLst>
            <a:gd name="adj" fmla="val 10000"/>
          </a:avLst>
        </a:prstGeom>
      </dsp:spPr>
      <dsp:style>
        <a:lnRef idx="2">
          <a:schemeClr val="accent3"/>
        </a:lnRef>
        <a:fillRef idx="1">
          <a:schemeClr val="accent3">
            <a:alpha val="90000"/>
            <a:tint val="4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客观主义模式</a:t>
          </a:r>
          <a:endParaRPr>
            <a:solidFill>
              <a:schemeClr val="dk1"/>
            </a:solidFill>
          </a:endParaRPr>
        </a:p>
      </dsp:txBody>
      <dsp:txXfrm>
        <a:off x="1501484" y="2418444"/>
        <a:ext cx="1031870" cy="644919"/>
      </dsp:txXfrm>
    </dsp:sp>
    <dsp:sp modelId="{3EA33FA0-41D5-1E4D-9519-15A76DAD9CA3}">
      <dsp:nvSpPr>
        <dsp:cNvPr id="4" name="圆角矩形 3" hidden="1"/>
        <dsp:cNvSpPr/>
      </dsp:nvSpPr>
      <dsp:spPr>
        <a:xfrm>
          <a:off x="1243516" y="0"/>
          <a:ext cx="257967" cy="644919"/>
        </a:xfrm>
        <a:prstGeom prst="roundRect">
          <a:avLst>
            <a:gd name="adj" fmla="val 10000"/>
          </a:avLst>
        </a:prstGeom>
      </dsp:spPr>
      <dsp:txXfrm>
        <a:off x="1243516" y="0"/>
        <a:ext cx="257967" cy="644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699987" cy="3016033"/>
        <a:chOff x="0" y="0"/>
        <a:chExt cx="6699987" cy="3016033"/>
      </a:xfrm>
    </dsp:grpSpPr>
    <dsp:sp modelId="{FD3AFB68-67BA-4492-B9BD-E8E6A1D11763}">
      <dsp:nvSpPr>
        <dsp:cNvPr id="4" name="任意多边形 3"/>
        <dsp:cNvSpPr/>
      </dsp:nvSpPr>
      <dsp:spPr bwMode="white">
        <a:xfrm>
          <a:off x="2039850" y="791709"/>
          <a:ext cx="375918" cy="716308"/>
        </a:xfrm>
        <a:custGeom>
          <a:avLst/>
          <a:gdLst/>
          <a:ahLst/>
          <a:cxnLst/>
          <a:pathLst>
            <a:path w="592" h="1128">
              <a:moveTo>
                <a:pt x="0" y="1128"/>
              </a:moveTo>
              <a:lnTo>
                <a:pt x="296" y="1128"/>
              </a:lnTo>
              <a:lnTo>
                <a:pt x="296" y="0"/>
              </a:lnTo>
              <a:lnTo>
                <a:pt x="592"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4600"/>
          </a:lvl1pPr>
          <a:lvl2pPr marL="285750" indent="-285750" algn="ctr">
            <a:defRPr sz="3600"/>
          </a:lvl2pPr>
          <a:lvl3pPr marL="571500" indent="-285750" algn="ctr">
            <a:defRPr sz="3600"/>
          </a:lvl3pPr>
          <a:lvl4pPr marL="857250" indent="-285750" algn="ctr">
            <a:defRPr sz="3600"/>
          </a:lvl4pPr>
          <a:lvl5pPr marL="1143000" indent="-285750" algn="ctr">
            <a:defRPr sz="3600"/>
          </a:lvl5pPr>
          <a:lvl6pPr marL="1428750" indent="-285750" algn="ctr">
            <a:defRPr sz="3600"/>
          </a:lvl6pPr>
          <a:lvl7pPr marL="1714500" indent="-285750" algn="ctr">
            <a:defRPr sz="3600"/>
          </a:lvl7pPr>
          <a:lvl8pPr marL="2000250" indent="-285750" algn="ctr">
            <a:defRPr sz="3600"/>
          </a:lvl8pPr>
          <a:lvl9pPr marL="2286000" indent="-285750" algn="ctr">
            <a:defRPr sz="3600"/>
          </a:lvl9pPr>
        </a:lstStyle>
        <a:p>
          <a:pPr lvl="0">
            <a:lnSpc>
              <a:spcPct val="100000"/>
            </a:lnSpc>
            <a:spcBef>
              <a:spcPct val="0"/>
            </a:spcBef>
            <a:spcAft>
              <a:spcPct val="35000"/>
            </a:spcAft>
          </a:pPr>
          <a:endParaRPr lang="zh-CN" altLang="en-US">
            <a:solidFill>
              <a:schemeClr val="tx1"/>
            </a:solidFill>
          </a:endParaRPr>
        </a:p>
      </dsp:txBody>
      <dsp:txXfrm>
        <a:off x="2039850" y="791709"/>
        <a:ext cx="375918" cy="716308"/>
      </dsp:txXfrm>
    </dsp:sp>
    <dsp:sp modelId="{B25253AF-05B5-4601-85A7-32F5F6565DF4}">
      <dsp:nvSpPr>
        <dsp:cNvPr id="6" name="任意多边形 5"/>
        <dsp:cNvSpPr/>
      </dsp:nvSpPr>
      <dsp:spPr bwMode="white">
        <a:xfrm>
          <a:off x="2039850" y="1508017"/>
          <a:ext cx="375918" cy="14934"/>
        </a:xfrm>
        <a:custGeom>
          <a:avLst/>
          <a:gdLst/>
          <a:ahLst/>
          <a:cxnLst/>
          <a:pathLst>
            <a:path w="592" h="24">
              <a:moveTo>
                <a:pt x="0" y="0"/>
              </a:moveTo>
              <a:lnTo>
                <a:pt x="296" y="0"/>
              </a:lnTo>
              <a:lnTo>
                <a:pt x="296" y="24"/>
              </a:lnTo>
              <a:lnTo>
                <a:pt x="592" y="24"/>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039850" y="1508017"/>
        <a:ext cx="375918" cy="14934"/>
      </dsp:txXfrm>
    </dsp:sp>
    <dsp:sp modelId="{BE797410-0FEE-45AE-8C45-8CEBA9F9C995}">
      <dsp:nvSpPr>
        <dsp:cNvPr id="8" name="任意多边形 7"/>
        <dsp:cNvSpPr/>
      </dsp:nvSpPr>
      <dsp:spPr bwMode="white">
        <a:xfrm>
          <a:off x="2039850" y="1508017"/>
          <a:ext cx="375918" cy="716308"/>
        </a:xfrm>
        <a:custGeom>
          <a:avLst/>
          <a:gdLst/>
          <a:ahLst/>
          <a:cxnLst/>
          <a:pathLst>
            <a:path w="592" h="1128">
              <a:moveTo>
                <a:pt x="0" y="0"/>
              </a:moveTo>
              <a:lnTo>
                <a:pt x="296" y="0"/>
              </a:lnTo>
              <a:lnTo>
                <a:pt x="296" y="1128"/>
              </a:lnTo>
              <a:lnTo>
                <a:pt x="592" y="1128"/>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4600"/>
          </a:lvl1pPr>
          <a:lvl2pPr marL="285750" indent="-285750" algn="ctr">
            <a:defRPr sz="3600"/>
          </a:lvl2pPr>
          <a:lvl3pPr marL="571500" indent="-285750" algn="ctr">
            <a:defRPr sz="3600"/>
          </a:lvl3pPr>
          <a:lvl4pPr marL="857250" indent="-285750" algn="ctr">
            <a:defRPr sz="3600"/>
          </a:lvl4pPr>
          <a:lvl5pPr marL="1143000" indent="-285750" algn="ctr">
            <a:defRPr sz="3600"/>
          </a:lvl5pPr>
          <a:lvl6pPr marL="1428750" indent="-285750" algn="ctr">
            <a:defRPr sz="3600"/>
          </a:lvl6pPr>
          <a:lvl7pPr marL="1714500" indent="-285750" algn="ctr">
            <a:defRPr sz="3600"/>
          </a:lvl7pPr>
          <a:lvl8pPr marL="2000250" indent="-285750" algn="ctr">
            <a:defRPr sz="3600"/>
          </a:lvl8pPr>
          <a:lvl9pPr marL="2286000" indent="-285750" algn="ctr">
            <a:defRPr sz="3600"/>
          </a:lvl9pPr>
        </a:lstStyle>
        <a:p>
          <a:pPr lvl="0">
            <a:lnSpc>
              <a:spcPct val="100000"/>
            </a:lnSpc>
            <a:spcBef>
              <a:spcPct val="0"/>
            </a:spcBef>
            <a:spcAft>
              <a:spcPct val="35000"/>
            </a:spcAft>
          </a:pPr>
          <a:endParaRPr lang="zh-CN" altLang="en-US">
            <a:solidFill>
              <a:schemeClr val="tx1"/>
            </a:solidFill>
          </a:endParaRPr>
        </a:p>
      </dsp:txBody>
      <dsp:txXfrm>
        <a:off x="2039850" y="1508017"/>
        <a:ext cx="375918" cy="716308"/>
      </dsp:txXfrm>
    </dsp:sp>
    <dsp:sp modelId="{5344D772-52CB-48E2-BA1A-CFE6840D6B02}">
      <dsp:nvSpPr>
        <dsp:cNvPr id="3" name="矩形 2"/>
        <dsp:cNvSpPr/>
      </dsp:nvSpPr>
      <dsp:spPr bwMode="white">
        <a:xfrm rot="16200000">
          <a:off x="245311" y="1221493"/>
          <a:ext cx="3016033" cy="573046"/>
        </a:xfrm>
        <a:prstGeom prst="rect">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vert="vert"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dirty="0">
              <a:solidFill>
                <a:schemeClr val="tx1"/>
              </a:solidFill>
            </a:rPr>
            <a:t>营业资产</a:t>
          </a:r>
        </a:p>
      </dsp:txBody>
      <dsp:txXfrm rot="16200000">
        <a:off x="245311" y="1221493"/>
        <a:ext cx="3016033" cy="573046"/>
      </dsp:txXfrm>
    </dsp:sp>
    <dsp:sp modelId="{9AEB0D8C-92C8-4D21-B771-CFF0B8EAFFD0}">
      <dsp:nvSpPr>
        <dsp:cNvPr id="5" name="矩形 4"/>
        <dsp:cNvSpPr/>
      </dsp:nvSpPr>
      <dsp:spPr bwMode="white">
        <a:xfrm>
          <a:off x="2415769" y="505186"/>
          <a:ext cx="2741215" cy="573046"/>
        </a:xfrm>
        <a:prstGeom prst="rect">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marL="0" marR="0" lvl="0" indent="0" defTabSz="914400" eaLnBrk="1" fontAlgn="auto" latinLnBrk="0" hangingPunct="1">
            <a:lnSpc>
              <a:spcPct val="100000"/>
            </a:lnSpc>
            <a:spcBef>
              <a:spcPts val="0"/>
            </a:spcBef>
            <a:spcAft>
              <a:spcPts val="0"/>
            </a:spcAft>
            <a:buClrTx/>
            <a:buSzTx/>
            <a:buFontTx/>
            <a:buNone/>
          </a:pPr>
          <a:r>
            <a:rPr lang="zh-CN" altLang="en-US" dirty="0">
              <a:solidFill>
                <a:schemeClr val="tx1"/>
              </a:solidFill>
            </a:rPr>
            <a:t>财产属性（资本属性）</a:t>
          </a:r>
        </a:p>
      </dsp:txBody>
      <dsp:txXfrm>
        <a:off x="2415769" y="505186"/>
        <a:ext cx="2741215" cy="573046"/>
      </dsp:txXfrm>
    </dsp:sp>
    <dsp:sp modelId="{953D5E79-5392-4B10-93AE-CF60BAA53FD7}">
      <dsp:nvSpPr>
        <dsp:cNvPr id="7" name="矩形 6"/>
        <dsp:cNvSpPr/>
      </dsp:nvSpPr>
      <dsp:spPr bwMode="white">
        <a:xfrm>
          <a:off x="2415769" y="1236427"/>
          <a:ext cx="2798675" cy="573046"/>
        </a:xfrm>
        <a:prstGeom prst="rect">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tx1"/>
              </a:solidFill>
            </a:rPr>
            <a:t>价值实现取决于财产，更依赖于营业</a:t>
          </a:r>
        </a:p>
      </dsp:txBody>
      <dsp:txXfrm>
        <a:off x="2415769" y="1236427"/>
        <a:ext cx="2798675" cy="573046"/>
      </dsp:txXfrm>
    </dsp:sp>
    <dsp:sp modelId="{2F027EE6-5B36-4B4F-8F07-7C6269BE725A}">
      <dsp:nvSpPr>
        <dsp:cNvPr id="9" name="矩形 8"/>
        <dsp:cNvSpPr/>
      </dsp:nvSpPr>
      <dsp:spPr bwMode="white">
        <a:xfrm>
          <a:off x="2415769" y="1937801"/>
          <a:ext cx="2817414" cy="573046"/>
        </a:xfrm>
        <a:prstGeom prst="rect">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tx1"/>
              </a:solidFill>
            </a:rPr>
            <a:t>整体性、确定性、可转让性</a:t>
          </a:r>
        </a:p>
      </dsp:txBody>
      <dsp:txXfrm>
        <a:off x="2415769" y="1937801"/>
        <a:ext cx="2817414" cy="573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256696" cy="1314541"/>
        <a:chOff x="0" y="0"/>
        <a:chExt cx="5256696" cy="1314541"/>
      </a:xfrm>
    </dsp:grpSpPr>
    <dsp:sp modelId="{4C04E30E-AA3B-4A9B-92DE-AFFEFB64836F}">
      <dsp:nvSpPr>
        <dsp:cNvPr id="5" name="任意多边形 4"/>
        <dsp:cNvSpPr/>
      </dsp:nvSpPr>
      <dsp:spPr bwMode="white">
        <a:xfrm>
          <a:off x="1313807" y="599485"/>
          <a:ext cx="1300472" cy="171857"/>
        </a:xfrm>
        <a:custGeom>
          <a:avLst/>
          <a:gdLst/>
          <a:ahLst/>
          <a:cxnLst/>
          <a:pathLst>
            <a:path w="2048" h="271">
              <a:moveTo>
                <a:pt x="2048" y="0"/>
              </a:moveTo>
              <a:lnTo>
                <a:pt x="2048" y="91"/>
              </a:lnTo>
              <a:lnTo>
                <a:pt x="0" y="91"/>
              </a:lnTo>
              <a:lnTo>
                <a:pt x="0" y="271"/>
              </a:lnTo>
            </a:path>
          </a:pathLst>
        </a:custGeom>
      </dsp:spPr>
      <dsp:style>
        <a:lnRef idx="2">
          <a:schemeClr val="accent1">
            <a:shade val="60000"/>
          </a:schemeClr>
        </a:lnRef>
        <a:fillRef idx="0">
          <a:schemeClr val="accent1"/>
        </a:fillRef>
        <a:effectRef idx="0">
          <a:scrgbClr r="0" g="0" b="0"/>
        </a:effectRef>
        <a:fontRef idx="minor"/>
      </dsp:style>
      <dsp:txXfrm>
        <a:off x="1313807" y="599485"/>
        <a:ext cx="1300472" cy="171857"/>
      </dsp:txXfrm>
    </dsp:sp>
    <dsp:sp modelId="{E6C77E76-31FB-4122-8E1F-A59D810A6303}">
      <dsp:nvSpPr>
        <dsp:cNvPr id="8" name="任意多边形 7"/>
        <dsp:cNvSpPr/>
      </dsp:nvSpPr>
      <dsp:spPr bwMode="white">
        <a:xfrm>
          <a:off x="2614279" y="599485"/>
          <a:ext cx="14069" cy="171857"/>
        </a:xfrm>
        <a:custGeom>
          <a:avLst/>
          <a:gdLst/>
          <a:ahLst/>
          <a:cxnLst/>
          <a:pathLst>
            <a:path w="22" h="271">
              <a:moveTo>
                <a:pt x="0" y="0"/>
              </a:moveTo>
              <a:lnTo>
                <a:pt x="0" y="91"/>
              </a:lnTo>
              <a:lnTo>
                <a:pt x="22" y="91"/>
              </a:lnTo>
              <a:lnTo>
                <a:pt x="22" y="271"/>
              </a:lnTo>
            </a:path>
          </a:pathLst>
        </a:custGeom>
      </dsp:spPr>
      <dsp:style>
        <a:lnRef idx="2">
          <a:schemeClr val="accent1">
            <a:shade val="60000"/>
          </a:schemeClr>
        </a:lnRef>
        <a:fillRef idx="0">
          <a:schemeClr val="accent1"/>
        </a:fillRef>
        <a:effectRef idx="0">
          <a:scrgbClr r="0" g="0" b="0"/>
        </a:effectRef>
        <a:fontRef idx="minor"/>
      </dsp:style>
      <dsp:txXfrm>
        <a:off x="2614279" y="599485"/>
        <a:ext cx="14069" cy="171857"/>
      </dsp:txXfrm>
    </dsp:sp>
    <dsp:sp modelId="{30F63506-47B5-4F4A-AF26-27C6A2C9ECC5}">
      <dsp:nvSpPr>
        <dsp:cNvPr id="11" name="任意多边形 10"/>
        <dsp:cNvSpPr/>
      </dsp:nvSpPr>
      <dsp:spPr bwMode="white">
        <a:xfrm>
          <a:off x="2614279" y="599485"/>
          <a:ext cx="1328610" cy="171857"/>
        </a:xfrm>
        <a:custGeom>
          <a:avLst/>
          <a:gdLst/>
          <a:ahLst/>
          <a:cxnLst/>
          <a:pathLst>
            <a:path w="2092" h="271">
              <a:moveTo>
                <a:pt x="0" y="0"/>
              </a:moveTo>
              <a:lnTo>
                <a:pt x="0" y="91"/>
              </a:lnTo>
              <a:lnTo>
                <a:pt x="2092" y="91"/>
              </a:lnTo>
              <a:lnTo>
                <a:pt x="2092" y="271"/>
              </a:lnTo>
            </a:path>
          </a:pathLst>
        </a:custGeom>
      </dsp:spPr>
      <dsp:style>
        <a:lnRef idx="2">
          <a:schemeClr val="accent1">
            <a:shade val="60000"/>
          </a:schemeClr>
        </a:lnRef>
        <a:fillRef idx="0">
          <a:schemeClr val="accent1"/>
        </a:fillRef>
        <a:effectRef idx="0">
          <a:scrgbClr r="0" g="0" b="0"/>
        </a:effectRef>
        <a:fontRef idx="minor"/>
      </dsp:style>
      <dsp:txXfrm>
        <a:off x="2614279" y="599485"/>
        <a:ext cx="1328610" cy="171857"/>
      </dsp:txXfrm>
    </dsp:sp>
    <dsp:sp modelId="{B5C5874F-13A4-4E38-BF61-450BA7332D1E}">
      <dsp:nvSpPr>
        <dsp:cNvPr id="3" name="矩形 2"/>
        <dsp:cNvSpPr/>
      </dsp:nvSpPr>
      <dsp:spPr bwMode="white">
        <a:xfrm>
          <a:off x="2071080" y="56286"/>
          <a:ext cx="1086398" cy="543199"/>
        </a:xfrm>
        <a:prstGeom prst="rect">
          <a:avLst/>
        </a:prstGeom>
        <a:noFill/>
        <a:ln>
          <a:solidFill>
            <a:schemeClr val="accent1">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tx1"/>
              </a:solidFill>
            </a:rPr>
            <a:t>连锁经营</a:t>
          </a:r>
        </a:p>
      </dsp:txBody>
      <dsp:txXfrm>
        <a:off x="2071080" y="56286"/>
        <a:ext cx="1086398" cy="543199"/>
      </dsp:txXfrm>
    </dsp:sp>
    <dsp:sp modelId="{1EC1B709-0657-4547-975D-F403F40D4494}">
      <dsp:nvSpPr>
        <dsp:cNvPr id="6" name="矩形 5"/>
        <dsp:cNvSpPr/>
      </dsp:nvSpPr>
      <dsp:spPr bwMode="white">
        <a:xfrm>
          <a:off x="770608" y="771342"/>
          <a:ext cx="1086398" cy="543199"/>
        </a:xfrm>
        <a:prstGeom prst="rect">
          <a:avLst/>
        </a:prstGeom>
        <a:noFill/>
        <a:ln>
          <a:solidFill>
            <a:schemeClr val="accent1">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tx1"/>
              </a:solidFill>
            </a:rPr>
            <a:t>直营连锁</a:t>
          </a:r>
        </a:p>
      </dsp:txBody>
      <dsp:txXfrm>
        <a:off x="770608" y="771342"/>
        <a:ext cx="1086398" cy="543199"/>
      </dsp:txXfrm>
    </dsp:sp>
    <dsp:sp modelId="{0FCCE8E5-F0DF-4C5B-9FA0-5A5B39C6A7AD}">
      <dsp:nvSpPr>
        <dsp:cNvPr id="9" name="矩形 8"/>
        <dsp:cNvSpPr/>
      </dsp:nvSpPr>
      <dsp:spPr bwMode="white">
        <a:xfrm>
          <a:off x="2085149" y="771342"/>
          <a:ext cx="1086398" cy="543199"/>
        </a:xfrm>
        <a:prstGeom prst="rect">
          <a:avLst/>
        </a:prstGeom>
        <a:noFill/>
        <a:ln>
          <a:solidFill>
            <a:schemeClr val="accent1">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tx1"/>
              </a:solidFill>
            </a:rPr>
            <a:t>特许连锁</a:t>
          </a:r>
        </a:p>
      </dsp:txBody>
      <dsp:txXfrm>
        <a:off x="2085149" y="771342"/>
        <a:ext cx="1086398" cy="543199"/>
      </dsp:txXfrm>
    </dsp:sp>
    <dsp:sp modelId="{809ADEA0-8CCC-48DD-84EE-131B065EE7D3}">
      <dsp:nvSpPr>
        <dsp:cNvPr id="12" name="矩形 11"/>
        <dsp:cNvSpPr/>
      </dsp:nvSpPr>
      <dsp:spPr bwMode="white">
        <a:xfrm>
          <a:off x="3399690" y="771342"/>
          <a:ext cx="1086398" cy="543199"/>
        </a:xfrm>
        <a:prstGeom prst="rect">
          <a:avLst/>
        </a:prstGeom>
        <a:noFill/>
        <a:ln>
          <a:solidFill>
            <a:schemeClr val="accent1">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12700" tIns="12700" rIns="12700" bIns="127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tx1"/>
              </a:solidFill>
            </a:rPr>
            <a:t>自由连锁</a:t>
          </a:r>
        </a:p>
      </dsp:txBody>
      <dsp:txXfrm>
        <a:off x="3399690" y="771342"/>
        <a:ext cx="1086398" cy="543199"/>
      </dsp:txXfrm>
    </dsp:sp>
    <dsp:sp modelId="{83CBFF34-0758-4518-9BAB-EAD9DCCF15B5}">
      <dsp:nvSpPr>
        <dsp:cNvPr id="4" name="矩形 3" hidden="1"/>
        <dsp:cNvSpPr/>
      </dsp:nvSpPr>
      <dsp:spPr>
        <a:xfrm>
          <a:off x="2071080" y="56286"/>
          <a:ext cx="217280" cy="543199"/>
        </a:xfrm>
        <a:prstGeom prst="rect">
          <a:avLst/>
        </a:prstGeom>
      </dsp:spPr>
      <dsp:txXfrm>
        <a:off x="2071080" y="56286"/>
        <a:ext cx="217280" cy="543199"/>
      </dsp:txXfrm>
    </dsp:sp>
    <dsp:sp modelId="{6E7A8933-27AC-48E7-BF74-78629F91C761}">
      <dsp:nvSpPr>
        <dsp:cNvPr id="7" name="矩形 6" hidden="1"/>
        <dsp:cNvSpPr/>
      </dsp:nvSpPr>
      <dsp:spPr>
        <a:xfrm>
          <a:off x="770608" y="771342"/>
          <a:ext cx="217280" cy="543199"/>
        </a:xfrm>
        <a:prstGeom prst="rect">
          <a:avLst/>
        </a:prstGeom>
      </dsp:spPr>
      <dsp:txXfrm>
        <a:off x="770608" y="771342"/>
        <a:ext cx="217280" cy="543199"/>
      </dsp:txXfrm>
    </dsp:sp>
    <dsp:sp modelId="{2682C8D9-C956-41C2-AB48-55FB0A6814AC}">
      <dsp:nvSpPr>
        <dsp:cNvPr id="10" name="矩形 9" hidden="1"/>
        <dsp:cNvSpPr/>
      </dsp:nvSpPr>
      <dsp:spPr>
        <a:xfrm>
          <a:off x="2085149" y="771342"/>
          <a:ext cx="217280" cy="543199"/>
        </a:xfrm>
        <a:prstGeom prst="rect">
          <a:avLst/>
        </a:prstGeom>
      </dsp:spPr>
      <dsp:txXfrm>
        <a:off x="2085149" y="771342"/>
        <a:ext cx="217280" cy="543199"/>
      </dsp:txXfrm>
    </dsp:sp>
    <dsp:sp modelId="{ED409C0A-D29E-4AF3-8415-609CC7C6A492}">
      <dsp:nvSpPr>
        <dsp:cNvPr id="13" name="矩形 12" hidden="1"/>
        <dsp:cNvSpPr/>
      </dsp:nvSpPr>
      <dsp:spPr>
        <a:xfrm>
          <a:off x="3399690" y="771342"/>
          <a:ext cx="217280" cy="543199"/>
        </a:xfrm>
        <a:prstGeom prst="rect">
          <a:avLst/>
        </a:prstGeom>
      </dsp:spPr>
      <dsp:txXfrm>
        <a:off x="3399690" y="771342"/>
        <a:ext cx="217280" cy="543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3756" cy="2289370"/>
        <a:chOff x="0" y="0"/>
        <a:chExt cx="4103756" cy="2289370"/>
      </a:xfrm>
    </dsp:grpSpPr>
    <dsp:sp modelId="{7E07D32A-EE0D-4B19-8DA7-54E59254B628}">
      <dsp:nvSpPr>
        <dsp:cNvPr id="3" name="圆角矩形 2"/>
        <dsp:cNvSpPr/>
      </dsp:nvSpPr>
      <dsp:spPr bwMode="white">
        <a:xfrm>
          <a:off x="1458452" y="0"/>
          <a:ext cx="1186853" cy="593426"/>
        </a:xfrm>
        <a:prstGeom prst="roundRect">
          <a:avLst>
            <a:gd name="adj" fmla="val 10000"/>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连锁总部</a:t>
          </a:r>
        </a:p>
      </dsp:txBody>
      <dsp:txXfrm>
        <a:off x="1458452" y="0"/>
        <a:ext cx="1186853" cy="593426"/>
      </dsp:txXfrm>
    </dsp:sp>
    <dsp:sp modelId="{7DA96E7D-4F80-4256-9685-22BC60A512C1}">
      <dsp:nvSpPr>
        <dsp:cNvPr id="4" name="左右箭头 3"/>
        <dsp:cNvSpPr/>
      </dsp:nvSpPr>
      <dsp:spPr bwMode="white">
        <a:xfrm rot="3599999">
          <a:off x="2232873" y="1040835"/>
          <a:ext cx="617163" cy="207699"/>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zh-CN" altLang="en-US"/>
        </a:p>
      </dsp:txBody>
      <dsp:txXfrm rot="3599999">
        <a:off x="2232873" y="1040835"/>
        <a:ext cx="617163" cy="207699"/>
      </dsp:txXfrm>
    </dsp:sp>
    <dsp:sp modelId="{E92FBDBC-2689-4CD1-AF95-01800C466353}">
      <dsp:nvSpPr>
        <dsp:cNvPr id="5" name="圆角矩形 4"/>
        <dsp:cNvSpPr/>
      </dsp:nvSpPr>
      <dsp:spPr bwMode="white">
        <a:xfrm>
          <a:off x="2437605" y="1695944"/>
          <a:ext cx="1186853" cy="593426"/>
        </a:xfrm>
        <a:prstGeom prst="roundRect">
          <a:avLst>
            <a:gd name="adj" fmla="val 10000"/>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配送中心</a:t>
          </a:r>
        </a:p>
      </dsp:txBody>
      <dsp:txXfrm>
        <a:off x="2437605" y="1695944"/>
        <a:ext cx="1186853" cy="593426"/>
      </dsp:txXfrm>
    </dsp:sp>
    <dsp:sp modelId="{CB39C8D8-71FC-40AD-87C8-D74F1A451AB4}">
      <dsp:nvSpPr>
        <dsp:cNvPr id="6" name="左右箭头 5"/>
        <dsp:cNvSpPr/>
      </dsp:nvSpPr>
      <dsp:spPr bwMode="white">
        <a:xfrm rot="10800000">
          <a:off x="1743296" y="1888807"/>
          <a:ext cx="617163" cy="207699"/>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zh-CN" altLang="en-US"/>
        </a:p>
      </dsp:txBody>
      <dsp:txXfrm rot="10800000">
        <a:off x="1743296" y="1888807"/>
        <a:ext cx="617163" cy="207699"/>
      </dsp:txXfrm>
    </dsp:sp>
    <dsp:sp modelId="{09DE6030-59CB-4B2F-A2E5-6642489D2D22}">
      <dsp:nvSpPr>
        <dsp:cNvPr id="7" name="圆角矩形 6"/>
        <dsp:cNvSpPr/>
      </dsp:nvSpPr>
      <dsp:spPr bwMode="white">
        <a:xfrm>
          <a:off x="479298" y="1695944"/>
          <a:ext cx="1186853" cy="593426"/>
        </a:xfrm>
        <a:prstGeom prst="roundRect">
          <a:avLst>
            <a:gd name="adj" fmla="val 10000"/>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t>连锁分店</a:t>
          </a:r>
        </a:p>
      </dsp:txBody>
      <dsp:txXfrm>
        <a:off x="479298" y="1695944"/>
        <a:ext cx="1186853" cy="593426"/>
      </dsp:txXfrm>
    </dsp:sp>
    <dsp:sp modelId="{06D261CA-F395-4F55-979B-A0326A28D392}">
      <dsp:nvSpPr>
        <dsp:cNvPr id="8" name="左右箭头 7"/>
        <dsp:cNvSpPr/>
      </dsp:nvSpPr>
      <dsp:spPr bwMode="white">
        <a:xfrm rot="-3599999">
          <a:off x="1253720" y="1040835"/>
          <a:ext cx="617163" cy="207699"/>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zh-CN" altLang="en-US"/>
        </a:p>
      </dsp:txBody>
      <dsp:txXfrm rot="-3599999">
        <a:off x="1253720" y="1040835"/>
        <a:ext cx="617163" cy="207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269416" cy="4962383"/>
        <a:chOff x="0" y="0"/>
        <a:chExt cx="10269416" cy="4962383"/>
      </a:xfrm>
    </dsp:grpSpPr>
    <dsp:sp modelId="{783EB390-9090-4545-8E04-ADC9C8B5AA60}">
      <dsp:nvSpPr>
        <dsp:cNvPr id="3" name="等腰三角形 2"/>
        <dsp:cNvSpPr/>
      </dsp:nvSpPr>
      <dsp:spPr bwMode="white">
        <a:xfrm>
          <a:off x="2281338" y="0"/>
          <a:ext cx="4962383" cy="4962383"/>
        </a:xfrm>
        <a:prstGeom prst="triangle">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Xfrm>
        <a:off x="2281338" y="0"/>
        <a:ext cx="4962383" cy="4962383"/>
      </dsp:txXfrm>
    </dsp:sp>
    <dsp:sp modelId="{D668FC6B-2D27-4D7F-9AD3-AF005A41F44B}">
      <dsp:nvSpPr>
        <dsp:cNvPr id="4" name="圆角矩形 3"/>
        <dsp:cNvSpPr/>
      </dsp:nvSpPr>
      <dsp:spPr bwMode="white">
        <a:xfrm>
          <a:off x="4762529" y="496238"/>
          <a:ext cx="3225549" cy="882201"/>
        </a:xfrm>
        <a:prstGeom prst="roundRect">
          <a:avLst/>
        </a:prstGeom>
        <a:noFill/>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dk1"/>
              </a:solidFill>
            </a:rPr>
            <a:t>组织管理的规范性</a:t>
          </a:r>
          <a:endParaRPr>
            <a:solidFill>
              <a:schemeClr val="dk1"/>
            </a:solidFill>
          </a:endParaRPr>
        </a:p>
      </dsp:txBody>
      <dsp:txXfrm>
        <a:off x="4762529" y="496238"/>
        <a:ext cx="3225549" cy="882201"/>
      </dsp:txXfrm>
    </dsp:sp>
    <dsp:sp modelId="{609D8B6C-2B75-471D-9664-8FA67433AC29}">
      <dsp:nvSpPr>
        <dsp:cNvPr id="5" name="圆角矩形 4"/>
        <dsp:cNvSpPr/>
      </dsp:nvSpPr>
      <dsp:spPr bwMode="white">
        <a:xfrm>
          <a:off x="4762529" y="1488715"/>
          <a:ext cx="3225549" cy="882201"/>
        </a:xfrm>
        <a:prstGeom prst="roundRect">
          <a:avLst/>
        </a:prstGeom>
        <a:noFill/>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dk1"/>
              </a:solidFill>
            </a:rPr>
            <a:t>内部架构的组织性</a:t>
          </a:r>
          <a:endParaRPr>
            <a:solidFill>
              <a:schemeClr val="dk1"/>
            </a:solidFill>
          </a:endParaRPr>
        </a:p>
      </dsp:txBody>
      <dsp:txXfrm>
        <a:off x="4762529" y="1488715"/>
        <a:ext cx="3225549" cy="882201"/>
      </dsp:txXfrm>
    </dsp:sp>
    <dsp:sp modelId="{5F98B359-7990-492E-9825-42E6038BA79B}">
      <dsp:nvSpPr>
        <dsp:cNvPr id="6" name="圆角矩形 5"/>
        <dsp:cNvSpPr/>
      </dsp:nvSpPr>
      <dsp:spPr bwMode="white">
        <a:xfrm>
          <a:off x="4762529" y="2481191"/>
          <a:ext cx="3225549" cy="882201"/>
        </a:xfrm>
        <a:prstGeom prst="roundRect">
          <a:avLst/>
        </a:prstGeom>
        <a:noFill/>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dk1"/>
              </a:solidFill>
            </a:rPr>
            <a:t>外部活动的统一性</a:t>
          </a:r>
          <a:endParaRPr>
            <a:solidFill>
              <a:schemeClr val="dk1"/>
            </a:solidFill>
          </a:endParaRPr>
        </a:p>
      </dsp:txBody>
      <dsp:txXfrm>
        <a:off x="4762529" y="2481191"/>
        <a:ext cx="3225549" cy="882201"/>
      </dsp:txXfrm>
    </dsp:sp>
    <dsp:sp modelId="{0AC15AB6-C273-4802-A811-337BDE33433B}">
      <dsp:nvSpPr>
        <dsp:cNvPr id="7" name="圆角矩形 6"/>
        <dsp:cNvSpPr/>
      </dsp:nvSpPr>
      <dsp:spPr bwMode="white">
        <a:xfrm>
          <a:off x="4762529" y="3473668"/>
          <a:ext cx="3225549" cy="882201"/>
        </a:xfrm>
        <a:prstGeom prst="roundRect">
          <a:avLst/>
        </a:prstGeom>
        <a:noFill/>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a:solidFill>
                <a:schemeClr val="dk1"/>
              </a:solidFill>
            </a:rPr>
            <a:t>具有限制竞争的潜在法律风险</a:t>
          </a:r>
          <a:endParaRPr>
            <a:solidFill>
              <a:schemeClr val="dk1"/>
            </a:solidFill>
          </a:endParaRPr>
        </a:p>
      </dsp:txBody>
      <dsp:txXfrm>
        <a:off x="4762529" y="3473668"/>
        <a:ext cx="3225549" cy="882201"/>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51185" cy="4451185"/>
        <a:chOff x="0" y="0"/>
        <a:chExt cx="4451185" cy="4451185"/>
      </a:xfrm>
    </dsp:grpSpPr>
    <dsp:sp modelId="{426E9DE7-EE1D-4F5D-8104-6DEDF4591FA2}">
      <dsp:nvSpPr>
        <dsp:cNvPr id="3" name="饼形 2"/>
        <dsp:cNvSpPr/>
      </dsp:nvSpPr>
      <dsp:spPr bwMode="white">
        <a:xfrm>
          <a:off x="433100" y="546988"/>
          <a:ext cx="3738995" cy="3738995"/>
        </a:xfrm>
        <a:prstGeom prst="pie">
          <a:avLst>
            <a:gd name="adj1" fmla="val 16200000"/>
            <a:gd name="adj2" fmla="val 1800000"/>
          </a:avLst>
        </a:prstGeom>
        <a:no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tx1"/>
              </a:solidFill>
            </a:rPr>
            <a:t>特许经营法律关系的客体</a:t>
          </a:r>
          <a:r>
            <a:rPr lang="en-US" altLang="zh-CN" dirty="0">
              <a:solidFill>
                <a:schemeClr val="tx1"/>
              </a:solidFill>
            </a:rPr>
            <a:t>——</a:t>
          </a:r>
          <a:r>
            <a:rPr lang="zh-CN" altLang="en-US" dirty="0">
              <a:solidFill>
                <a:schemeClr val="tx1"/>
              </a:solidFill>
            </a:rPr>
            <a:t>特许经营权</a:t>
          </a:r>
        </a:p>
      </dsp:txBody>
      <dsp:txXfrm>
        <a:off x="433100" y="546988"/>
        <a:ext cx="3738995" cy="3738995"/>
      </dsp:txXfrm>
    </dsp:sp>
    <dsp:sp modelId="{81B5C8CF-1F90-4249-A123-7E988BF79399}">
      <dsp:nvSpPr>
        <dsp:cNvPr id="4" name="饼形 3"/>
        <dsp:cNvSpPr/>
      </dsp:nvSpPr>
      <dsp:spPr bwMode="white">
        <a:xfrm>
          <a:off x="356095" y="680523"/>
          <a:ext cx="3738995" cy="3738995"/>
        </a:xfrm>
        <a:prstGeom prst="pie">
          <a:avLst>
            <a:gd name="adj1" fmla="val 1800000"/>
            <a:gd name="adj2" fmla="val 9000000"/>
          </a:avLst>
        </a:prstGeom>
        <a:no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tx1"/>
              </a:solidFill>
            </a:rPr>
            <a:t>特许经营法律关系的内容</a:t>
          </a:r>
        </a:p>
      </dsp:txBody>
      <dsp:txXfrm>
        <a:off x="356095" y="680523"/>
        <a:ext cx="3738995" cy="3738995"/>
      </dsp:txXfrm>
    </dsp:sp>
    <dsp:sp modelId="{29FED80F-7E6D-482F-9E8C-FB70298BD31C}">
      <dsp:nvSpPr>
        <dsp:cNvPr id="5" name="饼形 4"/>
        <dsp:cNvSpPr/>
      </dsp:nvSpPr>
      <dsp:spPr bwMode="white">
        <a:xfrm>
          <a:off x="279089" y="546988"/>
          <a:ext cx="3738995" cy="3738995"/>
        </a:xfrm>
        <a:prstGeom prst="pie">
          <a:avLst>
            <a:gd name="adj1" fmla="val 9000000"/>
            <a:gd name="adj2" fmla="val 16200000"/>
          </a:avLst>
        </a:prstGeom>
        <a:noFill/>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tx1"/>
              </a:solidFill>
            </a:rPr>
            <a:t>特许经营法律关系的主体</a:t>
          </a:r>
        </a:p>
      </dsp:txBody>
      <dsp:txXfrm>
        <a:off x="279089" y="546988"/>
        <a:ext cx="3738995" cy="3738995"/>
      </dsp:txXfrm>
    </dsp:sp>
    <dsp:sp modelId="{DF9E858C-F47C-466C-B2DD-8114D01422F7}">
      <dsp:nvSpPr>
        <dsp:cNvPr id="6" name="环形箭头 5"/>
        <dsp:cNvSpPr/>
      </dsp:nvSpPr>
      <dsp:spPr bwMode="white">
        <a:xfrm>
          <a:off x="227764" y="341343"/>
          <a:ext cx="4150285" cy="4150285"/>
        </a:xfrm>
        <a:prstGeom prst="circularArrow">
          <a:avLst>
            <a:gd name="adj1" fmla="val 5000"/>
            <a:gd name="adj2" fmla="val 360000"/>
            <a:gd name="adj3" fmla="val 1440000"/>
            <a:gd name="adj4" fmla="val 16199432"/>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27764" y="341343"/>
        <a:ext cx="4150285" cy="4150285"/>
      </dsp:txXfrm>
    </dsp:sp>
    <dsp:sp modelId="{33B39712-4601-42E9-B21B-769E8DA1ED4F}">
      <dsp:nvSpPr>
        <dsp:cNvPr id="7" name="环形箭头 6"/>
        <dsp:cNvSpPr/>
      </dsp:nvSpPr>
      <dsp:spPr bwMode="white">
        <a:xfrm>
          <a:off x="150450" y="474642"/>
          <a:ext cx="4150285" cy="4150285"/>
        </a:xfrm>
        <a:prstGeom prst="circularArrow">
          <a:avLst>
            <a:gd name="adj1" fmla="val 5000"/>
            <a:gd name="adj2" fmla="val 360000"/>
            <a:gd name="adj3" fmla="val 8639497"/>
            <a:gd name="adj4" fmla="val 1800502"/>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50450" y="474642"/>
        <a:ext cx="4150285" cy="4150285"/>
      </dsp:txXfrm>
    </dsp:sp>
    <dsp:sp modelId="{7E445389-4CBB-4738-AF65-95C6BEA653D4}">
      <dsp:nvSpPr>
        <dsp:cNvPr id="8" name="环形箭头 7"/>
        <dsp:cNvSpPr/>
      </dsp:nvSpPr>
      <dsp:spPr bwMode="white">
        <a:xfrm>
          <a:off x="73136" y="341343"/>
          <a:ext cx="4150285" cy="4150285"/>
        </a:xfrm>
        <a:prstGeom prst="circularArrow">
          <a:avLst>
            <a:gd name="adj1" fmla="val 5000"/>
            <a:gd name="adj2" fmla="val 360000"/>
            <a:gd name="adj3" fmla="val 15840567"/>
            <a:gd name="adj4" fmla="val 899999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73136" y="341343"/>
        <a:ext cx="4150285" cy="4150285"/>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114348" cy="2493985"/>
        <a:chOff x="0" y="0"/>
        <a:chExt cx="3114348" cy="2493985"/>
      </a:xfrm>
    </dsp:grpSpPr>
    <dsp:sp modelId="{7360F33D-876C-48A7-9FC5-B07CE494F9C8}">
      <dsp:nvSpPr>
        <dsp:cNvPr id="4" name="空心弧 3"/>
        <dsp:cNvSpPr/>
      </dsp:nvSpPr>
      <dsp:spPr bwMode="white">
        <a:xfrm>
          <a:off x="-2800259" y="-446965"/>
          <a:ext cx="3387916" cy="3387916"/>
        </a:xfrm>
        <a:prstGeom prst="blockArc">
          <a:avLst>
            <a:gd name="adj1" fmla="val 18900000"/>
            <a:gd name="adj2" fmla="val 2700000"/>
            <a:gd name="adj3" fmla="val 537"/>
          </a:avLst>
        </a:prstGeom>
      </dsp:spPr>
      <dsp:style>
        <a:lnRef idx="2">
          <a:schemeClr val="accent1">
            <a:shade val="60000"/>
          </a:schemeClr>
        </a:lnRef>
        <a:fillRef idx="0">
          <a:schemeClr val="accent1"/>
        </a:fillRef>
        <a:effectRef idx="0">
          <a:scrgbClr r="0" g="0" b="0"/>
        </a:effectRef>
        <a:fontRef idx="minor"/>
      </dsp:style>
      <dsp:txXfrm>
        <a:off x="-2800259" y="-446965"/>
        <a:ext cx="3387916" cy="3387916"/>
      </dsp:txXfrm>
    </dsp:sp>
    <dsp:sp modelId="{233C8661-FAD1-4132-A5B1-129F4E92CC5A}">
      <dsp:nvSpPr>
        <dsp:cNvPr id="7" name="矩形 6"/>
        <dsp:cNvSpPr/>
      </dsp:nvSpPr>
      <dsp:spPr bwMode="white">
        <a:xfrm>
          <a:off x="380582" y="249399"/>
          <a:ext cx="2733766" cy="498797"/>
        </a:xfrm>
        <a:prstGeom prst="rect">
          <a:avLst/>
        </a:prstGeom>
        <a:noFill/>
        <a:ln>
          <a:solidFill>
            <a:schemeClr val="accent3">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39592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a:solidFill>
                <a:schemeClr val="tx1"/>
              </a:solidFill>
            </a:rPr>
            <a:t>企业网站</a:t>
          </a:r>
        </a:p>
      </dsp:txBody>
      <dsp:txXfrm>
        <a:off x="380582" y="249399"/>
        <a:ext cx="2733766" cy="498797"/>
      </dsp:txXfrm>
    </dsp:sp>
    <dsp:sp modelId="{71B68FF2-164A-4D70-A4C7-0790E96092A4}">
      <dsp:nvSpPr>
        <dsp:cNvPr id="8" name="椭圆 7"/>
        <dsp:cNvSpPr/>
      </dsp:nvSpPr>
      <dsp:spPr bwMode="white">
        <a:xfrm>
          <a:off x="68834" y="187049"/>
          <a:ext cx="623496" cy="623496"/>
        </a:xfrm>
        <a:prstGeom prst="ellipse">
          <a:avLst/>
        </a:prstGeom>
      </dsp:spPr>
      <dsp:style>
        <a:lnRef idx="2">
          <a:schemeClr val="accent1"/>
        </a:lnRef>
        <a:fillRef idx="1">
          <a:schemeClr val="lt1"/>
        </a:fillRef>
        <a:effectRef idx="0">
          <a:scrgbClr r="0" g="0" b="0"/>
        </a:effectRef>
        <a:fontRef idx="minor"/>
      </dsp:style>
      <dsp:txXfrm>
        <a:off x="68834" y="187049"/>
        <a:ext cx="623496" cy="623496"/>
      </dsp:txXfrm>
    </dsp:sp>
    <dsp:sp modelId="{02BDF4DD-4B40-4A42-A232-3A881C565C87}">
      <dsp:nvSpPr>
        <dsp:cNvPr id="9" name="矩形 8"/>
        <dsp:cNvSpPr/>
      </dsp:nvSpPr>
      <dsp:spPr bwMode="white">
        <a:xfrm>
          <a:off x="561895" y="997594"/>
          <a:ext cx="2552453" cy="498797"/>
        </a:xfrm>
        <a:prstGeom prst="rect">
          <a:avLst/>
        </a:prstGeom>
        <a:noFill/>
        <a:ln>
          <a:solidFill>
            <a:schemeClr val="accent3">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39592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a:solidFill>
                <a:schemeClr val="tx1"/>
              </a:solidFill>
            </a:rPr>
            <a:t>在线商店</a:t>
          </a:r>
        </a:p>
      </dsp:txBody>
      <dsp:txXfrm>
        <a:off x="561895" y="997594"/>
        <a:ext cx="2552453" cy="498797"/>
      </dsp:txXfrm>
    </dsp:sp>
    <dsp:sp modelId="{AB6D90ED-DE28-4598-B06E-302D3A5949E1}">
      <dsp:nvSpPr>
        <dsp:cNvPr id="10" name="椭圆 9"/>
        <dsp:cNvSpPr/>
      </dsp:nvSpPr>
      <dsp:spPr bwMode="white">
        <a:xfrm>
          <a:off x="250147" y="935244"/>
          <a:ext cx="623496" cy="623496"/>
        </a:xfrm>
        <a:prstGeom prst="ellipse">
          <a:avLst/>
        </a:prstGeom>
      </dsp:spPr>
      <dsp:style>
        <a:lnRef idx="2">
          <a:schemeClr val="accent1"/>
        </a:lnRef>
        <a:fillRef idx="1">
          <a:schemeClr val="lt1"/>
        </a:fillRef>
        <a:effectRef idx="0">
          <a:scrgbClr r="0" g="0" b="0"/>
        </a:effectRef>
        <a:fontRef idx="minor"/>
      </dsp:style>
      <dsp:txXfrm>
        <a:off x="250147" y="935244"/>
        <a:ext cx="623496" cy="623496"/>
      </dsp:txXfrm>
    </dsp:sp>
    <dsp:sp modelId="{6B06ED8E-91B4-45F7-A737-1A407F413032}">
      <dsp:nvSpPr>
        <dsp:cNvPr id="11" name="矩形 10"/>
        <dsp:cNvSpPr/>
      </dsp:nvSpPr>
      <dsp:spPr bwMode="white">
        <a:xfrm>
          <a:off x="380582" y="1745790"/>
          <a:ext cx="2733766" cy="498797"/>
        </a:xfrm>
        <a:prstGeom prst="rect">
          <a:avLst/>
        </a:prstGeom>
        <a:noFill/>
        <a:ln>
          <a:solidFill>
            <a:schemeClr val="accent3">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39592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a:solidFill>
                <a:schemeClr val="tx1"/>
              </a:solidFill>
            </a:rPr>
            <a:t>在线交易平台</a:t>
          </a:r>
        </a:p>
      </dsp:txBody>
      <dsp:txXfrm>
        <a:off x="380582" y="1745790"/>
        <a:ext cx="2733766" cy="498797"/>
      </dsp:txXfrm>
    </dsp:sp>
    <dsp:sp modelId="{79D15E0D-0329-4FD9-92AF-D951A22F6547}">
      <dsp:nvSpPr>
        <dsp:cNvPr id="12" name="椭圆 11"/>
        <dsp:cNvSpPr/>
      </dsp:nvSpPr>
      <dsp:spPr bwMode="white">
        <a:xfrm>
          <a:off x="68834" y="1683440"/>
          <a:ext cx="623496" cy="623496"/>
        </a:xfrm>
        <a:prstGeom prst="ellipse">
          <a:avLst/>
        </a:prstGeom>
      </dsp:spPr>
      <dsp:style>
        <a:lnRef idx="2">
          <a:schemeClr val="accent1"/>
        </a:lnRef>
        <a:fillRef idx="1">
          <a:schemeClr val="lt1"/>
        </a:fillRef>
        <a:effectRef idx="0">
          <a:scrgbClr r="0" g="0" b="0"/>
        </a:effectRef>
        <a:fontRef idx="minor"/>
      </dsp:style>
      <dsp:txXfrm>
        <a:off x="68834" y="1683440"/>
        <a:ext cx="623496" cy="623496"/>
      </dsp:txXfrm>
    </dsp:sp>
    <dsp:sp modelId="{7FD0D87A-67CD-4B9E-8199-9B2A5D874B73}">
      <dsp:nvSpPr>
        <dsp:cNvPr id="3" name="矩形 2" hidden="1"/>
        <dsp:cNvSpPr/>
      </dsp:nvSpPr>
      <dsp:spPr bwMode="white">
        <a:xfrm>
          <a:off x="60780" y="4391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0780" y="43911"/>
        <a:ext cx="36000" cy="36000"/>
      </dsp:txXfrm>
    </dsp:sp>
    <dsp:sp modelId="{5E19E5CA-D0AE-4F76-BF43-6BDEB237B5A2}">
      <dsp:nvSpPr>
        <dsp:cNvPr id="5" name="矩形 4" hidden="1"/>
        <dsp:cNvSpPr/>
      </dsp:nvSpPr>
      <dsp:spPr bwMode="white">
        <a:xfrm>
          <a:off x="551656" y="122899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551656" y="1228993"/>
        <a:ext cx="36000" cy="36000"/>
      </dsp:txXfrm>
    </dsp:sp>
    <dsp:sp modelId="{0DA61B58-B005-4D2D-945D-87263173DDDC}">
      <dsp:nvSpPr>
        <dsp:cNvPr id="6" name="矩形 5" hidden="1"/>
        <dsp:cNvSpPr/>
      </dsp:nvSpPr>
      <dsp:spPr bwMode="white">
        <a:xfrm>
          <a:off x="60780" y="241407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0780" y="2414074"/>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a:xfrm>
            <a:off x="5332412" y="5883275"/>
            <a:ext cx="4324044" cy="365125"/>
          </a:xfrm>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10951856" y="5867131"/>
            <a:ext cx="551167" cy="365125"/>
          </a:xfrm>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F11F0EC-4F60-4544-9956-271209A740FE}" type="datetimeFigureOut">
              <a:rPr lang="zh-CN" altLang="en-US" smtClean="0"/>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F11F0EC-4F60-4544-9956-271209A740FE}" type="datetimeFigureOut">
              <a:rPr lang="zh-CN" altLang="en-US" smtClean="0"/>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1F0EC-4F60-4544-9956-271209A740FE}" type="datetimeFigureOut">
              <a:rPr lang="zh-CN" altLang="en-US" smtClean="0"/>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zh-CN" altLang="en-US" smtClean="0"/>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4.pn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push dir="u"/>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7A5AD-5AEC-42D0-A3BE-F46B4057636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ransition spd="slow">
    <p:push dir="u"/>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2" Type="http://schemas.openxmlformats.org/officeDocument/2006/relationships/slideLayout" Target="../slideLayouts/slideLayout2.xml"/><Relationship Id="rId11" Type="http://schemas.microsoft.com/office/2007/relationships/diagramDrawing" Target="../diagrams/drawing4.xml"/><Relationship Id="rId10" Type="http://schemas.openxmlformats.org/officeDocument/2006/relationships/diagramColors" Target="../diagrams/colors4.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pitchFamily="2"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sz="36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84742" y="379827"/>
            <a:ext cx="10296057" cy="6274973"/>
          </a:xfrm>
        </p:spPr>
        <p:txBody>
          <a:bodyPr>
            <a:normAutofit fontScale="92500" lnSpcReduction="20000"/>
          </a:bodyPr>
          <a:lstStyle/>
          <a:p>
            <a:pPr marL="0" indent="0">
              <a:lnSpc>
                <a:spcPct val="126000"/>
              </a:lnSpc>
              <a:buNone/>
            </a:pPr>
            <a:r>
              <a:rPr lang="zh-CN" altLang="en-US" sz="2600" dirty="0">
                <a:latin typeface="黑体" panose="02010609060101010101" pitchFamily="49" charset="-122"/>
                <a:ea typeface="黑体" panose="02010609060101010101" pitchFamily="49" charset="-122"/>
              </a:rPr>
              <a:t>                                                </a:t>
            </a:r>
            <a:endParaRPr lang="en-US" altLang="zh-CN" sz="2600" dirty="0">
              <a:latin typeface="黑体" panose="02010609060101010101" pitchFamily="49" charset="-122"/>
              <a:ea typeface="黑体" panose="02010609060101010101" pitchFamily="49" charset="-122"/>
            </a:endParaRPr>
          </a:p>
          <a:p>
            <a:pPr marL="0" indent="0">
              <a:lnSpc>
                <a:spcPct val="126000"/>
              </a:lnSpc>
              <a:buNone/>
            </a:pPr>
            <a:r>
              <a:rPr lang="zh-CN" altLang="en-US" sz="2600" dirty="0">
                <a:latin typeface="黑体" panose="02010609060101010101" pitchFamily="49" charset="-122"/>
                <a:ea typeface="黑体" panose="02010609060101010101" pitchFamily="49" charset="-122"/>
              </a:rPr>
              <a:t>（四）商事行纪 </a:t>
            </a:r>
            <a:endParaRPr lang="en-US" altLang="zh-CN" sz="2600" dirty="0">
              <a:latin typeface="黑体" panose="02010609060101010101" pitchFamily="49" charset="-122"/>
              <a:ea typeface="黑体" panose="02010609060101010101" pitchFamily="49" charset="-122"/>
            </a:endParaRPr>
          </a:p>
          <a:p>
            <a:pPr marL="0" indent="457200">
              <a:lnSpc>
                <a:spcPct val="126000"/>
              </a:lnSpc>
              <a:buNone/>
            </a:pPr>
            <a:r>
              <a:rPr lang="zh-CN" altLang="zh-CN" sz="2600" dirty="0">
                <a:latin typeface="黑体" panose="02010609060101010101" pitchFamily="49" charset="-122"/>
                <a:ea typeface="黑体" panose="02010609060101010101" pitchFamily="49" charset="-122"/>
              </a:rPr>
              <a:t>商事行纪是指</a:t>
            </a:r>
            <a:r>
              <a:rPr lang="zh-CN" altLang="en-US" sz="2600" dirty="0">
                <a:latin typeface="黑体" panose="02010609060101010101" pitchFamily="49" charset="-122"/>
                <a:ea typeface="黑体" panose="02010609060101010101" pitchFamily="49" charset="-122"/>
              </a:rPr>
              <a:t>商事</a:t>
            </a:r>
            <a:r>
              <a:rPr lang="zh-CN" altLang="zh-CN" sz="2600" dirty="0">
                <a:latin typeface="黑体" panose="02010609060101010101" pitchFamily="49" charset="-122"/>
                <a:ea typeface="黑体" panose="02010609060101010101" pitchFamily="49" charset="-122"/>
              </a:rPr>
              <a:t>主体以自己的名义为委托人购买或销售货物、有价证券等，由此获取报酬，并以此作为职业性经营的行为。</a:t>
            </a:r>
            <a:r>
              <a:rPr lang="zh-CN" altLang="en-US" sz="2600" dirty="0">
                <a:latin typeface="黑体" panose="02010609060101010101" pitchFamily="49" charset="-122"/>
                <a:ea typeface="黑体" panose="02010609060101010101" pitchFamily="49" charset="-122"/>
              </a:rPr>
              <a:t>   </a:t>
            </a:r>
            <a:endParaRPr lang="en-US" altLang="zh-CN" sz="2600" dirty="0">
              <a:latin typeface="黑体" panose="02010609060101010101" pitchFamily="49" charset="-122"/>
              <a:ea typeface="黑体" panose="02010609060101010101" pitchFamily="49" charset="-122"/>
            </a:endParaRPr>
          </a:p>
          <a:p>
            <a:pPr marL="0" indent="457200">
              <a:lnSpc>
                <a:spcPct val="126000"/>
              </a:lnSpc>
              <a:buNone/>
            </a:pPr>
            <a:r>
              <a:rPr lang="zh-CN" altLang="en-US" sz="2600" dirty="0">
                <a:latin typeface="黑体" panose="02010609060101010101" pitchFamily="49" charset="-122"/>
                <a:ea typeface="黑体" panose="02010609060101010101" pitchFamily="49" charset="-122"/>
              </a:rPr>
              <a:t>商事行纪与代理、居间不同，具有自身的特殊规则</a:t>
            </a:r>
            <a:r>
              <a:rPr lang="en-US" altLang="zh-CN"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0" indent="0">
              <a:lnSpc>
                <a:spcPct val="126000"/>
              </a:lnSpc>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商事行纪人以自己的名义从事贸易活动，法律后果由行纪人自己承担。</a:t>
            </a:r>
            <a:endParaRPr lang="en-US" altLang="zh-CN" sz="2600" dirty="0">
              <a:latin typeface="黑体" panose="02010609060101010101" pitchFamily="49" charset="-122"/>
              <a:ea typeface="黑体" panose="02010609060101010101" pitchFamily="49" charset="-122"/>
            </a:endParaRPr>
          </a:p>
          <a:p>
            <a:pPr marL="0" indent="0">
              <a:lnSpc>
                <a:spcPct val="126000"/>
              </a:lnSpc>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商事行纪人为委托人从事贸易活动，因交易所产生的经济上的损益全部归属于委托人。</a:t>
            </a:r>
            <a:endParaRPr lang="en-US" altLang="zh-CN" sz="2600" dirty="0">
              <a:latin typeface="黑体" panose="02010609060101010101" pitchFamily="49" charset="-122"/>
              <a:ea typeface="黑体" panose="02010609060101010101" pitchFamily="49" charset="-122"/>
            </a:endParaRPr>
          </a:p>
          <a:p>
            <a:pPr marL="0" indent="0">
              <a:lnSpc>
                <a:spcPct val="126000"/>
              </a:lnSpc>
              <a:buNone/>
            </a:pPr>
            <a:r>
              <a:rPr lang="zh-CN" altLang="en-US" sz="2600" dirty="0">
                <a:latin typeface="黑体" panose="02010609060101010101" pitchFamily="49" charset="-122"/>
                <a:ea typeface="黑体" panose="02010609060101010101" pitchFamily="49" charset="-122"/>
              </a:rPr>
              <a:t>（五）商事留置 </a:t>
            </a:r>
            <a:endParaRPr lang="en-US" altLang="zh-CN" sz="2600" dirty="0">
              <a:latin typeface="黑体" panose="02010609060101010101" pitchFamily="49" charset="-122"/>
              <a:ea typeface="黑体" panose="02010609060101010101" pitchFamily="49" charset="-122"/>
            </a:endParaRPr>
          </a:p>
          <a:p>
            <a:pPr marL="0" indent="457200">
              <a:lnSpc>
                <a:spcPct val="126000"/>
              </a:lnSpc>
              <a:buNone/>
            </a:pPr>
            <a:r>
              <a:rPr lang="zh-CN" altLang="zh-CN" sz="2600" dirty="0">
                <a:latin typeface="黑体" panose="02010609060101010101" pitchFamily="49" charset="-122"/>
                <a:ea typeface="黑体" panose="02010609060101010101" pitchFamily="49" charset="-122"/>
              </a:rPr>
              <a:t>商事留置是指在双方商</a:t>
            </a:r>
            <a:r>
              <a:rPr lang="zh-CN" altLang="en-US" sz="2600" dirty="0">
                <a:latin typeface="黑体" panose="02010609060101010101" pitchFamily="49" charset="-122"/>
                <a:ea typeface="黑体" panose="02010609060101010101" pitchFamily="49" charset="-122"/>
              </a:rPr>
              <a:t>事</a:t>
            </a:r>
            <a:r>
              <a:rPr lang="zh-CN" altLang="zh-CN" sz="2600" dirty="0">
                <a:latin typeface="黑体" panose="02010609060101010101" pitchFamily="49" charset="-122"/>
                <a:ea typeface="黑体" panose="02010609060101010101" pitchFamily="49" charset="-122"/>
              </a:rPr>
              <a:t>行为中，债权人为了实现其债权，留置债务人的物或有价证券，并在其不履行义务时，变卖或对标的物折价以受偿其债权的行为。</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6000"/>
              </a:lnSpc>
              <a:buNone/>
            </a:pPr>
            <a:endParaRPr lang="en-US" alt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213380" y="609599"/>
            <a:ext cx="9945688" cy="5985933"/>
          </a:xfrm>
        </p:spPr>
        <p:txBody>
          <a:bodyPr>
            <a:normAutofit/>
          </a:bodyPr>
          <a:lstStyle/>
          <a:p>
            <a:pPr algn="l">
              <a:lnSpc>
                <a:spcPct val="126000"/>
              </a:lnSpc>
            </a:pPr>
            <a:r>
              <a:rPr lang="zh-CN" altLang="en-US" sz="2400" dirty="0">
                <a:latin typeface="黑体" panose="02010609060101010101" pitchFamily="49" charset="-122"/>
                <a:ea typeface="黑体" panose="02010609060101010101" pitchFamily="49" charset="-122"/>
              </a:rPr>
              <a:t>（六）商事保证 </a:t>
            </a:r>
            <a:endParaRPr lang="en-US" altLang="zh-CN" sz="2400" dirty="0">
              <a:latin typeface="黑体" panose="02010609060101010101" pitchFamily="49" charset="-122"/>
              <a:ea typeface="黑体" panose="02010609060101010101" pitchFamily="49" charset="-122"/>
            </a:endParaRPr>
          </a:p>
          <a:p>
            <a:pPr indent="457200" algn="l">
              <a:lnSpc>
                <a:spcPct val="126000"/>
              </a:lnSpc>
            </a:pPr>
            <a:r>
              <a:rPr lang="zh-CN" altLang="zh-CN" sz="2400" dirty="0">
                <a:latin typeface="黑体" panose="02010609060101010101" pitchFamily="49" charset="-122"/>
                <a:ea typeface="黑体" panose="02010609060101010101" pitchFamily="49" charset="-122"/>
              </a:rPr>
              <a:t>商事保证是指在商事经营中，保证人和债权人约定，当债务人不履行债务时，保证人按照约定履行债务或者承担责任的行为。</a:t>
            </a: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l">
              <a:lnSpc>
                <a:spcPct val="126000"/>
              </a:lnSpc>
            </a:pPr>
            <a:r>
              <a:rPr lang="zh-CN" altLang="en-US" sz="2400" dirty="0">
                <a:latin typeface="黑体" panose="02010609060101010101" pitchFamily="49" charset="-122"/>
                <a:ea typeface="黑体" panose="02010609060101010101" pitchFamily="49" charset="-122"/>
              </a:rPr>
              <a:t>商事保证有其特殊规则：</a:t>
            </a:r>
            <a:endParaRPr lang="en-US" altLang="zh-CN" sz="2400" dirty="0">
              <a:latin typeface="黑体" panose="02010609060101010101" pitchFamily="49" charset="-122"/>
              <a:ea typeface="黑体" panose="02010609060101010101" pitchFamily="49" charset="-122"/>
            </a:endParaRPr>
          </a:p>
          <a:p>
            <a:pPr algn="l">
              <a:lnSpc>
                <a:spcPct val="126000"/>
              </a:lnSpc>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商事保证的独立性。</a:t>
            </a:r>
            <a:endParaRPr lang="en-US" altLang="zh-CN" sz="2400" dirty="0">
              <a:latin typeface="黑体" panose="02010609060101010101" pitchFamily="49" charset="-122"/>
              <a:ea typeface="黑体" panose="02010609060101010101" pitchFamily="49" charset="-122"/>
            </a:endParaRPr>
          </a:p>
          <a:p>
            <a:pPr algn="l">
              <a:lnSpc>
                <a:spcPct val="126000"/>
              </a:lnSpc>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商事保证的单独性。</a:t>
            </a:r>
            <a:endParaRPr lang="en-US" altLang="zh-CN" sz="2400" dirty="0">
              <a:latin typeface="黑体" panose="02010609060101010101" pitchFamily="49" charset="-122"/>
              <a:ea typeface="黑体" panose="02010609060101010101" pitchFamily="49" charset="-122"/>
            </a:endParaRPr>
          </a:p>
          <a:p>
            <a:pPr algn="l">
              <a:lnSpc>
                <a:spcPct val="126000"/>
              </a:lnSpc>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商事保证形式的严格性。</a:t>
            </a:r>
            <a:endParaRPr lang="en-US" altLang="zh-CN" sz="2400" dirty="0">
              <a:latin typeface="黑体" panose="02010609060101010101" pitchFamily="49" charset="-122"/>
              <a:ea typeface="黑体" panose="02010609060101010101" pitchFamily="49" charset="-122"/>
            </a:endParaRPr>
          </a:p>
          <a:p>
            <a:pPr algn="l">
              <a:lnSpc>
                <a:spcPct val="126000"/>
              </a:lnSpc>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商事保证的保证人通常无先诉抗辩权。</a:t>
            </a:r>
            <a:endParaRPr lang="en-US" altLang="zh-CN" sz="2400" dirty="0">
              <a:latin typeface="黑体" panose="02010609060101010101" pitchFamily="49" charset="-122"/>
              <a:ea typeface="黑体" panose="02010609060101010101" pitchFamily="49" charset="-122"/>
            </a:endParaRPr>
          </a:p>
          <a:p>
            <a:pPr algn="l">
              <a:lnSpc>
                <a:spcPct val="125000"/>
              </a:lnSpc>
            </a:pPr>
            <a:r>
              <a:rPr lang="zh-CN" altLang="zh-CN" sz="2400" dirty="0">
                <a:latin typeface="黑体" panose="02010609060101010101" pitchFamily="49" charset="-122"/>
                <a:ea typeface="黑体" panose="02010609060101010101" pitchFamily="49" charset="-122"/>
              </a:rPr>
              <a:t>（七）商事债权的时效制度</a:t>
            </a:r>
            <a:endParaRPr lang="en-US" altLang="zh-CN" sz="2400" dirty="0">
              <a:latin typeface="黑体" panose="02010609060101010101" pitchFamily="49" charset="-122"/>
              <a:ea typeface="黑体" panose="02010609060101010101" pitchFamily="49" charset="-122"/>
            </a:endParaRPr>
          </a:p>
          <a:p>
            <a:pPr indent="457200" algn="l">
              <a:lnSpc>
                <a:spcPct val="125000"/>
              </a:lnSpc>
            </a:pPr>
            <a:r>
              <a:rPr lang="zh-CN" altLang="zh-CN" sz="2400" dirty="0">
                <a:latin typeface="黑体" panose="02010609060101010101" pitchFamily="49" charset="-122"/>
                <a:ea typeface="黑体" panose="02010609060101010101" pitchFamily="49" charset="-122"/>
              </a:rPr>
              <a:t>商事债权的时效是指商事债权失效的权利性质和失效的时间计算。</a:t>
            </a:r>
            <a:endParaRPr lang="zh-CN" altLang="zh-CN" sz="24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28571" y="218782"/>
            <a:ext cx="10129961" cy="5741882"/>
          </a:xfrm>
        </p:spPr>
        <p:txBody>
          <a:bodyPr>
            <a:normAutofit/>
          </a:bodyPr>
          <a:lstStyle/>
          <a:p>
            <a:pPr marL="0" indent="0">
              <a:lnSpc>
                <a:spcPct val="125000"/>
              </a:lnSpc>
              <a:buNone/>
            </a:pPr>
            <a:r>
              <a:rPr lang="zh-CN" altLang="en-US" dirty="0">
                <a:latin typeface="黑体" panose="02010609060101010101" pitchFamily="49" charset="-122"/>
                <a:ea typeface="黑体" panose="02010609060101010101" pitchFamily="49" charset="-122"/>
              </a:rPr>
              <a:t>（八）商事信用</a:t>
            </a:r>
            <a:endParaRPr lang="en-US" altLang="zh-CN" dirty="0">
              <a:latin typeface="黑体" panose="02010609060101010101" pitchFamily="49" charset="-122"/>
              <a:ea typeface="黑体" panose="02010609060101010101" pitchFamily="49" charset="-122"/>
            </a:endParaRPr>
          </a:p>
          <a:p>
            <a:pPr marL="0" indent="457200">
              <a:lnSpc>
                <a:spcPct val="125000"/>
              </a:lnSpc>
              <a:buNone/>
            </a:pPr>
            <a:r>
              <a:rPr lang="zh-CN" altLang="zh-CN" dirty="0">
                <a:latin typeface="黑体" panose="02010609060101010101" pitchFamily="49" charset="-122"/>
                <a:ea typeface="黑体" panose="02010609060101010101" pitchFamily="49" charset="-122"/>
              </a:rPr>
              <a:t>商事信用是英美法系国家商法的概念，指在商品销售、提供服务、提供贷款等商事交易中取得商品、接受服务或贷款的一方，同意在规定的未来某日期支付货款、服务报酬、贷款本息的承诺。</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（九）融资租赁</a:t>
            </a:r>
            <a:endParaRPr lang="en-US" altLang="zh-CN" dirty="0">
              <a:latin typeface="黑体" panose="02010609060101010101" pitchFamily="49" charset="-122"/>
              <a:ea typeface="黑体" panose="02010609060101010101" pitchFamily="49" charset="-122"/>
            </a:endParaRPr>
          </a:p>
          <a:p>
            <a:pPr marL="0" indent="457200">
              <a:lnSpc>
                <a:spcPct val="125000"/>
              </a:lnSpc>
              <a:buNone/>
            </a:pPr>
            <a:r>
              <a:rPr lang="zh-CN" altLang="zh-CN" dirty="0">
                <a:latin typeface="黑体" panose="02010609060101010101" pitchFamily="49" charset="-122"/>
                <a:ea typeface="黑体" panose="02010609060101010101" pitchFamily="49" charset="-122"/>
              </a:rPr>
              <a:t>是指出租人和承租人双方商</a:t>
            </a:r>
            <a:r>
              <a:rPr lang="zh-CN" altLang="en-US" dirty="0">
                <a:latin typeface="黑体" panose="02010609060101010101" pitchFamily="49" charset="-122"/>
                <a:ea typeface="黑体" panose="02010609060101010101" pitchFamily="49" charset="-122"/>
              </a:rPr>
              <a:t>事</a:t>
            </a:r>
            <a:r>
              <a:rPr lang="zh-CN" altLang="zh-CN" dirty="0">
                <a:latin typeface="黑体" panose="02010609060101010101" pitchFamily="49" charset="-122"/>
                <a:ea typeface="黑体" panose="02010609060101010101" pitchFamily="49" charset="-122"/>
              </a:rPr>
              <a:t>主体约定，出租人根据承租人的决定，向承租人选定的第三人（供货方）购买承租人选定的物品，然后将其租给承租人长期使用，以收取承租人支付的租金的方式来收回投资的一种商</a:t>
            </a:r>
            <a:r>
              <a:rPr lang="zh-CN" altLang="en-US" dirty="0">
                <a:latin typeface="黑体" panose="02010609060101010101" pitchFamily="49" charset="-122"/>
                <a:ea typeface="黑体" panose="02010609060101010101" pitchFamily="49" charset="-122"/>
              </a:rPr>
              <a:t>事</a:t>
            </a:r>
            <a:r>
              <a:rPr lang="zh-CN" altLang="zh-CN" dirty="0">
                <a:latin typeface="黑体" panose="02010609060101010101" pitchFamily="49" charset="-122"/>
                <a:ea typeface="黑体" panose="02010609060101010101" pitchFamily="49" charset="-122"/>
              </a:rPr>
              <a:t>行为。</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80067" y="-186267"/>
            <a:ext cx="9327621" cy="5342467"/>
          </a:xfrm>
        </p:spPr>
        <p:txBody>
          <a:bodyPr>
            <a:normAutofit/>
          </a:bodyPr>
          <a:lstStyle/>
          <a:p>
            <a:pPr algn="l">
              <a:lnSpc>
                <a:spcPct val="125000"/>
              </a:lnSpc>
            </a:pPr>
            <a:r>
              <a:rPr lang="zh-CN" altLang="en-US" sz="2400" dirty="0">
                <a:latin typeface="黑体" panose="02010609060101010101" pitchFamily="49" charset="-122"/>
                <a:ea typeface="黑体" panose="02010609060101010101" pitchFamily="49" charset="-122"/>
              </a:rPr>
              <a:t>（十）商事仓储</a:t>
            </a:r>
            <a:endParaRPr lang="en-US" altLang="zh-CN" sz="2400" dirty="0">
              <a:latin typeface="黑体" panose="02010609060101010101" pitchFamily="49" charset="-122"/>
              <a:ea typeface="黑体" panose="02010609060101010101" pitchFamily="49" charset="-122"/>
            </a:endParaRPr>
          </a:p>
          <a:p>
            <a:pPr algn="l">
              <a:lnSpc>
                <a:spcPct val="125000"/>
              </a:lnSpc>
            </a:pPr>
            <a:r>
              <a:rPr lang="zh-CN" altLang="zh-CN" sz="2400" dirty="0">
                <a:latin typeface="黑体" panose="02010609060101010101" pitchFamily="49" charset="-122"/>
                <a:ea typeface="黑体" panose="02010609060101010101" pitchFamily="49" charset="-122"/>
              </a:rPr>
              <a:t>商事仓储是由商</a:t>
            </a:r>
            <a:r>
              <a:rPr lang="zh-CN" altLang="en-US" sz="2400" dirty="0">
                <a:latin typeface="黑体" panose="02010609060101010101" pitchFamily="49" charset="-122"/>
                <a:ea typeface="黑体" panose="02010609060101010101" pitchFamily="49" charset="-122"/>
              </a:rPr>
              <a:t>事</a:t>
            </a:r>
            <a:r>
              <a:rPr lang="zh-CN" altLang="zh-CN" sz="2400" dirty="0">
                <a:latin typeface="黑体" panose="02010609060101010101" pitchFamily="49" charset="-122"/>
                <a:ea typeface="黑体" panose="02010609060101010101" pitchFamily="49" charset="-122"/>
              </a:rPr>
              <a:t>主体所从事的仓库经营，即保管人</a:t>
            </a:r>
            <a:r>
              <a:rPr lang="zh-CN" altLang="en-US" sz="2400" dirty="0">
                <a:latin typeface="黑体" panose="02010609060101010101" pitchFamily="49" charset="-122"/>
                <a:ea typeface="黑体" panose="02010609060101010101" pitchFamily="49" charset="-122"/>
              </a:rPr>
              <a:t>对</a:t>
            </a:r>
            <a:r>
              <a:rPr lang="zh-CN" altLang="zh-CN" sz="2400" dirty="0">
                <a:latin typeface="黑体" panose="02010609060101010101" pitchFamily="49" charset="-122"/>
                <a:ea typeface="黑体" panose="02010609060101010101" pitchFamily="49" charset="-122"/>
              </a:rPr>
              <a:t>存货人交付的仓储货物储存和保管的商</a:t>
            </a:r>
            <a:r>
              <a:rPr lang="zh-CN" altLang="en-US" sz="2400" dirty="0">
                <a:latin typeface="黑体" panose="02010609060101010101" pitchFamily="49" charset="-122"/>
                <a:ea typeface="黑体" panose="02010609060101010101" pitchFamily="49" charset="-122"/>
              </a:rPr>
              <a:t>事</a:t>
            </a:r>
            <a:r>
              <a:rPr lang="zh-CN" altLang="zh-CN" sz="2400" dirty="0">
                <a:latin typeface="黑体" panose="02010609060101010101" pitchFamily="49" charset="-122"/>
                <a:ea typeface="黑体" panose="02010609060101010101" pitchFamily="49" charset="-122"/>
              </a:rPr>
              <a:t>行为。</a:t>
            </a:r>
            <a:endParaRPr lang="en-US" altLang="zh-CN" sz="2400" dirty="0">
              <a:latin typeface="黑体" panose="02010609060101010101" pitchFamily="49" charset="-122"/>
              <a:ea typeface="黑体" panose="02010609060101010101" pitchFamily="49" charset="-122"/>
            </a:endParaRPr>
          </a:p>
          <a:p>
            <a:pPr algn="l">
              <a:lnSpc>
                <a:spcPct val="125000"/>
              </a:lnSpc>
            </a:pPr>
            <a:r>
              <a:rPr lang="zh-CN" altLang="en-US" sz="2400" dirty="0">
                <a:latin typeface="黑体" panose="02010609060101010101" pitchFamily="49" charset="-122"/>
                <a:ea typeface="黑体" panose="02010609060101010101" pitchFamily="49" charset="-122"/>
              </a:rPr>
              <a:t>（十一）商事运输</a:t>
            </a:r>
            <a:endParaRPr lang="en-US" altLang="zh-CN" sz="2400" dirty="0">
              <a:latin typeface="黑体" panose="02010609060101010101" pitchFamily="49" charset="-122"/>
              <a:ea typeface="黑体" panose="02010609060101010101" pitchFamily="49" charset="-122"/>
            </a:endParaRPr>
          </a:p>
          <a:p>
            <a:pPr algn="l">
              <a:lnSpc>
                <a:spcPct val="125000"/>
              </a:lnSpc>
            </a:pPr>
            <a:r>
              <a:rPr lang="zh-CN" altLang="zh-CN" sz="2400" dirty="0">
                <a:latin typeface="黑体" panose="02010609060101010101" pitchFamily="49" charset="-122"/>
                <a:ea typeface="黑体" panose="02010609060101010101" pitchFamily="49" charset="-122"/>
              </a:rPr>
              <a:t>商事运输包括货运和旅客运输。</a:t>
            </a:r>
            <a:endParaRPr lang="en-US" altLang="zh-CN" sz="24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05497"/>
            <a:ext cx="12191999" cy="988454"/>
          </a:xfrm>
        </p:spPr>
        <p:txBody>
          <a:bodyPr/>
          <a:lstStyle/>
          <a:p>
            <a:r>
              <a:rPr lang="zh-CN" altLang="en-US" sz="3600" dirty="0">
                <a:solidFill>
                  <a:prstClr val="black"/>
                </a:solidFill>
                <a:latin typeface="黑体" panose="02010609060101010101" pitchFamily="49" charset="-122"/>
                <a:ea typeface="黑体" panose="02010609060101010101" pitchFamily="49" charset="-122"/>
              </a:rPr>
              <a:t>第二节  营业 </a:t>
            </a:r>
            <a:endParaRPr lang="zh-CN" altLang="en-US" dirty="0"/>
          </a:p>
        </p:txBody>
      </p:sp>
      <p:sp>
        <p:nvSpPr>
          <p:cNvPr id="3" name="内容占位符 2"/>
          <p:cNvSpPr>
            <a:spLocks noGrp="1"/>
          </p:cNvSpPr>
          <p:nvPr>
            <p:ph idx="1"/>
          </p:nvPr>
        </p:nvSpPr>
        <p:spPr>
          <a:xfrm>
            <a:off x="4731840" y="1493951"/>
            <a:ext cx="3911938" cy="3009363"/>
          </a:xfrm>
        </p:spPr>
        <p:txBody>
          <a:bodyPr/>
          <a:lstStyle/>
          <a:p>
            <a:pPr marL="0" indent="0">
              <a:buNone/>
            </a:pPr>
            <a:r>
              <a:rPr lang="zh-CN" altLang="en-US" dirty="0">
                <a:latin typeface="黑体" panose="02010609060101010101" pitchFamily="49" charset="-122"/>
                <a:ea typeface="黑体" panose="02010609060101010101" pitchFamily="49" charset="-122"/>
              </a:rPr>
              <a:t>一、营业概述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二、营业资产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三、营业转让</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437322"/>
            <a:ext cx="12192000" cy="826936"/>
          </a:xfrm>
        </p:spPr>
        <p:txBody>
          <a:bodyPr>
            <a:normAutofit/>
          </a:bodyPr>
          <a:lstStyle/>
          <a:p>
            <a:r>
              <a:rPr lang="zh-CN" altLang="en-US" sz="2400" b="1" dirty="0">
                <a:latin typeface="黑体" panose="02010609060101010101" pitchFamily="49" charset="-122"/>
                <a:ea typeface="黑体" panose="02010609060101010101" pitchFamily="49" charset="-122"/>
              </a:rPr>
              <a:t>第二节  营业    </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18765" y="1264258"/>
            <a:ext cx="9657401" cy="5279665"/>
          </a:xfrm>
        </p:spPr>
        <p:txBody>
          <a:bodyPr>
            <a:normAutofit fontScale="92500" lnSpcReduction="10000"/>
          </a:bodyPr>
          <a:lstStyle/>
          <a:p>
            <a:pPr marL="0" indent="0">
              <a:buNone/>
            </a:pPr>
            <a:r>
              <a:rPr lang="zh-CN" altLang="en-US" sz="2600" dirty="0">
                <a:latin typeface="黑体" panose="02010609060101010101" pitchFamily="49" charset="-122"/>
                <a:ea typeface="黑体" panose="02010609060101010101" pitchFamily="49" charset="-122"/>
              </a:rPr>
              <a:t>一、营业概述</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（一）营业的概念和特点</a:t>
            </a:r>
            <a:endParaRPr lang="en-US" altLang="zh-CN"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营业的概念：</a:t>
            </a:r>
            <a:r>
              <a:rPr lang="zh-CN" altLang="zh-CN" sz="2600" dirty="0">
                <a:latin typeface="黑体" panose="02010609060101010101" pitchFamily="49" charset="-122"/>
                <a:ea typeface="黑体" panose="02010609060101010101" pitchFamily="49" charset="-122"/>
              </a:rPr>
              <a:t>“营业”是指运营中的营利事业</a:t>
            </a:r>
            <a:r>
              <a:rPr lang="zh-CN" altLang="en-US" sz="2600" dirty="0">
                <a:latin typeface="黑体" panose="02010609060101010101" pitchFamily="49" charset="-122"/>
                <a:ea typeface="黑体" panose="02010609060101010101" pitchFamily="49" charset="-122"/>
              </a:rPr>
              <a:t>，</a:t>
            </a:r>
            <a:r>
              <a:rPr lang="zh-CN" altLang="zh-CN" sz="2600" dirty="0">
                <a:latin typeface="黑体" panose="02010609060101010101" pitchFamily="49" charset="-122"/>
                <a:ea typeface="黑体" panose="02010609060101010101" pitchFamily="49" charset="-122"/>
              </a:rPr>
              <a:t>既包括组织和经营活动，也包括财产关系</a:t>
            </a:r>
            <a:r>
              <a:rPr lang="zh-CN"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相关制度：营业构成、营业权、营业自由与限制、营业场所、营业资产、营业转让等。</a:t>
            </a:r>
            <a:endParaRPr lang="en-US" altLang="zh-CN" sz="2600" dirty="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营业的特点：</a:t>
            </a:r>
            <a:endParaRPr lang="zh-CN" altLang="en-US"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）与商事主体联系在一起；</a:t>
            </a:r>
            <a:endParaRPr lang="zh-CN" altLang="en-US"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）应该遵守法律，且应该为人知悉、不违背善良风俗；</a:t>
            </a:r>
            <a:endParaRPr lang="zh-CN" altLang="en-US"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）可以成为权利的客体； </a:t>
            </a:r>
            <a:endParaRPr lang="zh-CN" altLang="en-US"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）综合性行为</a:t>
            </a:r>
            <a:endParaRPr lang="zh-CN" altLang="en-US" sz="2600"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64974" y="768627"/>
            <a:ext cx="9931180" cy="5735132"/>
          </a:xfrm>
        </p:spPr>
        <p:txBody>
          <a:bodyPr>
            <a:noAutofit/>
          </a:bodyPr>
          <a:lstStyle/>
          <a:p>
            <a:pPr marL="0" indent="0">
              <a:lnSpc>
                <a:spcPct val="114000"/>
              </a:lnSpc>
              <a:buNone/>
            </a:pPr>
            <a:r>
              <a:rPr lang="zh-CN" altLang="en-US" dirty="0">
                <a:latin typeface="黑体" panose="02010609060101010101" pitchFamily="49" charset="-122"/>
                <a:ea typeface="黑体" panose="02010609060101010101" pitchFamily="49" charset="-122"/>
              </a:rPr>
              <a:t>（二）营业权 </a:t>
            </a:r>
            <a:endParaRPr lang="en-US" altLang="zh-CN" dirty="0">
              <a:latin typeface="黑体" panose="02010609060101010101" pitchFamily="49" charset="-122"/>
              <a:ea typeface="黑体" panose="02010609060101010101" pitchFamily="49" charset="-122"/>
            </a:endParaRPr>
          </a:p>
          <a:p>
            <a:pPr marL="0" indent="0">
              <a:lnSpc>
                <a:spcPct val="114000"/>
              </a:lnSpc>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营业权概念</a:t>
            </a:r>
            <a:endParaRPr lang="en-US" altLang="zh-CN" dirty="0">
              <a:latin typeface="黑体" panose="02010609060101010101" pitchFamily="49" charset="-122"/>
              <a:ea typeface="黑体" panose="02010609060101010101" pitchFamily="49" charset="-122"/>
            </a:endParaRPr>
          </a:p>
          <a:p>
            <a:pPr marL="0" indent="457200">
              <a:lnSpc>
                <a:spcPct val="114000"/>
              </a:lnSpc>
              <a:buNone/>
            </a:pPr>
            <a:r>
              <a:rPr lang="zh-CN" altLang="zh-CN" dirty="0">
                <a:latin typeface="黑体" panose="02010609060101010101" pitchFamily="49" charset="-122"/>
                <a:ea typeface="黑体" panose="02010609060101010101" pitchFamily="49" charset="-122"/>
              </a:rPr>
              <a:t>营业权是指商事主体基于平等的主体资格和营业机会，自由选择特定商事领域进行经营，从事以营利为目的的活动而免受国家法律之外的不合理限制和其他主体干预的权利。</a:t>
            </a:r>
            <a:endParaRPr lang="en-US" altLang="zh-CN" dirty="0">
              <a:latin typeface="黑体" panose="02010609060101010101" pitchFamily="49" charset="-122"/>
              <a:ea typeface="黑体" panose="02010609060101010101" pitchFamily="49" charset="-122"/>
            </a:endParaRPr>
          </a:p>
          <a:p>
            <a:pPr marL="0" indent="0">
              <a:lnSpc>
                <a:spcPct val="114000"/>
              </a:lnSpc>
              <a:buNone/>
            </a:pPr>
            <a:r>
              <a:rPr lang="zh-CN" altLang="en-US" dirty="0">
                <a:latin typeface="黑体" panose="02010609060101010101" pitchFamily="49" charset="-122"/>
                <a:ea typeface="黑体" panose="02010609060101010101" pitchFamily="49" charset="-122"/>
              </a:rPr>
              <a:t>核心内容：营业自由及其保护 </a:t>
            </a:r>
            <a:endParaRPr lang="en-US" altLang="zh-CN" dirty="0">
              <a:latin typeface="黑体" panose="02010609060101010101" pitchFamily="49" charset="-122"/>
              <a:ea typeface="黑体" panose="02010609060101010101" pitchFamily="49" charset="-122"/>
            </a:endParaRPr>
          </a:p>
          <a:p>
            <a:pPr marL="0" indent="0">
              <a:lnSpc>
                <a:spcPct val="114000"/>
              </a:lnSpc>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营业自由</a:t>
            </a:r>
            <a:endParaRPr lang="zh-CN" altLang="en-US" dirty="0">
              <a:latin typeface="黑体" panose="02010609060101010101" pitchFamily="49" charset="-122"/>
              <a:ea typeface="黑体" panose="02010609060101010101" pitchFamily="49" charset="-122"/>
            </a:endParaRPr>
          </a:p>
          <a:p>
            <a:pPr marL="0" indent="0">
              <a:lnSpc>
                <a:spcPct val="114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）营业机会平等享有的自由 </a:t>
            </a:r>
            <a:endParaRPr lang="zh-CN" altLang="en-US" dirty="0">
              <a:latin typeface="黑体" panose="02010609060101010101" pitchFamily="49" charset="-122"/>
              <a:ea typeface="黑体" panose="02010609060101010101" pitchFamily="49" charset="-122"/>
            </a:endParaRPr>
          </a:p>
          <a:p>
            <a:pPr marL="0" indent="0">
              <a:lnSpc>
                <a:spcPct val="114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）营业资格取得的自由 </a:t>
            </a:r>
            <a:endParaRPr lang="zh-CN" altLang="en-US" dirty="0">
              <a:latin typeface="黑体" panose="02010609060101010101" pitchFamily="49" charset="-122"/>
              <a:ea typeface="黑体" panose="02010609060101010101" pitchFamily="49" charset="-122"/>
            </a:endParaRPr>
          </a:p>
          <a:p>
            <a:pPr marL="0" indent="0">
              <a:lnSpc>
                <a:spcPct val="114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）营业进入与退出的自由          </a:t>
            </a:r>
            <a:endParaRPr lang="zh-CN" altLang="en-US" dirty="0">
              <a:latin typeface="黑体" panose="02010609060101010101" pitchFamily="49" charset="-122"/>
              <a:ea typeface="黑体" panose="02010609060101010101" pitchFamily="49" charset="-122"/>
            </a:endParaRPr>
          </a:p>
          <a:p>
            <a:pPr marL="0" indent="0">
              <a:lnSpc>
                <a:spcPct val="114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）营业领域选择的自由 </a:t>
            </a:r>
            <a:endParaRPr lang="en-US" altLang="zh-CN"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1009817"/>
            <a:ext cx="10018713" cy="5348650"/>
          </a:xfrm>
        </p:spPr>
        <p:txBody>
          <a:bodyPr>
            <a:normAutofit lnSpcReduction="10000"/>
          </a:bodyPr>
          <a:lstStyle/>
          <a:p>
            <a:pPr marL="0" indent="0">
              <a:lnSpc>
                <a:spcPct val="125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）营业事项自主设定的自由   </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）营业方式自我决定的自由     </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）经营管理独立决策的自由    </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）营业侵权有效救济方式选择的自由</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（三）营业权</a:t>
            </a:r>
            <a:r>
              <a:rPr lang="zh-CN" altLang="en-US">
                <a:latin typeface="黑体" panose="02010609060101010101" pitchFamily="49" charset="-122"/>
                <a:ea typeface="黑体" panose="02010609060101010101" pitchFamily="49" charset="-122"/>
              </a:rPr>
              <a:t>的保护  </a:t>
            </a:r>
            <a:endParaRPr lang="zh-CN" altLang="en-US"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宪法保护</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民法保护</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竞争法保护</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刑法保护</a:t>
            </a:r>
            <a:endParaRPr lang="zh-CN" altLang="en-US" dirty="0">
              <a:latin typeface="黑体" panose="02010609060101010101" pitchFamily="49" charset="-122"/>
              <a:ea typeface="黑体" panose="02010609060101010101" pitchFamily="49" charset="-122"/>
            </a:endParaRPr>
          </a:p>
          <a:p>
            <a:pPr>
              <a:lnSpc>
                <a:spcPct val="125000"/>
              </a:lnSpc>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90557" y="1046837"/>
            <a:ext cx="9395996" cy="5171083"/>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二、营业资产</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（一）营业资产的概念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dirty="0">
                <a:latin typeface="黑体" panose="02010609060101010101" pitchFamily="49" charset="-122"/>
                <a:ea typeface="黑体" panose="02010609060101010101" pitchFamily="49" charset="-122"/>
              </a:rPr>
              <a:t>指</a:t>
            </a:r>
            <a:r>
              <a:rPr lang="zh-CN" altLang="en-US" dirty="0">
                <a:latin typeface="黑体" panose="02010609060101010101" pitchFamily="49" charset="-122"/>
                <a:ea typeface="黑体" panose="02010609060101010101" pitchFamily="49" charset="-122"/>
              </a:rPr>
              <a:t>商事</a:t>
            </a:r>
            <a:r>
              <a:rPr lang="zh-CN" altLang="zh-CN" dirty="0">
                <a:latin typeface="黑体" panose="02010609060101010101" pitchFamily="49" charset="-122"/>
                <a:ea typeface="黑体" panose="02010609060101010101" pitchFamily="49" charset="-122"/>
              </a:rPr>
              <a:t>主体所拥有的、基于营利目的而形成的并用于营业活动的全部财产</a:t>
            </a:r>
            <a:r>
              <a:rPr lang="zh-CN" altLang="en-US" dirty="0">
                <a:latin typeface="黑体" panose="02010609060101010101" pitchFamily="49" charset="-122"/>
                <a:ea typeface="黑体" panose="02010609060101010101" pitchFamily="49" charset="-122"/>
              </a:rPr>
              <a:t>。（不动产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动产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债权及债务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有形资产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无形资产等）</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（二）营业资产的特征</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财产属性</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价值实现取决于财产，更依赖于营业</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整体性、确定性、可转让性</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（三）营业资产的分类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有形财产与无形财产</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积极财产与消极财产</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mn-ea"/>
            </a:endParaRPr>
          </a:p>
        </p:txBody>
      </p:sp>
      <p:graphicFrame>
        <p:nvGraphicFramePr>
          <p:cNvPr id="2" name="图示 1"/>
          <p:cNvGraphicFramePr/>
          <p:nvPr/>
        </p:nvGraphicFramePr>
        <p:xfrm>
          <a:off x="5739618" y="2878328"/>
          <a:ext cx="6699987" cy="3016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ircle(in)">
                                      <p:cBhvr>
                                        <p:cTn id="37"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518699" y="455526"/>
            <a:ext cx="9183758" cy="5874935"/>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三、营业转让</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（一）营业转让的概念 </a:t>
            </a:r>
            <a:endParaRPr lang="en-US" altLang="zh-CN"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zh-CN" dirty="0">
                <a:latin typeface="黑体" panose="02010609060101010101" pitchFamily="49" charset="-122"/>
                <a:ea typeface="黑体" panose="02010609060101010101" pitchFamily="49" charset="-122"/>
              </a:rPr>
              <a:t> 营业转让是指商</a:t>
            </a:r>
            <a:r>
              <a:rPr lang="zh-CN" altLang="en-US" dirty="0">
                <a:latin typeface="黑体" panose="02010609060101010101" pitchFamily="49" charset="-122"/>
                <a:ea typeface="黑体" panose="02010609060101010101" pitchFamily="49" charset="-122"/>
              </a:rPr>
              <a:t>事</a:t>
            </a:r>
            <a:r>
              <a:rPr lang="zh-CN" altLang="zh-CN" dirty="0">
                <a:latin typeface="黑体" panose="02010609060101010101" pitchFamily="49" charset="-122"/>
                <a:ea typeface="黑体" panose="02010609060101010101" pitchFamily="49" charset="-122"/>
              </a:rPr>
              <a:t>主体将其所拥有的组织化的营业全部或者部分转让给受让人的行为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（二）营业转让合同</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营业转让合同的客体</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营业转让合同的客体（即“标的物”）是营业资产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它包括不动产、动产、知识产权、区别性标记、商誉及其他商事人格权、各种有价值的事实关系，</a:t>
            </a:r>
            <a:endParaRPr lang="zh-CN" altLang="en-US"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也包括作为营业转让客体必须具备的构成要素。</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35715" y="288011"/>
            <a:ext cx="9595027" cy="1246031"/>
          </a:xfrm>
        </p:spPr>
        <p:txBody>
          <a:bodyPr>
            <a:normAutofit/>
          </a:bodyPr>
          <a:lstStyle/>
          <a:p>
            <a:r>
              <a:rPr lang="zh-CN" altLang="en-US" sz="3600" b="1" dirty="0">
                <a:latin typeface="黑体" panose="02010609060101010101" pitchFamily="49" charset="-122"/>
                <a:ea typeface="黑体" panose="02010609060101010101" pitchFamily="49" charset="-122"/>
              </a:rPr>
              <a:t>第三章  商事行为</a:t>
            </a:r>
            <a:endParaRPr lang="zh-CN" altLang="en-US" sz="3600" b="1" dirty="0">
              <a:latin typeface="黑体" panose="02010609060101010101" pitchFamily="49" charset="-122"/>
              <a:ea typeface="黑体" panose="02010609060101010101" pitchFamily="49" charset="-122"/>
            </a:endParaRPr>
          </a:p>
        </p:txBody>
      </p:sp>
      <p:sp>
        <p:nvSpPr>
          <p:cNvPr id="4" name="内容占位符 3"/>
          <p:cNvSpPr>
            <a:spLocks noGrp="1"/>
          </p:cNvSpPr>
          <p:nvPr>
            <p:ph idx="1"/>
          </p:nvPr>
        </p:nvSpPr>
        <p:spPr>
          <a:xfrm>
            <a:off x="4527568" y="2376726"/>
            <a:ext cx="5369466" cy="3548946"/>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第一节  商事行为概述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第二节  营业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第三节  连锁经营与特许经营</a:t>
            </a:r>
            <a:endParaRPr lang="zh-CN" altLang="en-US" dirty="0">
              <a:latin typeface="黑体" panose="02010609060101010101" pitchFamily="49" charset="-122"/>
              <a:ea typeface="黑体" panose="02010609060101010101" pitchFamily="49" charset="-122"/>
            </a:endParaRPr>
          </a:p>
          <a:p>
            <a:pPr marL="0" indent="0">
              <a:buNone/>
            </a:pPr>
            <a:r>
              <a:rPr lang="zh-CN" altLang="en-US" dirty="0">
                <a:solidFill>
                  <a:prstClr val="black"/>
                </a:solidFill>
                <a:latin typeface="黑体" panose="02010609060101010101" pitchFamily="49" charset="-122"/>
                <a:ea typeface="黑体" panose="02010609060101010101" pitchFamily="49" charset="-122"/>
              </a:rPr>
              <a:t>第四节  电子商务 </a:t>
            </a:r>
            <a:endParaRPr lang="en-US" altLang="zh-CN" dirty="0">
              <a:solidFill>
                <a:prstClr val="black"/>
              </a:solidFill>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第五节  商事运输</a:t>
            </a:r>
            <a:r>
              <a:rPr lang="en-US" altLang="zh-CN">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a:p>
            <a:pPr marL="0" indent="0">
              <a:buNone/>
            </a:pPr>
            <a:endParaRPr lang="zh-CN" altLang="en-US" sz="2800" dirty="0"/>
          </a:p>
          <a:p>
            <a:pPr marL="0" indent="0">
              <a:buNone/>
            </a:pPr>
            <a:endParaRPr lang="en-US" altLang="zh-CN" sz="2800" dirty="0"/>
          </a:p>
          <a:p>
            <a:pPr marL="0" indent="0">
              <a:buNone/>
            </a:pPr>
            <a:endParaRPr lang="en-US" altLang="zh-CN" sz="2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484312" y="465666"/>
            <a:ext cx="9657821" cy="6163733"/>
          </a:xfrm>
        </p:spPr>
        <p:txBody>
          <a:bodyPr>
            <a:noAutofit/>
          </a:bodyPr>
          <a:lstStyle/>
          <a:p>
            <a:pPr algn="l"/>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营业转让人的义务</a:t>
            </a:r>
            <a:endParaRPr lang="en-US" altLang="zh-CN" sz="2400" dirty="0">
              <a:latin typeface="黑体" panose="02010609060101010101" pitchFamily="49" charset="-122"/>
              <a:ea typeface="黑体" panose="02010609060101010101" pitchFamily="49" charset="-122"/>
            </a:endParaRPr>
          </a:p>
          <a:p>
            <a:pPr algn="l"/>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）营业转让业务</a:t>
            </a:r>
            <a:endParaRPr lang="en-US" altLang="zh-CN" sz="2400" dirty="0">
              <a:latin typeface="黑体" panose="02010609060101010101" pitchFamily="49" charset="-122"/>
              <a:ea typeface="黑体" panose="02010609060101010101" pitchFamily="49" charset="-122"/>
            </a:endParaRPr>
          </a:p>
          <a:p>
            <a:pPr indent="457200" algn="l"/>
            <a:r>
              <a:rPr lang="zh-CN" altLang="en-US" sz="2400" dirty="0">
                <a:latin typeface="黑体" panose="02010609060101010101" pitchFamily="49" charset="-122"/>
                <a:ea typeface="黑体" panose="02010609060101010101" pitchFamily="49" charset="-122"/>
              </a:rPr>
              <a:t>由于营业资产的构成复杂，营业转让人在转让营业资产时，要根据构成营业资产的各种财产形态，分别履行财产转移义务，办理相关手续。</a:t>
            </a:r>
            <a:endParaRPr lang="en-US" altLang="zh-CN" sz="2400" dirty="0">
              <a:latin typeface="黑体" panose="02010609060101010101" pitchFamily="49" charset="-122"/>
              <a:ea typeface="黑体" panose="02010609060101010101" pitchFamily="49" charset="-122"/>
            </a:endParaRPr>
          </a:p>
          <a:p>
            <a:pPr algn="l"/>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）竞业禁止义务</a:t>
            </a:r>
            <a:endParaRPr lang="en-US" altLang="zh-CN" sz="2400" dirty="0">
              <a:latin typeface="黑体" panose="02010609060101010101" pitchFamily="49" charset="-122"/>
              <a:ea typeface="黑体" panose="02010609060101010101" pitchFamily="49" charset="-122"/>
            </a:endParaRPr>
          </a:p>
          <a:p>
            <a:pPr indent="457200" algn="l"/>
            <a:r>
              <a:rPr lang="zh-CN" altLang="en-US" sz="2400" dirty="0">
                <a:latin typeface="黑体" panose="02010609060101010101" pitchFamily="49" charset="-122"/>
                <a:ea typeface="黑体" panose="02010609060101010101" pitchFamily="49" charset="-122"/>
              </a:rPr>
              <a:t>在一定的时间和区域内，营业转让人不得经营与所转让的营业相同或类似的活动。</a:t>
            </a:r>
            <a:endParaRPr lang="en-US" altLang="zh-CN" sz="2400" dirty="0">
              <a:latin typeface="黑体" panose="02010609060101010101" pitchFamily="49" charset="-122"/>
              <a:ea typeface="黑体" panose="02010609060101010101" pitchFamily="49" charset="-122"/>
            </a:endParaRPr>
          </a:p>
          <a:p>
            <a:pPr algn="l"/>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）营业的瑕疵担保义务</a:t>
            </a:r>
            <a:endParaRPr lang="en-US" altLang="zh-CN" sz="2400" dirty="0">
              <a:latin typeface="黑体" panose="02010609060101010101" pitchFamily="49" charset="-122"/>
              <a:ea typeface="黑体" panose="02010609060101010101" pitchFamily="49" charset="-122"/>
            </a:endParaRPr>
          </a:p>
          <a:p>
            <a:pPr indent="457200" algn="l"/>
            <a:r>
              <a:rPr lang="zh-CN" altLang="en-US" sz="2400" dirty="0">
                <a:latin typeface="黑体" panose="02010609060101010101" pitchFamily="49" charset="-122"/>
                <a:ea typeface="黑体" panose="02010609060101010101" pitchFamily="49" charset="-122"/>
              </a:rPr>
              <a:t>为维护交易安全，转让人除了对受让人履行移转营业的义务外，还应承担对所转让营业的瑕疵担保义务，包括物和权利的瑕疵担保义务。</a:t>
            </a:r>
            <a:endParaRPr lang="en-US" altLang="zh-CN" sz="2400" dirty="0">
              <a:latin typeface="黑体" panose="02010609060101010101" pitchFamily="49" charset="-122"/>
              <a:ea typeface="黑体" panose="02010609060101010101" pitchFamily="49" charset="-122"/>
            </a:endParaRPr>
          </a:p>
          <a:p>
            <a:pPr algn="l"/>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营业转让合同中的第三人保护</a:t>
            </a:r>
            <a:endParaRPr lang="en-US" altLang="zh-CN" sz="2400" dirty="0">
              <a:latin typeface="黑体" panose="02010609060101010101" pitchFamily="49" charset="-122"/>
              <a:ea typeface="黑体" panose="02010609060101010101" pitchFamily="49" charset="-122"/>
            </a:endParaRPr>
          </a:p>
          <a:p>
            <a:pPr indent="457200" algn="l"/>
            <a:r>
              <a:rPr lang="zh-CN" altLang="en-US" sz="2400" dirty="0">
                <a:latin typeface="黑体" panose="02010609060101010101" pitchFamily="49" charset="-122"/>
                <a:ea typeface="黑体" panose="02010609060101010101" pitchFamily="49" charset="-122"/>
              </a:rPr>
              <a:t>第三人主要是营业的债权人、劳动者等及与营业转让有法律上利害关系的人。</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82771"/>
            <a:ext cx="12192000" cy="1001332"/>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第三节  连锁经营与特许经营</a:t>
            </a:r>
            <a:endParaRPr lang="zh-CN" altLang="en-US" b="1" dirty="0"/>
          </a:p>
        </p:txBody>
      </p:sp>
      <p:sp>
        <p:nvSpPr>
          <p:cNvPr id="3" name="内容占位符 2"/>
          <p:cNvSpPr>
            <a:spLocks noGrp="1"/>
          </p:cNvSpPr>
          <p:nvPr>
            <p:ph idx="1"/>
          </p:nvPr>
        </p:nvSpPr>
        <p:spPr>
          <a:xfrm>
            <a:off x="3421711" y="1709913"/>
            <a:ext cx="7398365" cy="3438173"/>
          </a:xfrm>
        </p:spPr>
        <p:txBody>
          <a:bodyPr/>
          <a:lstStyle/>
          <a:p>
            <a:pPr marL="0" indent="0">
              <a:lnSpc>
                <a:spcPct val="125000"/>
              </a:lnSpc>
              <a:buNone/>
            </a:pPr>
            <a:r>
              <a:rPr lang="zh-CN" altLang="en-US" dirty="0">
                <a:latin typeface="黑体" panose="02010609060101010101" pitchFamily="49" charset="-122"/>
                <a:ea typeface="黑体" panose="02010609060101010101" pitchFamily="49" charset="-122"/>
              </a:rPr>
              <a:t>一、连锁经营概述	</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二、特许经营概述</a:t>
            </a:r>
            <a:r>
              <a:rPr lang="zh-CN" altLang="en-US" dirty="0"/>
              <a:t>	</a:t>
            </a:r>
            <a:endParaRPr lang="en-US" altLang="zh-CN" dirty="0"/>
          </a:p>
          <a:p>
            <a:pPr marL="0" indent="0">
              <a:lnSpc>
                <a:spcPct val="125000"/>
              </a:lnSpc>
              <a:buNone/>
            </a:pPr>
            <a:endParaRPr lang="en-US" alt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1999" cy="1752599"/>
          </a:xfrm>
        </p:spPr>
        <p:txBody>
          <a:bodyPr>
            <a:normAutofit/>
          </a:bodyPr>
          <a:lstStyle/>
          <a:p>
            <a:r>
              <a:rPr lang="zh-CN" altLang="en-US" sz="2400" b="1" dirty="0">
                <a:latin typeface="黑体" panose="02010609060101010101" pitchFamily="49" charset="-122"/>
                <a:ea typeface="黑体" panose="02010609060101010101" pitchFamily="49" charset="-122"/>
              </a:rPr>
              <a:t>第三节  连锁经营与特许经营</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224501" y="1306880"/>
            <a:ext cx="9509760" cy="4911040"/>
          </a:xfrm>
        </p:spPr>
        <p:txBody>
          <a:bodyPr>
            <a:normAutofit fontScale="92500" lnSpcReduction="10000"/>
          </a:bodyPr>
          <a:lstStyle/>
          <a:p>
            <a:pPr marL="0" indent="0">
              <a:buNone/>
            </a:pPr>
            <a:r>
              <a:rPr lang="zh-CN" altLang="en-US" sz="2600" dirty="0">
                <a:latin typeface="黑体" panose="02010609060101010101" pitchFamily="49" charset="-122"/>
                <a:ea typeface="黑体" panose="02010609060101010101" pitchFamily="49" charset="-122"/>
              </a:rPr>
              <a:t>一、连锁经营概述 </a:t>
            </a:r>
            <a:endParaRPr lang="en-US" altLang="zh-CN" sz="2600"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（一）连锁经营的概念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dirty="0">
                <a:latin typeface="黑体" panose="02010609060101010101" pitchFamily="49" charset="-122"/>
                <a:ea typeface="黑体" panose="02010609060101010101" pitchFamily="49" charset="-122"/>
              </a:rPr>
              <a:t>连锁经营是指若干</a:t>
            </a:r>
            <a:r>
              <a:rPr lang="zh-CN" altLang="en-US" dirty="0">
                <a:latin typeface="黑体" panose="02010609060101010101" pitchFamily="49" charset="-122"/>
                <a:ea typeface="黑体" panose="02010609060101010101" pitchFamily="49" charset="-122"/>
              </a:rPr>
              <a:t>商事</a:t>
            </a:r>
            <a:r>
              <a:rPr lang="zh-CN" altLang="zh-CN" dirty="0">
                <a:latin typeface="黑体" panose="02010609060101010101" pitchFamily="49" charset="-122"/>
                <a:ea typeface="黑体" panose="02010609060101010101" pitchFamily="49" charset="-122"/>
              </a:rPr>
              <a:t>主体</a:t>
            </a:r>
            <a:r>
              <a:rPr lang="zh-CN" altLang="en-US" dirty="0">
                <a:latin typeface="黑体" panose="02010609060101010101" pitchFamily="49" charset="-122"/>
                <a:ea typeface="黑体" panose="02010609060101010101" pitchFamily="49" charset="-122"/>
              </a:rPr>
              <a:t>在</a:t>
            </a:r>
            <a:r>
              <a:rPr lang="zh-CN" altLang="zh-CN" dirty="0">
                <a:latin typeface="黑体" panose="02010609060101010101" pitchFamily="49" charset="-122"/>
                <a:ea typeface="黑体" panose="02010609060101010101" pitchFamily="49" charset="-122"/>
              </a:rPr>
              <a:t>商品销售营业中，通过共同取得同一特许经营权、使用统一商号等方式，经营同类商品并接受同一货源，进行统一管理</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共享规模效益，但各自分散独立核算经营的一种现代商业经营模式。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（二）连锁经营的分类</a:t>
            </a:r>
            <a:endParaRPr lang="en-US" altLang="zh-CN" sz="2600" dirty="0">
              <a:latin typeface="黑体" panose="02010609060101010101" pitchFamily="49" charset="-122"/>
              <a:ea typeface="黑体" panose="02010609060101010101" pitchFamily="49" charset="-122"/>
            </a:endParaRPr>
          </a:p>
          <a:p>
            <a:pPr marL="0" indent="0">
              <a:buNone/>
            </a:pPr>
            <a:endParaRPr lang="en-US" altLang="zh-CN" sz="2800" dirty="0">
              <a:latin typeface="黑体" panose="02010609060101010101" pitchFamily="49" charset="-122"/>
              <a:ea typeface="黑体" panose="02010609060101010101" pitchFamily="49" charset="-122"/>
            </a:endParaRPr>
          </a:p>
          <a:p>
            <a:pPr marL="0" indent="0">
              <a:buNone/>
            </a:pPr>
            <a:endParaRPr lang="en-US" altLang="zh-CN" sz="2800" dirty="0">
              <a:latin typeface="黑体" panose="02010609060101010101" pitchFamily="49" charset="-122"/>
              <a:ea typeface="黑体" panose="02010609060101010101" pitchFamily="49" charset="-122"/>
            </a:endParaRPr>
          </a:p>
          <a:p>
            <a:pPr marL="0" indent="0">
              <a:buNone/>
            </a:pPr>
            <a:endParaRPr lang="en-US" altLang="zh-CN" sz="33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（三）连锁经营的组织机制</a:t>
            </a:r>
            <a:endParaRPr lang="en-US" altLang="zh-CN" sz="2600"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591826" y="4141878"/>
          <a:ext cx="5256696" cy="1314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5937518" y="3928550"/>
          <a:ext cx="4103756" cy="22893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1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1)">
                                      <p:cBhvr>
                                        <p:cTn id="3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87693" y="602056"/>
            <a:ext cx="6173194" cy="1033669"/>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（四）连锁经营的法律特征</a:t>
            </a:r>
            <a:endParaRPr lang="en-US" altLang="zh-CN" dirty="0">
              <a:latin typeface="黑体" panose="02010609060101010101" pitchFamily="49" charset="-122"/>
              <a:ea typeface="黑体" panose="02010609060101010101" pitchFamily="49" charset="-122"/>
            </a:endParaRPr>
          </a:p>
          <a:p>
            <a:pPr marL="0" indent="0">
              <a:buNone/>
            </a:pPr>
            <a:endParaRPr lang="en-US" altLang="zh-CN" sz="2800" dirty="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858129" y="1012874"/>
          <a:ext cx="10269416" cy="4962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38890" y="651933"/>
            <a:ext cx="6281530" cy="5757333"/>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二、特许经营概述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（一）特许经营法律关系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特许经营法律关系的内容</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特许经营法律关系的主体</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指参与特许经营法律关系，享受权利、承担义务的商人，在不同类型的特许经营中，主体存在一定的差异，一般包括特许人、被特许人、分区特许经营中的分特许人等。</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特许经营法律关系的客体</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特许经营权，又称为“特许权”，是指由特许人授权被特许人依照特许人指定的经营模式以自己的名义从事商事交易，特许人可以因此获得财务回报的权利。</a:t>
            </a:r>
            <a:endParaRPr lang="en-US" altLang="zh-CN"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7520420" y="1406159"/>
          <a:ext cx="4451185" cy="4966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67624" y="444138"/>
            <a:ext cx="9788056" cy="5638610"/>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（二）特许经营合同</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dirty="0">
                <a:latin typeface="黑体" panose="02010609060101010101" pitchFamily="49" charset="-122"/>
                <a:ea typeface="黑体" panose="02010609060101010101" pitchFamily="49" charset="-122"/>
              </a:rPr>
              <a:t>特许经营合同是特许人和被特许人缔结的，由特许人授予被特许人特许权，双方基于特许经营而确立的权利、义务以及由此而产生的各种关系的合意。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特许经营合同是一种特殊的商事合同，</a:t>
            </a:r>
            <a:r>
              <a:rPr lang="zh-CN" altLang="zh-CN" dirty="0">
                <a:latin typeface="黑体" panose="02010609060101010101" pitchFamily="49" charset="-122"/>
                <a:ea typeface="黑体" panose="02010609060101010101" pitchFamily="49" charset="-122"/>
              </a:rPr>
              <a:t>具有格式合同和固有继续性合同性质</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是诺成合同、要式合同、双务合同</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特许经营的法律责任分担</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）内部责任：</a:t>
            </a:r>
            <a:r>
              <a:rPr lang="zh-CN" altLang="zh-CN" dirty="0">
                <a:latin typeface="黑体" panose="02010609060101010101" pitchFamily="49" charset="-122"/>
                <a:ea typeface="黑体" panose="02010609060101010101" pitchFamily="49" charset="-122"/>
              </a:rPr>
              <a:t>当事人之间的法律责任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）外部责任：当事人与</a:t>
            </a:r>
            <a:r>
              <a:rPr lang="zh-CN" altLang="zh-CN" dirty="0">
                <a:latin typeface="黑体" panose="02010609060101010101" pitchFamily="49" charset="-122"/>
                <a:ea typeface="黑体" panose="02010609060101010101" pitchFamily="49" charset="-122"/>
              </a:rPr>
              <a:t>其他第三人之间的法律责任</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44134"/>
            <a:ext cx="12192000" cy="1143000"/>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第四节  电子商务</a:t>
            </a:r>
            <a:endParaRPr lang="zh-CN" altLang="en-US" b="1" dirty="0"/>
          </a:p>
        </p:txBody>
      </p:sp>
      <p:sp>
        <p:nvSpPr>
          <p:cNvPr id="3" name="内容占位符 2"/>
          <p:cNvSpPr>
            <a:spLocks noGrp="1"/>
          </p:cNvSpPr>
          <p:nvPr>
            <p:ph idx="1"/>
          </p:nvPr>
        </p:nvSpPr>
        <p:spPr>
          <a:xfrm>
            <a:off x="4372873" y="1911439"/>
            <a:ext cx="5341493" cy="3035121"/>
          </a:xfrm>
        </p:spPr>
        <p:txBody>
          <a:bodyPr/>
          <a:lstStyle/>
          <a:p>
            <a:pPr marL="0" indent="0">
              <a:buNone/>
            </a:pPr>
            <a:r>
              <a:rPr lang="zh-CN" altLang="en-US" dirty="0">
                <a:latin typeface="黑体" panose="02010609060101010101" pitchFamily="49" charset="-122"/>
                <a:ea typeface="黑体" panose="02010609060101010101" pitchFamily="49" charset="-122"/>
              </a:rPr>
              <a:t>一、电子商务法概述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二、电子商务行为主体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三、电子商务行为方式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四、电子商务支付</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88398"/>
            <a:ext cx="12192000" cy="882594"/>
          </a:xfrm>
        </p:spPr>
        <p:txBody>
          <a:bodyPr>
            <a:normAutofit/>
          </a:bodyPr>
          <a:lstStyle/>
          <a:p>
            <a:r>
              <a:rPr lang="zh-CN" altLang="en-US" sz="2400" b="1" dirty="0">
                <a:latin typeface="黑体" panose="02010609060101010101" pitchFamily="49" charset="-122"/>
                <a:ea typeface="黑体" panose="02010609060101010101" pitchFamily="49" charset="-122"/>
              </a:rPr>
              <a:t>第四节  电子商务</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617785" y="1752599"/>
            <a:ext cx="9235745" cy="3213296"/>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一、电子商务法概述 </a:t>
            </a:r>
            <a:endParaRPr lang="en-US" altLang="zh-CN"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en-US" dirty="0">
                <a:latin typeface="黑体" panose="02010609060101010101" pitchFamily="49" charset="-122"/>
                <a:ea typeface="黑体" panose="02010609060101010101" pitchFamily="49" charset="-122"/>
              </a:rPr>
              <a:t>电</a:t>
            </a:r>
            <a:r>
              <a:rPr lang="zh-CN" altLang="zh-CN" dirty="0">
                <a:latin typeface="黑体" panose="02010609060101010101" pitchFamily="49" charset="-122"/>
                <a:ea typeface="黑体" panose="02010609060101010101" pitchFamily="49" charset="-122"/>
              </a:rPr>
              <a:t>子商务法是指调整以数据电文为交易手段进行的商务活动中所产生的社会关系的法律规范的总称</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二、电子商务行为主体</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（一）电子商务行为主体的概念：</a:t>
            </a:r>
            <a:r>
              <a:rPr lang="zh-CN" altLang="zh-CN" dirty="0">
                <a:latin typeface="黑体" panose="02010609060101010101" pitchFamily="49" charset="-122"/>
                <a:ea typeface="黑体" panose="02010609060101010101" pitchFamily="49" charset="-122"/>
              </a:rPr>
              <a:t>指通过电子商务方式进行交易的企业、个人和其他组织。</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（二）电子商务企业的法律形态</a:t>
            </a:r>
            <a:endParaRPr lang="en-US" altLang="zh-CN" dirty="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6272677" y="4190746"/>
          <a:ext cx="3114348" cy="2493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73533" y="563625"/>
            <a:ext cx="9603851" cy="6084277"/>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 三、电子商务行为方式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（一）电子商务合同的概念 </a:t>
            </a:r>
            <a:endParaRPr lang="en-US" altLang="zh-CN"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zh-CN" dirty="0">
                <a:latin typeface="黑体" panose="02010609060101010101" pitchFamily="49" charset="-122"/>
                <a:ea typeface="黑体" panose="02010609060101010101" pitchFamily="49" charset="-122"/>
              </a:rPr>
              <a:t>电子商务合同是当事人之间通过信息网络以电子形式达成的设立、变更、终止民事权利义务关系的协议。</a:t>
            </a:r>
            <a:endParaRPr lang="zh-CN" altLang="zh-CN" b="1"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zh-CN" dirty="0">
                <a:latin typeface="黑体" panose="02010609060101010101" pitchFamily="49" charset="-122"/>
                <a:ea typeface="黑体" panose="02010609060101010101" pitchFamily="49" charset="-122"/>
              </a:rPr>
              <a:t>在理论上，电子合同可以运用于一切“可合同”之领域</a:t>
            </a:r>
            <a:r>
              <a:rPr lang="zh-CN" altLang="en-US" dirty="0">
                <a:latin typeface="黑体" panose="02010609060101010101" pitchFamily="49" charset="-122"/>
                <a:ea typeface="黑体" panose="02010609060101010101" pitchFamily="49" charset="-122"/>
              </a:rPr>
              <a:t>；但</a:t>
            </a:r>
            <a:r>
              <a:rPr lang="zh-CN" altLang="zh-CN" dirty="0">
                <a:latin typeface="黑体" panose="02010609060101010101" pitchFamily="49" charset="-122"/>
                <a:ea typeface="黑体" panose="02010609060101010101" pitchFamily="49" charset="-122"/>
              </a:rPr>
              <a:t>在非商务领域尤其是涉及人身关系、政府审批，或者涉及重大财产关系领域，电子合同的使用往往受到限制</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（二）电子代理人</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指被用来独立地进行某一行为、对电子记录或履行独立作出反应，而再作出此种行为或反应时全部或部分地无需人为检查或行为的计算机程序或其他自动化装置。</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br>
            <a:br>
              <a:rPr lang="en-US" altLang="zh-CN" dirty="0"/>
            </a:br>
            <a:endParaRPr lang="zh-CN" altLang="en-US" dirty="0"/>
          </a:p>
        </p:txBody>
      </p:sp>
      <p:sp>
        <p:nvSpPr>
          <p:cNvPr id="3" name="内容占位符 2"/>
          <p:cNvSpPr>
            <a:spLocks noGrp="1"/>
          </p:cNvSpPr>
          <p:nvPr>
            <p:ph idx="1"/>
          </p:nvPr>
        </p:nvSpPr>
        <p:spPr>
          <a:xfrm>
            <a:off x="1412750" y="685800"/>
            <a:ext cx="9294940" cy="5015285"/>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（三）电子商务合同的订立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电子签名</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电子签名的概念和使用范围</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电子签名，又称电子签章，是指数据电文中以电子形式所含、所附用于识别签名人身份并表明签名人认可其中内容的数据。</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当事人可以约定使用或者不使用电子签名、数据电文。</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电子签名的合法性</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虽然电子签名之使用乃私法自治事项，但一旦当事人决定使用电子签名，电子签名与数据电文在发送、原件表现形式、保存方式、证据审核等方面，仍须符合法律的强制性规定。</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83960" y="585010"/>
            <a:ext cx="10018713" cy="640724"/>
          </a:xfrm>
        </p:spPr>
        <p:txBody>
          <a:bodyPr>
            <a:normAutofit fontScale="90000"/>
          </a:bodyPr>
          <a:lstStyle/>
          <a:p>
            <a:r>
              <a:rPr lang="zh-CN" altLang="en-US" b="1" dirty="0">
                <a:latin typeface="黑体" panose="02010609060101010101" pitchFamily="49" charset="-122"/>
                <a:ea typeface="黑体" panose="02010609060101010101" pitchFamily="49" charset="-122"/>
              </a:rPr>
              <a:t>本章要点</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665622" y="1146221"/>
            <a:ext cx="10018713" cy="3124201"/>
          </a:xfrm>
        </p:spPr>
        <p:txBody>
          <a:bodyPr>
            <a:normAutofit/>
          </a:bodyPr>
          <a:lstStyle/>
          <a:p>
            <a:pPr marL="0" indent="0">
              <a:lnSpc>
                <a:spcPct val="150000"/>
              </a:lnSpc>
              <a:spcBef>
                <a:spcPts val="1000"/>
              </a:spcBef>
              <a:spcAft>
                <a:spcPts val="0"/>
              </a:spcAft>
              <a:buNone/>
            </a:pPr>
            <a:r>
              <a:rPr lang="en-US" altLang="zh-CN" dirty="0">
                <a:latin typeface="黑体" panose="02010609060101010101" pitchFamily="49" charset="-122"/>
                <a:ea typeface="黑体" panose="02010609060101010101" pitchFamily="49" charset="-122"/>
              </a:rPr>
              <a:t>1.理解商事行为的概念和特征，掌握商事行为的相关分类。</a:t>
            </a:r>
            <a:endParaRPr lang="en-US" altLang="zh-CN" dirty="0">
              <a:latin typeface="黑体" panose="02010609060101010101" pitchFamily="49" charset="-122"/>
              <a:ea typeface="黑体" panose="02010609060101010101" pitchFamily="49" charset="-122"/>
            </a:endParaRPr>
          </a:p>
          <a:p>
            <a:pPr marL="0" indent="0">
              <a:lnSpc>
                <a:spcPct val="150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掌握部分具体商事行为内涵 ，从宏观和微观了解相关法律制度。</a:t>
            </a:r>
            <a:endParaRPr lang="en-US" altLang="zh-CN" dirty="0">
              <a:latin typeface="黑体" panose="02010609060101010101" pitchFamily="49" charset="-122"/>
              <a:ea typeface="黑体" panose="02010609060101010101" pitchFamily="49" charset="-122"/>
            </a:endParaRPr>
          </a:p>
          <a:p>
            <a:pPr marL="0" indent="0">
              <a:lnSpc>
                <a:spcPct val="150000"/>
              </a:lnSpc>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把握相关商事行为最新动态和发展，理解生活中的相关法律关系。</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35886" y="566530"/>
            <a:ext cx="9223379" cy="6114552"/>
          </a:xfrm>
        </p:spPr>
        <p:txBody>
          <a:bodyPr>
            <a:normAutofit lnSpcReduction="10000"/>
          </a:bodyPr>
          <a:lstStyle/>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电子签名的效力</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符合下列条件，可视为可靠的电子签名</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）电子签名制作数据用于电子签名时，属于电子签名人专有；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）签署时电子签名制作数据仅由电子签名人控制；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）签署后对电子签名的任何改动能够被发现；</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）签署后对数据电文内容和形式的任何改动能够被发现。</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电子签名的有效要件也可以由当事人自行约定。</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电子签名的认证</a:t>
            </a:r>
            <a:endParaRPr lang="en-US" altLang="zh-CN"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en-US" dirty="0">
                <a:latin typeface="黑体" panose="02010609060101010101" pitchFamily="49" charset="-122"/>
                <a:ea typeface="黑体" panose="02010609060101010101" pitchFamily="49" charset="-122"/>
              </a:rPr>
              <a:t>电子认证是一种专业化的信用服务，是以特定机构对电子签名及其签名人的真实性进行验证的具有法律意义的服务。</a:t>
            </a:r>
            <a:endParaRPr lang="en-US" altLang="zh-CN"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en-US" dirty="0">
                <a:latin typeface="黑体" panose="02010609060101010101" pitchFamily="49" charset="-122"/>
                <a:ea typeface="黑体" panose="02010609060101010101" pitchFamily="49" charset="-122"/>
              </a:rPr>
              <a:t>在我国，电子签名需要第三方认证的，应由依法设立的电子认证服务提供者提供认证服务。</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997529" y="2048918"/>
            <a:ext cx="9910216" cy="4634515"/>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   四、电子商务支付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（一）电子支付的概念与特征</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电子支付概念</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zh-CN" altLang="zh-CN" dirty="0">
                <a:latin typeface="黑体" panose="02010609060101010101" pitchFamily="49" charset="-122"/>
                <a:ea typeface="黑体" panose="02010609060101010101" pitchFamily="49" charset="-122"/>
              </a:rPr>
              <a:t>电子支付是电子交易的当事人，包括消费者、厂商和金融机构，使用</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电子手段进行的货币支付或资金流转</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电子支付特征</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zh-CN" altLang="en-US" dirty="0">
                <a:latin typeface="黑体" panose="02010609060101010101" pitchFamily="49" charset="-122"/>
                <a:ea typeface="黑体" panose="02010609060101010101" pitchFamily="49" charset="-122"/>
              </a:rPr>
              <a:t>与传统支付方式相比较，电子支付具有以下特征：</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）所依托的支付载体不同。</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）所依托的支付媒介不同。</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）所涉主体不同。</a:t>
            </a:r>
            <a:endParaRPr lang="en-US" altLang="zh-CN" dirty="0">
              <a:latin typeface="黑体" panose="02010609060101010101" pitchFamily="49" charset="-122"/>
              <a:ea typeface="黑体" panose="02010609060101010101" pitchFamily="49" charset="-122"/>
            </a:endParaRPr>
          </a:p>
          <a:p>
            <a:pPr marL="0" indent="457200">
              <a:spcBef>
                <a:spcPts val="1000"/>
              </a:spcBef>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）支付效率不同。</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98781" y="553205"/>
            <a:ext cx="9223378" cy="5220694"/>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电子支付的类型</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按照不同标准可对电子支付的类型做不同区分。</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按照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非金融机构支付服务管理办法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第２ 条的规定，非金融机构支付服务，是指非金融机构在收付款人之间作为中介机构提供下列部分或全部货币资金转移服务：网络支付；预付卡的发行与受理；银行卡收单；中国人民银行确定的其他支付服务。</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电子支付（或电子资金划拨）执行过程与票据交易相似，具有无因性，即无论某笔资金交易的基础原因法律关系成立与否、合法与否，均不会否定电子支付行为本身的有效性。</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876298"/>
            <a:ext cx="10018713" cy="3814235"/>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（三）第三方支付</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第三方支付的概念</a:t>
            </a:r>
            <a:endParaRPr lang="en-US" altLang="zh-CN" dirty="0">
              <a:latin typeface="黑体" panose="02010609060101010101" pitchFamily="49" charset="-122"/>
              <a:ea typeface="黑体" panose="02010609060101010101" pitchFamily="49" charset="-122"/>
            </a:endParaRPr>
          </a:p>
          <a:p>
            <a:pPr marL="0" indent="457200">
              <a:buNone/>
            </a:pPr>
            <a:r>
              <a:rPr lang="zh-CN" altLang="zh-CN" dirty="0">
                <a:latin typeface="黑体" panose="02010609060101010101" pitchFamily="49" charset="-122"/>
                <a:ea typeface="黑体" panose="02010609060101010101" pitchFamily="49" charset="-122"/>
              </a:rPr>
              <a:t>所谓第三方支付，系指银行及非银行金融机构之外的“非金融机构”所从事的支付服务</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第三方电子支付的类型</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）支付通道模式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）支付平台账户模式</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441101"/>
            <a:ext cx="12192000" cy="808149"/>
          </a:xfrm>
        </p:spPr>
        <p:txBody>
          <a:bodyPr/>
          <a:lstStyle/>
          <a:p>
            <a:r>
              <a:rPr lang="zh-CN" altLang="en-US" sz="3600" dirty="0">
                <a:solidFill>
                  <a:prstClr val="black"/>
                </a:solidFill>
                <a:latin typeface="黑体" panose="02010609060101010101" pitchFamily="49" charset="-122"/>
                <a:ea typeface="黑体" panose="02010609060101010101" pitchFamily="49" charset="-122"/>
              </a:rPr>
              <a:t>第五节  商事运输</a:t>
            </a:r>
            <a:endParaRPr lang="zh-CN" altLang="en-US" dirty="0"/>
          </a:p>
        </p:txBody>
      </p:sp>
      <p:sp>
        <p:nvSpPr>
          <p:cNvPr id="3" name="内容占位符 2"/>
          <p:cNvSpPr>
            <a:spLocks noGrp="1"/>
          </p:cNvSpPr>
          <p:nvPr>
            <p:ph idx="1"/>
          </p:nvPr>
        </p:nvSpPr>
        <p:spPr>
          <a:xfrm>
            <a:off x="3818410" y="1415603"/>
            <a:ext cx="5483160" cy="4026794"/>
          </a:xfrm>
        </p:spPr>
        <p:txBody>
          <a:bodyPr/>
          <a:lstStyle/>
          <a:p>
            <a:pPr marL="0" indent="0">
              <a:buNone/>
            </a:pPr>
            <a:r>
              <a:rPr lang="zh-CN" altLang="en-US" dirty="0">
                <a:latin typeface="黑体" panose="02010609060101010101" pitchFamily="49" charset="-122"/>
                <a:ea typeface="黑体" panose="02010609060101010101" pitchFamily="49" charset="-122"/>
              </a:rPr>
              <a:t>一、商事运输概述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二、陆上商事运输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三、海上商事运输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四、航空运输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五、混合运输：多式联运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六、商事物流</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00932"/>
            <a:ext cx="12191999" cy="1046516"/>
          </a:xfrm>
        </p:spPr>
        <p:txBody>
          <a:bodyPr>
            <a:normAutofit/>
          </a:bodyPr>
          <a:lstStyle/>
          <a:p>
            <a:r>
              <a:rPr lang="zh-CN" altLang="en-US" sz="2400" b="1" dirty="0">
                <a:latin typeface="黑体" panose="02010609060101010101" pitchFamily="49" charset="-122"/>
                <a:ea typeface="黑体" panose="02010609060101010101" pitchFamily="49" charset="-122"/>
              </a:rPr>
              <a:t>第五节  商事运输</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378634" y="1547447"/>
            <a:ext cx="9379481" cy="4234376"/>
          </a:xfrm>
        </p:spPr>
        <p:txBody>
          <a:bodyPr>
            <a:normAutofit fontScale="77500" lnSpcReduction="20000"/>
          </a:bodyPr>
          <a:lstStyle/>
          <a:p>
            <a:pPr marL="0" indent="0">
              <a:buNone/>
            </a:pPr>
            <a:r>
              <a:rPr lang="zh-CN" altLang="en-US" sz="2800" dirty="0">
                <a:latin typeface="黑体" panose="02010609060101010101" pitchFamily="49" charset="-122"/>
                <a:ea typeface="黑体" panose="02010609060101010101" pitchFamily="49" charset="-122"/>
              </a:rPr>
              <a:t>一、商事运输概述</a:t>
            </a:r>
            <a:endParaRPr lang="en-US" altLang="zh-CN" sz="2800" dirty="0">
              <a:latin typeface="黑体" panose="02010609060101010101" pitchFamily="49" charset="-122"/>
              <a:ea typeface="黑体" panose="02010609060101010101" pitchFamily="49" charset="-122"/>
            </a:endParaRPr>
          </a:p>
          <a:p>
            <a:pPr marL="0" indent="0">
              <a:buNone/>
            </a:pPr>
            <a:r>
              <a:rPr lang="zh-CN" altLang="en-US" sz="2800" dirty="0">
                <a:latin typeface="黑体" panose="02010609060101010101" pitchFamily="49" charset="-122"/>
                <a:ea typeface="黑体" panose="02010609060101010101" pitchFamily="49" charset="-122"/>
              </a:rPr>
              <a:t>（一）概念</a:t>
            </a:r>
            <a:endParaRPr lang="en-US" altLang="zh-CN" sz="2800"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sz="2800" dirty="0">
                <a:latin typeface="黑体" panose="02010609060101010101" pitchFamily="49" charset="-122"/>
                <a:ea typeface="黑体" panose="02010609060101010101" pitchFamily="49" charset="-122"/>
              </a:rPr>
              <a:t>基于营业目的及营业需要而由商事主体实施的货物运送行为。</a:t>
            </a:r>
            <a:endParaRPr lang="en-US" altLang="zh-CN" sz="2800" dirty="0">
              <a:latin typeface="黑体" panose="02010609060101010101" pitchFamily="49" charset="-122"/>
              <a:ea typeface="黑体" panose="02010609060101010101" pitchFamily="49" charset="-122"/>
            </a:endParaRPr>
          </a:p>
          <a:p>
            <a:pPr marL="0" indent="0">
              <a:buNone/>
            </a:pPr>
            <a:r>
              <a:rPr lang="zh-CN" altLang="en-US" sz="2800" dirty="0">
                <a:latin typeface="黑体" panose="02010609060101010101" pitchFamily="49" charset="-122"/>
                <a:ea typeface="黑体" panose="02010609060101010101" pitchFamily="49" charset="-122"/>
              </a:rPr>
              <a:t>（二）商事运输与民事运输的主要区别：</a:t>
            </a:r>
            <a:endParaRPr lang="en-US" altLang="zh-CN" sz="2800" dirty="0">
              <a:latin typeface="黑体" panose="02010609060101010101" pitchFamily="49" charset="-122"/>
              <a:ea typeface="黑体" panose="02010609060101010101" pitchFamily="49" charset="-122"/>
            </a:endParaRPr>
          </a:p>
          <a:p>
            <a:pPr marL="0" indent="0">
              <a:buNone/>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运送主体不同</a:t>
            </a:r>
            <a:endParaRPr lang="en-US" altLang="zh-CN" sz="2800" dirty="0">
              <a:latin typeface="黑体" panose="02010609060101010101" pitchFamily="49" charset="-122"/>
              <a:ea typeface="黑体" panose="02010609060101010101" pitchFamily="49" charset="-122"/>
            </a:endParaRPr>
          </a:p>
          <a:p>
            <a:pPr marL="0" indent="457200">
              <a:lnSpc>
                <a:spcPct val="145000"/>
              </a:lnSpc>
              <a:spcBef>
                <a:spcPts val="1000"/>
              </a:spcBef>
              <a:buNone/>
            </a:pPr>
            <a:r>
              <a:rPr lang="zh-CN" altLang="zh-CN" sz="2800" dirty="0">
                <a:latin typeface="黑体" panose="02010609060101010101" pitchFamily="49" charset="-122"/>
                <a:ea typeface="黑体" panose="02010609060101010101" pitchFamily="49" charset="-122"/>
              </a:rPr>
              <a:t>商事运输是商</a:t>
            </a:r>
            <a:r>
              <a:rPr lang="zh-CN" altLang="en-US" sz="2800" dirty="0">
                <a:latin typeface="黑体" panose="02010609060101010101" pitchFamily="49" charset="-122"/>
                <a:ea typeface="黑体" panose="02010609060101010101" pitchFamily="49" charset="-122"/>
              </a:rPr>
              <a:t>事</a:t>
            </a:r>
            <a:r>
              <a:rPr lang="zh-CN" altLang="zh-CN" sz="2800" dirty="0">
                <a:latin typeface="黑体" panose="02010609060101010101" pitchFamily="49" charset="-122"/>
                <a:ea typeface="黑体" panose="02010609060101010101" pitchFamily="49" charset="-122"/>
              </a:rPr>
              <a:t>主体</a:t>
            </a:r>
            <a:r>
              <a:rPr lang="zh-CN" altLang="en-US" sz="2800" dirty="0">
                <a:latin typeface="黑体" panose="02010609060101010101" pitchFamily="49" charset="-122"/>
                <a:ea typeface="黑体" panose="02010609060101010101" pitchFamily="49" charset="-122"/>
              </a:rPr>
              <a:t>实施，</a:t>
            </a:r>
            <a:r>
              <a:rPr lang="zh-CN" altLang="zh-CN" sz="2800" dirty="0">
                <a:latin typeface="黑体" panose="02010609060101010101" pitchFamily="49" charset="-122"/>
                <a:ea typeface="黑体" panose="02010609060101010101" pitchFamily="49" charset="-122"/>
              </a:rPr>
              <a:t>民事运输未必都由</a:t>
            </a:r>
            <a:r>
              <a:rPr lang="zh-CN" altLang="en-US" sz="2800" dirty="0">
                <a:latin typeface="黑体" panose="02010609060101010101" pitchFamily="49" charset="-122"/>
                <a:ea typeface="黑体" panose="02010609060101010101" pitchFamily="49" charset="-122"/>
              </a:rPr>
              <a:t>商事</a:t>
            </a:r>
            <a:r>
              <a:rPr lang="zh-CN" altLang="zh-CN" sz="2800" dirty="0">
                <a:latin typeface="黑体" panose="02010609060101010101" pitchFamily="49" charset="-122"/>
                <a:ea typeface="黑体" panose="02010609060101010101" pitchFamily="49" charset="-122"/>
              </a:rPr>
              <a:t>主体实施</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pPr marL="0" indent="0">
              <a:buNone/>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运送标的不同</a:t>
            </a:r>
            <a:endParaRPr lang="en-US" altLang="zh-CN" sz="2800"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zh-CN" sz="2800" dirty="0">
                <a:latin typeface="黑体" panose="02010609060101010101" pitchFamily="49" charset="-122"/>
                <a:ea typeface="黑体" panose="02010609060101010101" pitchFamily="49" charset="-122"/>
              </a:rPr>
              <a:t>民事运输一般指旅客的运送，也包括偶然的货物运送</a:t>
            </a: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狭义的商事运输仅指货物运送行为。</a:t>
            </a:r>
            <a:endParaRPr lang="zh-CN" altLang="zh-CN" sz="2800"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72005" y="646994"/>
            <a:ext cx="9447990" cy="5795086"/>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二、陆上商事运输</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（一）铁路运输</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铁路运输承运人</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铁路运输承运人，是指铁路运输企业。该类企业具有较大特定性，通常须获得特定资质许可，方能从事铁路运输行为。</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铁路运输合同</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dirty="0">
                <a:latin typeface="黑体" panose="02010609060101010101" pitchFamily="49" charset="-122"/>
                <a:ea typeface="黑体" panose="02010609060101010101" pitchFamily="49" charset="-122"/>
              </a:rPr>
              <a:t>铁路运输合同是明确铁路运输企业与旅客、托运人之间权利义务关系的协议</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承运人责任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dirty="0">
                <a:latin typeface="黑体" panose="02010609060101010101" pitchFamily="49" charset="-122"/>
                <a:ea typeface="黑体" panose="02010609060101010101" pitchFamily="49" charset="-122"/>
              </a:rPr>
              <a:t>铁路运输企业在运输过程中，应当承担优先运输、准点与安全运输、足额运输等责任。</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72005" y="841727"/>
            <a:ext cx="9447990" cy="5795086"/>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（二）公路运输</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公路运输承运人</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dirty="0">
                <a:latin typeface="黑体" panose="02010609060101010101" pitchFamily="49" charset="-122"/>
                <a:ea typeface="黑体" panose="02010609060101010101" pitchFamily="49" charset="-122"/>
              </a:rPr>
              <a:t>公路运输承运人须</a:t>
            </a:r>
            <a:r>
              <a:rPr lang="zh-CN" altLang="en-US" dirty="0">
                <a:latin typeface="黑体" panose="02010609060101010101" pitchFamily="49" charset="-122"/>
                <a:ea typeface="黑体" panose="02010609060101010101" pitchFamily="49" charset="-122"/>
              </a:rPr>
              <a:t>是</a:t>
            </a:r>
            <a:r>
              <a:rPr lang="zh-CN" altLang="zh-CN" dirty="0">
                <a:latin typeface="黑体" panose="02010609060101010101" pitchFamily="49" charset="-122"/>
                <a:ea typeface="黑体" panose="02010609060101010101" pitchFamily="49" charset="-122"/>
              </a:rPr>
              <a:t>经过国务院交通行政主管部门批准并持有运输经营许可证的单位和个人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公路运输合同</a:t>
            </a:r>
            <a:endParaRPr lang="en-US" altLang="zh-CN" dirty="0">
              <a:latin typeface="黑体" panose="02010609060101010101" pitchFamily="49" charset="-122"/>
              <a:ea typeface="黑体" panose="02010609060101010101" pitchFamily="49" charset="-122"/>
            </a:endParaRPr>
          </a:p>
          <a:p>
            <a:pPr marL="0" indent="457200">
              <a:buNone/>
            </a:pPr>
            <a:r>
              <a:rPr lang="zh-CN" altLang="zh-CN" dirty="0">
                <a:latin typeface="黑体" panose="02010609060101010101" pitchFamily="49" charset="-122"/>
                <a:ea typeface="黑体" panose="02010609060101010101" pitchFamily="49" charset="-122"/>
              </a:rPr>
              <a:t>公路运输合同可能以书面形式、口头形式或其他形式订立</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承运人责任</a:t>
            </a:r>
            <a:endParaRPr lang="en-US" altLang="zh-CN" dirty="0">
              <a:latin typeface="黑体" panose="02010609060101010101" pitchFamily="49" charset="-122"/>
              <a:ea typeface="黑体" panose="02010609060101010101" pitchFamily="49" charset="-122"/>
            </a:endParaRPr>
          </a:p>
          <a:p>
            <a:pPr marL="0" indent="457200">
              <a:lnSpc>
                <a:spcPct val="135000"/>
              </a:lnSpc>
              <a:spcBef>
                <a:spcPts val="1000"/>
              </a:spcBef>
              <a:buNone/>
            </a:pPr>
            <a:r>
              <a:rPr lang="zh-CN" altLang="en-US" dirty="0">
                <a:latin typeface="黑体" panose="02010609060101010101" pitchFamily="49" charset="-122"/>
                <a:ea typeface="黑体" panose="02010609060101010101" pitchFamily="49" charset="-122"/>
              </a:rPr>
              <a:t>在公路运输中，承运人应当安全、及时地将货物运送到约定地点，并对运输过程中货物的毁损、灭失承担损害赔偿责任，但承运人证明货物的毁损、灭失是因不可抗力、货物本身的自然性质或者合理损耗以及托运人、收货人的过错造成的，不承担损害赔偿责任。</a:t>
            </a:r>
            <a:endParaRPr lang="zh-CN" altLang="en-US"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51005" y="786058"/>
            <a:ext cx="10198873" cy="5528603"/>
          </a:xfrm>
        </p:spPr>
        <p:txBody>
          <a:bodyPr>
            <a:noAutofit/>
          </a:bodyPr>
          <a:lstStyle/>
          <a:p>
            <a:pPr marL="0" indent="0">
              <a:spcBef>
                <a:spcPts val="400"/>
              </a:spcBef>
              <a:spcAft>
                <a:spcPts val="500"/>
              </a:spcAft>
              <a:buNone/>
            </a:pPr>
            <a:r>
              <a:rPr lang="zh-CN" altLang="en-US" dirty="0">
                <a:latin typeface="黑体" panose="02010609060101010101" pitchFamily="49" charset="-122"/>
                <a:ea typeface="黑体" panose="02010609060101010101" pitchFamily="49" charset="-122"/>
              </a:rPr>
              <a:t>三、海上商事运输</a:t>
            </a:r>
            <a:endParaRPr lang="en-US" altLang="zh-CN" dirty="0">
              <a:latin typeface="黑体" panose="02010609060101010101" pitchFamily="49" charset="-122"/>
              <a:ea typeface="黑体" panose="02010609060101010101" pitchFamily="49" charset="-122"/>
            </a:endParaRPr>
          </a:p>
          <a:p>
            <a:pPr marL="0" indent="0">
              <a:spcBef>
                <a:spcPts val="400"/>
              </a:spcBef>
              <a:spcAft>
                <a:spcPts val="500"/>
              </a:spcAft>
              <a:buNone/>
            </a:pPr>
            <a:r>
              <a:rPr lang="zh-CN" altLang="en-US" dirty="0">
                <a:latin typeface="黑体" panose="02010609060101010101" pitchFamily="49" charset="-122"/>
                <a:ea typeface="黑体" panose="02010609060101010101" pitchFamily="49" charset="-122"/>
              </a:rPr>
              <a:t>（一）海上货物运输合同</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400"/>
              </a:spcBef>
              <a:spcAft>
                <a:spcPts val="500"/>
              </a:spcAft>
              <a:buNone/>
            </a:pPr>
            <a:r>
              <a:rPr lang="zh-CN" altLang="zh-CN" dirty="0">
                <a:latin typeface="黑体" panose="02010609060101010101" pitchFamily="49" charset="-122"/>
                <a:ea typeface="黑体" panose="02010609060101010101" pitchFamily="49" charset="-122"/>
              </a:rPr>
              <a:t>海上货物运输合同，是指承运人收取运费，负责将托运人托运的货物经海路由一港运至另一港的合同</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spcBef>
                <a:spcPts val="400"/>
              </a:spcBef>
              <a:spcAft>
                <a:spcPts val="500"/>
              </a:spcAft>
              <a:buNone/>
            </a:pPr>
            <a:r>
              <a:rPr lang="zh-CN" altLang="en-US" dirty="0">
                <a:latin typeface="黑体" panose="02010609060101010101" pitchFamily="49" charset="-122"/>
                <a:ea typeface="黑体" panose="02010609060101010101" pitchFamily="49" charset="-122"/>
              </a:rPr>
              <a:t>（二）承运人责任</a:t>
            </a:r>
            <a:endParaRPr lang="en-US" altLang="zh-CN" dirty="0">
              <a:latin typeface="黑体" panose="02010609060101010101" pitchFamily="49" charset="-122"/>
              <a:ea typeface="黑体" panose="02010609060101010101" pitchFamily="49" charset="-122"/>
            </a:endParaRPr>
          </a:p>
          <a:p>
            <a:pPr marL="0" indent="0">
              <a:spcBef>
                <a:spcPts val="400"/>
              </a:spcBef>
              <a:spcAft>
                <a:spcPts val="50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承运人的合同责任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400"/>
              </a:spcBef>
              <a:spcAft>
                <a:spcPts val="500"/>
              </a:spcAft>
              <a:buNone/>
            </a:pPr>
            <a:r>
              <a:rPr lang="zh-CN" altLang="zh-CN" dirty="0">
                <a:latin typeface="黑体" panose="02010609060101010101" pitchFamily="49" charset="-122"/>
                <a:ea typeface="黑体" panose="02010609060101010101" pitchFamily="49" charset="-122"/>
              </a:rPr>
              <a:t>承运人应当妥善地、谨慎地装载、搬移、积载、运输、保管、照料和卸载所运货物，按照约定的</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习惯的或者地理上的航线将货物运往卸货港</a:t>
            </a:r>
            <a:r>
              <a:rPr lang="zh-CN" altLang="en-US" dirty="0">
                <a:latin typeface="黑体" panose="02010609060101010101" pitchFamily="49" charset="-122"/>
                <a:ea typeface="黑体" panose="02010609060101010101" pitchFamily="49" charset="-122"/>
              </a:rPr>
              <a:t>。 （免责条款</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spcBef>
                <a:spcPts val="400"/>
              </a:spcBef>
              <a:spcAft>
                <a:spcPts val="50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实际承运人的责任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400"/>
              </a:spcBef>
              <a:spcAft>
                <a:spcPts val="500"/>
              </a:spcAft>
              <a:buNone/>
            </a:pPr>
            <a:r>
              <a:rPr lang="zh-CN" altLang="en-US" dirty="0">
                <a:latin typeface="黑体" panose="02010609060101010101" pitchFamily="49" charset="-122"/>
                <a:ea typeface="黑体" panose="02010609060101010101" pitchFamily="49" charset="-122"/>
              </a:rPr>
              <a:t>对实际承运人承担的运输，承运人应当对实际承运人的行为或者实际承运人的受雇人、代理人在受雇或者受委托的范围内的行为负责。</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84311" y="973371"/>
            <a:ext cx="9424880" cy="5554650"/>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四、航空运输 （公共航空运输和通用航空运输）</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（一）航空运输承运人</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企业从事公共航空运输，应当向国务院民用航空主管部门申请领取经营许可证；从事经营性通用航空，仅限于企业法人。</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（二）航空运输合同</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在航空运输过程中，应当订立航空运输合同。客票和航空货运单作为证明航空运输合同存在的证据，也具有重要的意义。</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（三）承运人责任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一般情况下，因发生在航空运输期间的事件，造成货物毁灭、遗失或者损坏的，承运人应当承担责任。</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222160"/>
            <a:ext cx="12192000" cy="1752599"/>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第一节  商事行为概述</a:t>
            </a:r>
            <a:endParaRPr lang="zh-CN" altLang="en-US" b="1" dirty="0"/>
          </a:p>
        </p:txBody>
      </p:sp>
      <p:sp>
        <p:nvSpPr>
          <p:cNvPr id="3" name="内容占位符 2"/>
          <p:cNvSpPr>
            <a:spLocks noGrp="1"/>
          </p:cNvSpPr>
          <p:nvPr>
            <p:ph idx="1"/>
          </p:nvPr>
        </p:nvSpPr>
        <p:spPr>
          <a:xfrm>
            <a:off x="4026687" y="1752599"/>
            <a:ext cx="6101346" cy="3352801"/>
          </a:xfrm>
        </p:spPr>
        <p:txBody>
          <a:bodyPr/>
          <a:lstStyle/>
          <a:p>
            <a:pPr marL="0" indent="0">
              <a:buNone/>
            </a:pPr>
            <a:r>
              <a:rPr lang="zh-CN" altLang="en-US" dirty="0">
                <a:latin typeface="黑体" panose="02010609060101010101" pitchFamily="49" charset="-122"/>
                <a:ea typeface="黑体" panose="02010609060101010101" pitchFamily="49" charset="-122"/>
              </a:rPr>
              <a:t>一、商事行为的概念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二、商事行为的特征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三、商事行为的分类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四、特殊商事行为规则</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59674" y="481621"/>
            <a:ext cx="9422296" cy="6094108"/>
          </a:xfrm>
        </p:spPr>
        <p:txBody>
          <a:bodyPr>
            <a:normAutofit fontScale="92500" lnSpcReduction="20000"/>
          </a:bodyPr>
          <a:lstStyle/>
          <a:p>
            <a:pPr marL="0" indent="0">
              <a:buNone/>
            </a:pPr>
            <a:r>
              <a:rPr lang="zh-CN" altLang="en-US" sz="2600" dirty="0">
                <a:latin typeface="黑体" panose="02010609060101010101" pitchFamily="49" charset="-122"/>
                <a:ea typeface="黑体" panose="02010609060101010101" pitchFamily="49" charset="-122"/>
              </a:rPr>
              <a:t>五、混合运输：多式联运</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（一）多式联运</a:t>
            </a:r>
            <a:endParaRPr lang="en-US" altLang="zh-CN" sz="2600" dirty="0">
              <a:latin typeface="黑体" panose="02010609060101010101" pitchFamily="49" charset="-122"/>
              <a:ea typeface="黑体" panose="02010609060101010101" pitchFamily="49" charset="-122"/>
            </a:endParaRPr>
          </a:p>
          <a:p>
            <a:pPr marL="0" indent="457200">
              <a:lnSpc>
                <a:spcPct val="145000"/>
              </a:lnSpc>
              <a:spcBef>
                <a:spcPts val="1000"/>
              </a:spcBef>
              <a:buNone/>
            </a:pPr>
            <a:r>
              <a:rPr lang="zh-CN" altLang="en-US" sz="2600" dirty="0">
                <a:latin typeface="黑体" panose="02010609060101010101" pitchFamily="49" charset="-122"/>
                <a:ea typeface="黑体" panose="02010609060101010101" pitchFamily="49" charset="-122"/>
              </a:rPr>
              <a:t>多式联运，是指多式联运经营人以两种以上的不同运输方式，负责将货物从接收地运至目的地交付收货人，并收取全程运费的行为。</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（二）多式联运合同</a:t>
            </a:r>
            <a:endParaRPr lang="en-US" altLang="zh-CN" sz="2600" dirty="0">
              <a:latin typeface="黑体" panose="02010609060101010101" pitchFamily="49" charset="-122"/>
              <a:ea typeface="黑体" panose="02010609060101010101" pitchFamily="49" charset="-122"/>
            </a:endParaRPr>
          </a:p>
          <a:p>
            <a:pPr marL="0" indent="457200">
              <a:lnSpc>
                <a:spcPct val="145000"/>
              </a:lnSpc>
              <a:spcBef>
                <a:spcPts val="1000"/>
              </a:spcBef>
              <a:buNone/>
            </a:pPr>
            <a:r>
              <a:rPr lang="zh-CN" altLang="en-US" sz="2600" dirty="0">
                <a:latin typeface="黑体" panose="02010609060101010101" pitchFamily="49" charset="-122"/>
                <a:ea typeface="黑体" panose="02010609060101010101" pitchFamily="49" charset="-122"/>
              </a:rPr>
              <a:t>在多式联运合同中，多式联运经营人处于较为特殊的位置。多式联运经营人，是指本人或者委托他人以本人名义与托运人订立多式联运合同的人</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对与之签订合同的托运人或收货人承担全程运输的义务。</a:t>
            </a:r>
            <a:endParaRPr lang="en-US" altLang="zh-CN" sz="2600" dirty="0">
              <a:latin typeface="黑体" panose="02010609060101010101" pitchFamily="49" charset="-122"/>
              <a:ea typeface="黑体" panose="02010609060101010101" pitchFamily="49" charset="-122"/>
            </a:endParaRPr>
          </a:p>
          <a:p>
            <a:pPr marL="0" indent="0">
              <a:buNone/>
            </a:pPr>
            <a:r>
              <a:rPr lang="zh-CN" altLang="en-US" sz="2600" dirty="0">
                <a:latin typeface="黑体" panose="02010609060101010101" pitchFamily="49" charset="-122"/>
                <a:ea typeface="黑体" panose="02010609060101010101" pitchFamily="49" charset="-122"/>
              </a:rPr>
              <a:t>（三）多式联运货物毁损、灭失的责任承担</a:t>
            </a:r>
            <a:endParaRPr lang="en-US" altLang="zh-CN" sz="2600" dirty="0">
              <a:latin typeface="黑体" panose="02010609060101010101" pitchFamily="49" charset="-122"/>
              <a:ea typeface="黑体" panose="02010609060101010101" pitchFamily="49" charset="-122"/>
            </a:endParaRPr>
          </a:p>
          <a:p>
            <a:pPr marL="0" indent="457200">
              <a:lnSpc>
                <a:spcPct val="145000"/>
              </a:lnSpc>
              <a:spcBef>
                <a:spcPts val="1000"/>
              </a:spcBef>
              <a:buNone/>
            </a:pPr>
            <a:r>
              <a:rPr lang="zh-CN" altLang="en-US" sz="2600" dirty="0">
                <a:latin typeface="黑体" panose="02010609060101010101" pitchFamily="49" charset="-122"/>
                <a:ea typeface="黑体" panose="02010609060101010101" pitchFamily="49" charset="-122"/>
              </a:rPr>
              <a:t>在多式联运过程中，货物的毁损、灭失发生于多式联运的某一运输区段的，式联运经营人的赔偿责任和责任限额，适用调整该区段运输方式的有关法律规定。</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21821" y="914398"/>
            <a:ext cx="10018713" cy="3903135"/>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六、商事物流</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运输仓储业的发展，促进了商事物流日益成为一个相对独立的产业。商事物流业是融合运输、仓储、货代、信息等产业的复合型服务业。</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en-US" dirty="0">
                <a:latin typeface="黑体" panose="02010609060101010101" pitchFamily="49" charset="-122"/>
                <a:ea typeface="黑体" panose="02010609060101010101" pitchFamily="49" charset="-122"/>
              </a:rPr>
              <a:t>为促进物流业健康发展，国务院专门制定了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物流业发展中长期规划（２０１４</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２０２０ 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（国发</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２０１４</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４２ 号），在未来条件成熟时，有必要制定专门的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商事物流法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，以规制目前失范的商事物流行为。</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1752599"/>
          </a:xfrm>
        </p:spPr>
        <p:txBody>
          <a:bodyPr>
            <a:normAutofit/>
          </a:bodyPr>
          <a:lstStyle/>
          <a:p>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思考题</a:t>
            </a:r>
            <a:r>
              <a:rPr lang="en-US" altLang="zh-CN" sz="3200" b="1" dirty="0">
                <a:latin typeface="黑体" panose="02010609060101010101" pitchFamily="49" charset="-122"/>
                <a:ea typeface="黑体" panose="02010609060101010101" pitchFamily="49" charset="-122"/>
              </a:rPr>
              <a:t>】</a:t>
            </a:r>
            <a:endParaRPr lang="zh-CN" altLang="en-US" sz="32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00854" y="1981201"/>
            <a:ext cx="10018713" cy="3124201"/>
          </a:xfrm>
        </p:spPr>
        <p:txBody>
          <a:bodyPr/>
          <a:lstStyle/>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如何理解商事行为的特殊性？</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何为营业？简析营业资产的特征及其分类。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如何认识特许经营法律关系？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连锁经营具体包括哪些类型？</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试析电子商务中的电子签名与电子问题。</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试析商事运输的类型与特征。</a:t>
            </a:r>
            <a:endParaRPr lang="en-US" altLang="zh-CN" dirty="0">
              <a:latin typeface="黑体" panose="02010609060101010101" pitchFamily="49" charset="-122"/>
              <a:ea typeface="黑体" panose="02010609060101010101" pitchFamily="49" charset="-122"/>
            </a:endParaRPr>
          </a:p>
          <a:p>
            <a:pPr marL="457200" indent="-457200">
              <a:buFont typeface="+mj-lt"/>
              <a:buAutoNum type="arabicPeriod"/>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0" y="374376"/>
            <a:ext cx="12192000" cy="1050234"/>
          </a:xfrm>
        </p:spPr>
        <p:txBody>
          <a:bodyPr>
            <a:normAutofit/>
          </a:bodyPr>
          <a:lstStyle/>
          <a:p>
            <a:r>
              <a:rPr lang="zh-CN" altLang="en-US" sz="2400" b="1" dirty="0">
                <a:latin typeface="黑体" panose="02010609060101010101" pitchFamily="49" charset="-122"/>
                <a:ea typeface="黑体" panose="02010609060101010101" pitchFamily="49" charset="-122"/>
              </a:rPr>
              <a:t>第一节  商事行为概述</a:t>
            </a:r>
            <a:endParaRPr lang="zh-CN" altLang="en-US" sz="2400" b="1" dirty="0">
              <a:latin typeface="黑体" panose="02010609060101010101" pitchFamily="49" charset="-122"/>
              <a:ea typeface="黑体" panose="02010609060101010101" pitchFamily="49" charset="-122"/>
            </a:endParaRPr>
          </a:p>
        </p:txBody>
      </p:sp>
      <p:sp>
        <p:nvSpPr>
          <p:cNvPr id="5" name="内容占位符 4"/>
          <p:cNvSpPr>
            <a:spLocks noGrp="1"/>
          </p:cNvSpPr>
          <p:nvPr>
            <p:ph idx="1"/>
          </p:nvPr>
        </p:nvSpPr>
        <p:spPr>
          <a:xfrm>
            <a:off x="1001865" y="1609081"/>
            <a:ext cx="8301162" cy="4585254"/>
          </a:xfrm>
        </p:spPr>
        <p:txBody>
          <a:bodyPr>
            <a:normAutofit fontScale="85000" lnSpcReduction="10000"/>
          </a:bodyPr>
          <a:lstStyle/>
          <a:p>
            <a:pPr marL="0" indent="0">
              <a:buNone/>
            </a:pPr>
            <a:r>
              <a:rPr lang="zh-CN" altLang="en-US" sz="2800" dirty="0">
                <a:latin typeface="黑体" panose="02010609060101010101" pitchFamily="49" charset="-122"/>
                <a:ea typeface="黑体" panose="02010609060101010101" pitchFamily="49" charset="-122"/>
              </a:rPr>
              <a:t>一、商事行为概念</a:t>
            </a:r>
            <a:r>
              <a:rPr lang="en-US"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marL="0" indent="457200">
              <a:lnSpc>
                <a:spcPct val="125000"/>
              </a:lnSpc>
              <a:spcBef>
                <a:spcPts val="1000"/>
              </a:spcBef>
              <a:buNone/>
            </a:pPr>
            <a:r>
              <a:rPr lang="zh-CN" altLang="zh-CN" sz="2800" dirty="0">
                <a:latin typeface="黑体" panose="02010609060101010101" pitchFamily="49" charset="-122"/>
                <a:ea typeface="黑体" panose="02010609060101010101" pitchFamily="49" charset="-122"/>
              </a:rPr>
              <a:t>学理上通常认为，商</a:t>
            </a:r>
            <a:r>
              <a:rPr lang="zh-CN" altLang="en-US" sz="2800" dirty="0">
                <a:latin typeface="黑体" panose="02010609060101010101" pitchFamily="49" charset="-122"/>
                <a:ea typeface="黑体" panose="02010609060101010101" pitchFamily="49" charset="-122"/>
              </a:rPr>
              <a:t>事</a:t>
            </a:r>
            <a:r>
              <a:rPr lang="zh-CN" altLang="zh-CN" sz="2800" dirty="0">
                <a:latin typeface="黑体" panose="02010609060101010101" pitchFamily="49" charset="-122"/>
                <a:ea typeface="黑体" panose="02010609060101010101" pitchFamily="49" charset="-122"/>
              </a:rPr>
              <a:t>行为是指法律主体以营利为主要目的而实施的，并且通常具有连续性的经营行为；企业的经营行为一般视为商行为，但明显不以营利为目的之行为除外</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marL="0" indent="0">
              <a:lnSpc>
                <a:spcPct val="135000"/>
              </a:lnSpc>
              <a:spcBef>
                <a:spcPts val="1000"/>
              </a:spcBef>
              <a:buNone/>
            </a:pPr>
            <a:r>
              <a:rPr lang="zh-CN" altLang="en-US" sz="2800" dirty="0">
                <a:latin typeface="黑体" panose="02010609060101010101" pitchFamily="49" charset="-122"/>
                <a:ea typeface="黑体" panose="02010609060101010101" pitchFamily="49" charset="-122"/>
              </a:rPr>
              <a:t>德国</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主观主义模式：商人从事的其商业经营的全部行为。</a:t>
            </a:r>
            <a:endParaRPr lang="en-US" altLang="zh-CN" sz="2800" dirty="0">
              <a:latin typeface="黑体" panose="02010609060101010101" pitchFamily="49" charset="-122"/>
              <a:ea typeface="黑体" panose="02010609060101010101" pitchFamily="49" charset="-122"/>
            </a:endParaRPr>
          </a:p>
          <a:p>
            <a:pPr marL="0" indent="0">
              <a:lnSpc>
                <a:spcPct val="135000"/>
              </a:lnSpc>
              <a:spcBef>
                <a:spcPts val="1000"/>
              </a:spcBef>
              <a:buNone/>
            </a:pPr>
            <a:r>
              <a:rPr lang="zh-CN" altLang="en-US" sz="2800" dirty="0">
                <a:latin typeface="黑体" panose="02010609060101010101" pitchFamily="49" charset="-122"/>
                <a:ea typeface="黑体" panose="02010609060101010101" pitchFamily="49" charset="-122"/>
              </a:rPr>
              <a:t>法国</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客观主义模式：商法规定的各种营业活动。</a:t>
            </a:r>
            <a:endParaRPr lang="en-US" altLang="zh-CN" sz="2800" dirty="0">
              <a:latin typeface="黑体" panose="02010609060101010101" pitchFamily="49" charset="-122"/>
              <a:ea typeface="黑体" panose="02010609060101010101" pitchFamily="49" charset="-122"/>
            </a:endParaRPr>
          </a:p>
          <a:p>
            <a:pPr marL="0" indent="0">
              <a:lnSpc>
                <a:spcPct val="135000"/>
              </a:lnSpc>
              <a:spcBef>
                <a:spcPts val="1000"/>
              </a:spcBef>
              <a:buNone/>
            </a:pPr>
            <a:r>
              <a:rPr lang="zh-CN" altLang="en-US" sz="2800" dirty="0">
                <a:latin typeface="黑体" panose="02010609060101010101" pitchFamily="49" charset="-122"/>
                <a:ea typeface="黑体" panose="02010609060101010101" pitchFamily="49" charset="-122"/>
              </a:rPr>
              <a:t>日本</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折衷主义模式：任何主体从事的营利性营业行为，商事主体从事的任何营业行为。</a:t>
            </a:r>
            <a:endParaRPr lang="en-US" altLang="zh-CN" dirty="0">
              <a:latin typeface="+mj-ea"/>
              <a:ea typeface="+mj-ea"/>
            </a:endParaRPr>
          </a:p>
          <a:p>
            <a:pPr marL="0" indent="0">
              <a:buNone/>
            </a:pPr>
            <a:endParaRPr lang="en-US" altLang="zh-CN" dirty="0">
              <a:latin typeface="+mj-ea"/>
              <a:ea typeface="+mj-ea"/>
            </a:endParaRPr>
          </a:p>
          <a:p>
            <a:pPr marL="0" indent="0">
              <a:buNone/>
            </a:pPr>
            <a:endParaRPr lang="zh-CN" altLang="en-US" dirty="0">
              <a:latin typeface="+mj-ea"/>
              <a:ea typeface="+mj-ea"/>
            </a:endParaRPr>
          </a:p>
        </p:txBody>
      </p:sp>
      <p:graphicFrame>
        <p:nvGraphicFramePr>
          <p:cNvPr id="2" name="图示 1"/>
          <p:cNvGraphicFramePr/>
          <p:nvPr/>
        </p:nvGraphicFramePr>
        <p:xfrm>
          <a:off x="8415130" y="1897318"/>
          <a:ext cx="3776870" cy="3063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46263" y="-399179"/>
            <a:ext cx="10195775" cy="5761523"/>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二、商事行为的特征</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（一）以营利为目的的法律行为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（二）经营性行为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（三）商事主体从事的行为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（四）体现商事经营特点的行为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（五）受法律严格规范和约束的行为</a:t>
            </a:r>
            <a:endParaRPr lang="en-US" altLang="zh-CN" dirty="0">
              <a:latin typeface="黑体" panose="02010609060101010101" pitchFamily="49" charset="-122"/>
              <a:ea typeface="黑体" panose="02010609060101010101" pitchFamily="49" charset="-122"/>
            </a:endParaRPr>
          </a:p>
          <a:p>
            <a:pPr marL="0" indent="0">
              <a:buNone/>
            </a:pP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1179" y="1676400"/>
            <a:ext cx="9911822" cy="1693332"/>
          </a:xfrm>
        </p:spPr>
        <p:txBody>
          <a:bodyPr>
            <a:normAutofit fontScale="90000"/>
          </a:bodyPr>
          <a:lstStyle/>
          <a:p>
            <a:pPr marL="0" indent="0" algn="l">
              <a:lnSpc>
                <a:spcPct val="150000"/>
              </a:lnSpc>
            </a:pPr>
            <a:r>
              <a:rPr lang="zh-CN" altLang="en-US" sz="2700" dirty="0">
                <a:latin typeface="黑体" panose="02010609060101010101" pitchFamily="49" charset="-122"/>
                <a:ea typeface="黑体" panose="02010609060101010101" pitchFamily="49" charset="-122"/>
              </a:rPr>
              <a:t>三、商事行为的分类</a:t>
            </a:r>
            <a:br>
              <a:rPr lang="en-US" altLang="zh-CN" sz="2700" dirty="0">
                <a:latin typeface="黑体" panose="02010609060101010101" pitchFamily="49" charset="-122"/>
                <a:ea typeface="黑体" panose="02010609060101010101" pitchFamily="49" charset="-122"/>
              </a:rPr>
            </a:br>
            <a:r>
              <a:rPr lang="zh-CN" altLang="zh-CN" sz="2700" kern="0" dirty="0">
                <a:latin typeface="黑体" panose="02010609060101010101" pitchFamily="49" charset="-122"/>
                <a:ea typeface="黑体" panose="02010609060101010101" pitchFamily="49" charset="-122"/>
                <a:cs typeface="宋体" panose="02010600030101010101" pitchFamily="2" charset="-122"/>
              </a:rPr>
              <a:t>（一）单方</a:t>
            </a:r>
            <a:r>
              <a:rPr lang="zh-CN" altLang="en-US" sz="2700" kern="0" dirty="0">
                <a:latin typeface="黑体" panose="02010609060101010101" pitchFamily="49" charset="-122"/>
                <a:ea typeface="黑体" panose="02010609060101010101" pitchFamily="49" charset="-122"/>
                <a:cs typeface="宋体" panose="02010600030101010101" pitchFamily="2" charset="-122"/>
              </a:rPr>
              <a:t>商事</a:t>
            </a:r>
            <a:r>
              <a:rPr lang="zh-CN" altLang="zh-CN" sz="2700" kern="0" dirty="0">
                <a:latin typeface="黑体" panose="02010609060101010101" pitchFamily="49" charset="-122"/>
                <a:ea typeface="黑体" panose="02010609060101010101" pitchFamily="49" charset="-122"/>
                <a:cs typeface="宋体" panose="02010600030101010101" pitchFamily="2" charset="-122"/>
              </a:rPr>
              <a:t>行为与双方</a:t>
            </a:r>
            <a:r>
              <a:rPr lang="zh-CN" altLang="en-US" sz="2700" kern="0" dirty="0">
                <a:latin typeface="黑体" panose="02010609060101010101" pitchFamily="49" charset="-122"/>
                <a:ea typeface="黑体" panose="02010609060101010101" pitchFamily="49" charset="-122"/>
                <a:cs typeface="宋体" panose="02010600030101010101" pitchFamily="2" charset="-122"/>
              </a:rPr>
              <a:t>商事</a:t>
            </a:r>
            <a:r>
              <a:rPr lang="zh-CN" altLang="zh-CN" sz="2700" kern="0" dirty="0">
                <a:latin typeface="黑体" panose="02010609060101010101" pitchFamily="49" charset="-122"/>
                <a:ea typeface="黑体" panose="02010609060101010101" pitchFamily="49" charset="-122"/>
                <a:cs typeface="宋体" panose="02010600030101010101" pitchFamily="2" charset="-122"/>
              </a:rPr>
              <a:t>行为</a:t>
            </a:r>
            <a:r>
              <a:rPr lang="en-US" altLang="zh-CN" sz="2700" kern="0" dirty="0">
                <a:latin typeface="黑体" panose="02010609060101010101" pitchFamily="49" charset="-122"/>
                <a:ea typeface="黑体" panose="02010609060101010101" pitchFamily="49" charset="-122"/>
                <a:cs typeface="宋体" panose="02010600030101010101" pitchFamily="2" charset="-122"/>
              </a:rPr>
              <a:t> </a:t>
            </a:r>
            <a:br>
              <a:rPr lang="zh-CN" altLang="zh-CN" sz="2700" dirty="0">
                <a:latin typeface="黑体" panose="02010609060101010101" pitchFamily="49" charset="-122"/>
                <a:ea typeface="黑体" panose="02010609060101010101" pitchFamily="49" charset="-122"/>
              </a:rPr>
            </a:br>
            <a:r>
              <a:rPr lang="zh-CN" altLang="zh-CN" sz="2700" dirty="0">
                <a:latin typeface="黑体" panose="02010609060101010101" pitchFamily="49" charset="-122"/>
                <a:ea typeface="黑体" panose="02010609060101010101" pitchFamily="49" charset="-122"/>
              </a:rPr>
              <a:t>（二）一般</a:t>
            </a:r>
            <a:r>
              <a:rPr lang="zh-CN" altLang="en-US" sz="2700" dirty="0">
                <a:latin typeface="黑体" panose="02010609060101010101" pitchFamily="49" charset="-122"/>
                <a:ea typeface="黑体" panose="02010609060101010101" pitchFamily="49" charset="-122"/>
              </a:rPr>
              <a:t>商事</a:t>
            </a:r>
            <a:r>
              <a:rPr lang="zh-CN" altLang="zh-CN" sz="2700" dirty="0">
                <a:latin typeface="黑体" panose="02010609060101010101" pitchFamily="49" charset="-122"/>
                <a:ea typeface="黑体" panose="02010609060101010101" pitchFamily="49" charset="-122"/>
              </a:rPr>
              <a:t>行为与特殊</a:t>
            </a:r>
            <a:r>
              <a:rPr lang="zh-CN" altLang="en-US" sz="2700" dirty="0">
                <a:latin typeface="黑体" panose="02010609060101010101" pitchFamily="49" charset="-122"/>
                <a:ea typeface="黑体" panose="02010609060101010101" pitchFamily="49" charset="-122"/>
              </a:rPr>
              <a:t>商事</a:t>
            </a:r>
            <a:r>
              <a:rPr lang="zh-CN" altLang="zh-CN" sz="2700" dirty="0">
                <a:latin typeface="黑体" panose="02010609060101010101" pitchFamily="49" charset="-122"/>
                <a:ea typeface="黑体" panose="02010609060101010101" pitchFamily="49" charset="-122"/>
              </a:rPr>
              <a:t>行为</a:t>
            </a:r>
            <a:br>
              <a:rPr lang="en-US" altLang="zh-CN" sz="2700" dirty="0">
                <a:latin typeface="黑体" panose="02010609060101010101" pitchFamily="49" charset="-122"/>
                <a:ea typeface="黑体" panose="02010609060101010101" pitchFamily="49" charset="-122"/>
              </a:rPr>
            </a:br>
            <a:r>
              <a:rPr lang="zh-CN" altLang="zh-CN" sz="2700" dirty="0">
                <a:latin typeface="黑体" panose="02010609060101010101" pitchFamily="49" charset="-122"/>
                <a:ea typeface="黑体" panose="02010609060101010101" pitchFamily="49" charset="-122"/>
              </a:rPr>
              <a:t>（三）绝对</a:t>
            </a:r>
            <a:r>
              <a:rPr lang="zh-CN" altLang="en-US" sz="2700" dirty="0">
                <a:latin typeface="黑体" panose="02010609060101010101" pitchFamily="49" charset="-122"/>
                <a:ea typeface="黑体" panose="02010609060101010101" pitchFamily="49" charset="-122"/>
              </a:rPr>
              <a:t>商事</a:t>
            </a:r>
            <a:r>
              <a:rPr lang="zh-CN" altLang="zh-CN" sz="2700" dirty="0">
                <a:latin typeface="黑体" panose="02010609060101010101" pitchFamily="49" charset="-122"/>
                <a:ea typeface="黑体" panose="02010609060101010101" pitchFamily="49" charset="-122"/>
              </a:rPr>
              <a:t>行为与相对</a:t>
            </a:r>
            <a:r>
              <a:rPr lang="zh-CN" altLang="en-US" sz="2700" dirty="0">
                <a:latin typeface="黑体" panose="02010609060101010101" pitchFamily="49" charset="-122"/>
                <a:ea typeface="黑体" panose="02010609060101010101" pitchFamily="49" charset="-122"/>
              </a:rPr>
              <a:t>商事</a:t>
            </a:r>
            <a:r>
              <a:rPr lang="zh-CN" altLang="zh-CN" sz="2700" dirty="0">
                <a:latin typeface="黑体" panose="02010609060101010101" pitchFamily="49" charset="-122"/>
                <a:ea typeface="黑体" panose="02010609060101010101" pitchFamily="49" charset="-122"/>
              </a:rPr>
              <a:t>行为</a:t>
            </a:r>
            <a:br>
              <a:rPr lang="zh-CN" altLang="zh-CN" sz="2700" dirty="0">
                <a:latin typeface="黑体" panose="02010609060101010101" pitchFamily="49" charset="-122"/>
                <a:ea typeface="黑体" panose="02010609060101010101" pitchFamily="49" charset="-122"/>
              </a:rPr>
            </a:br>
            <a:r>
              <a:rPr lang="zh-CN" altLang="zh-CN" sz="2700" dirty="0">
                <a:latin typeface="黑体" panose="02010609060101010101" pitchFamily="49" charset="-122"/>
                <a:ea typeface="黑体" panose="02010609060101010101" pitchFamily="49" charset="-122"/>
              </a:rPr>
              <a:t>（四）基本</a:t>
            </a:r>
            <a:r>
              <a:rPr lang="zh-CN" altLang="en-US" sz="2700" dirty="0">
                <a:latin typeface="黑体" panose="02010609060101010101" pitchFamily="49" charset="-122"/>
                <a:ea typeface="黑体" panose="02010609060101010101" pitchFamily="49" charset="-122"/>
              </a:rPr>
              <a:t>商事</a:t>
            </a:r>
            <a:r>
              <a:rPr lang="zh-CN" altLang="zh-CN" sz="2700" dirty="0">
                <a:latin typeface="黑体" panose="02010609060101010101" pitchFamily="49" charset="-122"/>
                <a:ea typeface="黑体" panose="02010609060101010101" pitchFamily="49" charset="-122"/>
              </a:rPr>
              <a:t>行为与辅助商</a:t>
            </a:r>
            <a:r>
              <a:rPr lang="zh-CN" altLang="en-US" sz="2700" dirty="0">
                <a:latin typeface="黑体" panose="02010609060101010101" pitchFamily="49" charset="-122"/>
                <a:ea typeface="黑体" panose="02010609060101010101" pitchFamily="49" charset="-122"/>
              </a:rPr>
              <a:t>事</a:t>
            </a:r>
            <a:r>
              <a:rPr lang="zh-CN" altLang="zh-CN" sz="2700" dirty="0">
                <a:latin typeface="黑体" panose="02010609060101010101" pitchFamily="49" charset="-122"/>
                <a:ea typeface="黑体" panose="02010609060101010101" pitchFamily="49" charset="-122"/>
              </a:rPr>
              <a:t>行为</a:t>
            </a:r>
            <a:br>
              <a:rPr lang="en-US" altLang="zh-CN" sz="2700" dirty="0">
                <a:latin typeface="黑体" panose="02010609060101010101" pitchFamily="49" charset="-122"/>
                <a:ea typeface="黑体" panose="02010609060101010101" pitchFamily="49" charset="-122"/>
              </a:rPr>
            </a:br>
            <a:r>
              <a:rPr lang="zh-CN" altLang="zh-CN" sz="2700" dirty="0">
                <a:latin typeface="黑体" panose="02010609060101010101" pitchFamily="49" charset="-122"/>
                <a:ea typeface="黑体" panose="02010609060101010101" pitchFamily="49" charset="-122"/>
              </a:rPr>
              <a:t>（五）必然商</a:t>
            </a:r>
            <a:r>
              <a:rPr lang="zh-CN" altLang="en-US" sz="2700" dirty="0">
                <a:latin typeface="黑体" panose="02010609060101010101" pitchFamily="49" charset="-122"/>
                <a:ea typeface="黑体" panose="02010609060101010101" pitchFamily="49" charset="-122"/>
              </a:rPr>
              <a:t>事</a:t>
            </a:r>
            <a:r>
              <a:rPr lang="zh-CN" altLang="zh-CN" sz="2700" dirty="0">
                <a:latin typeface="黑体" panose="02010609060101010101" pitchFamily="49" charset="-122"/>
                <a:ea typeface="黑体" panose="02010609060101010101" pitchFamily="49" charset="-122"/>
              </a:rPr>
              <a:t>行为与推定商</a:t>
            </a:r>
            <a:r>
              <a:rPr lang="zh-CN" altLang="en-US" sz="2700" dirty="0">
                <a:latin typeface="黑体" panose="02010609060101010101" pitchFamily="49" charset="-122"/>
                <a:ea typeface="黑体" panose="02010609060101010101" pitchFamily="49" charset="-122"/>
              </a:rPr>
              <a:t>事</a:t>
            </a:r>
            <a:r>
              <a:rPr lang="zh-CN" altLang="zh-CN" sz="2700" dirty="0">
                <a:latin typeface="黑体" panose="02010609060101010101" pitchFamily="49" charset="-122"/>
                <a:ea typeface="黑体" panose="02010609060101010101" pitchFamily="49" charset="-122"/>
              </a:rPr>
              <a:t>行为</a:t>
            </a:r>
            <a:r>
              <a:rPr lang="en-US" altLang="zh-CN" sz="2700" dirty="0">
                <a:latin typeface="黑体" panose="02010609060101010101" pitchFamily="49" charset="-122"/>
                <a:ea typeface="黑体" panose="02010609060101010101" pitchFamily="49" charset="-122"/>
              </a:rPr>
              <a:t> </a:t>
            </a:r>
            <a:br>
              <a:rPr lang="zh-CN" altLang="zh-CN" dirty="0">
                <a:latin typeface="黑体" panose="02010609060101010101" pitchFamily="49" charset="-122"/>
                <a:ea typeface="黑体" panose="02010609060101010101" pitchFamily="49" charset="-122"/>
              </a:rPr>
            </a:b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28510" y="423333"/>
            <a:ext cx="9603556" cy="5706533"/>
          </a:xfrm>
        </p:spPr>
        <p:txBody>
          <a:bodyPr>
            <a:normAutofit/>
          </a:bodyPr>
          <a:lstStyle/>
          <a:p>
            <a:pPr marL="0" indent="0">
              <a:lnSpc>
                <a:spcPct val="125000"/>
              </a:lnSpc>
              <a:buNone/>
            </a:pPr>
            <a:r>
              <a:rPr lang="zh-CN" altLang="en-US" dirty="0">
                <a:latin typeface="黑体" panose="02010609060101010101" pitchFamily="49" charset="-122"/>
                <a:ea typeface="黑体" panose="02010609060101010101" pitchFamily="49" charset="-122"/>
              </a:rPr>
              <a:t>四、特殊商事行为规则</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（一）商事买卖</a:t>
            </a:r>
            <a:endParaRPr lang="en-US" altLang="zh-CN" dirty="0">
              <a:latin typeface="黑体" panose="02010609060101010101" pitchFamily="49" charset="-122"/>
              <a:ea typeface="黑体" panose="02010609060101010101" pitchFamily="49" charset="-122"/>
            </a:endParaRPr>
          </a:p>
          <a:p>
            <a:pPr marL="0" indent="457200">
              <a:lnSpc>
                <a:spcPct val="125000"/>
              </a:lnSpc>
              <a:buNone/>
            </a:pPr>
            <a:r>
              <a:rPr lang="zh-CN" altLang="zh-CN" dirty="0">
                <a:latin typeface="黑体" panose="02010609060101010101" pitchFamily="49" charset="-122"/>
                <a:ea typeface="黑体" panose="02010609060101010101" pitchFamily="49" charset="-122"/>
              </a:rPr>
              <a:t>它是指出卖人转移标的物的所有权于买受人、买受人支付价款的商事法律行为。</a:t>
            </a:r>
            <a:endParaRPr lang="en-US" altLang="zh-CN" dirty="0">
              <a:latin typeface="黑体" panose="02010609060101010101" pitchFamily="49" charset="-122"/>
              <a:ea typeface="黑体" panose="02010609060101010101" pitchFamily="49" charset="-122"/>
            </a:endParaRPr>
          </a:p>
          <a:p>
            <a:pPr marL="0" indent="457200">
              <a:lnSpc>
                <a:spcPct val="125000"/>
              </a:lnSpc>
              <a:buNone/>
            </a:pPr>
            <a:r>
              <a:rPr lang="zh-CN" altLang="en-US" dirty="0">
                <a:latin typeface="黑体" panose="02010609060101010101" pitchFamily="49" charset="-122"/>
                <a:ea typeface="黑体" panose="02010609060101010101" pitchFamily="49" charset="-122"/>
              </a:rPr>
              <a:t>我国至今没有制定专门的商事买卖法，我国</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民法典</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合同编第九章“买卖合同”可以视为我国现行法律中关于买卖的专门规定，但没有区别商事买卖和民事买卖。                                 </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26623" y="482601"/>
            <a:ext cx="9900178" cy="6747932"/>
          </a:xfrm>
        </p:spPr>
        <p:txBody>
          <a:bodyPr>
            <a:normAutofit fontScale="77500" lnSpcReduction="20000"/>
          </a:bodyPr>
          <a:lstStyle/>
          <a:p>
            <a:pPr algn="l">
              <a:lnSpc>
                <a:spcPct val="125000"/>
              </a:lnSpc>
            </a:pPr>
            <a:r>
              <a:rPr lang="zh-CN" altLang="en-US" sz="3100" dirty="0">
                <a:latin typeface="黑体" panose="02010609060101010101" pitchFamily="49" charset="-122"/>
                <a:ea typeface="黑体" panose="02010609060101010101" pitchFamily="49" charset="-122"/>
              </a:rPr>
              <a:t>（二）商事代理</a:t>
            </a:r>
            <a:endParaRPr lang="en-US" altLang="zh-CN" sz="3100" dirty="0">
              <a:latin typeface="黑体" panose="02010609060101010101" pitchFamily="49" charset="-122"/>
              <a:ea typeface="黑体" panose="02010609060101010101" pitchFamily="49" charset="-122"/>
            </a:endParaRPr>
          </a:p>
          <a:p>
            <a:pPr indent="457200" algn="l">
              <a:lnSpc>
                <a:spcPct val="125000"/>
              </a:lnSpc>
            </a:pPr>
            <a:r>
              <a:rPr lang="zh-CN" altLang="zh-CN" sz="3100" dirty="0">
                <a:latin typeface="黑体" panose="02010609060101010101" pitchFamily="49" charset="-122"/>
                <a:ea typeface="黑体" panose="02010609060101010101" pitchFamily="49" charset="-122"/>
              </a:rPr>
              <a:t>狭义的商事代理是指具有商人身份的人以自己的名义或以委托人的名义，为委托人买卖或提供其他服务，并从中获取佣金的营业性活动；广义的商事代理还包括商业雇用人对企业的代理活动，如经理或其他雇员的代理。</a:t>
            </a:r>
            <a:endParaRPr lang="en-US" altLang="zh-CN" sz="3100" dirty="0">
              <a:latin typeface="黑体" panose="02010609060101010101" pitchFamily="49" charset="-122"/>
              <a:ea typeface="黑体" panose="02010609060101010101" pitchFamily="49" charset="-122"/>
            </a:endParaRPr>
          </a:p>
          <a:p>
            <a:pPr algn="l">
              <a:lnSpc>
                <a:spcPct val="125000"/>
              </a:lnSpc>
            </a:pPr>
            <a:r>
              <a:rPr lang="zh-CN" altLang="en-US" sz="3100" dirty="0">
                <a:latin typeface="黑体" panose="02010609060101010101" pitchFamily="49" charset="-122"/>
                <a:ea typeface="黑体" panose="02010609060101010101" pitchFamily="49" charset="-122"/>
              </a:rPr>
              <a:t>商事代理的特点和规则主要体现在以下三点：    </a:t>
            </a:r>
            <a:endParaRPr lang="en-US" altLang="zh-CN" sz="3100" dirty="0">
              <a:latin typeface="黑体" panose="02010609060101010101" pitchFamily="49" charset="-122"/>
              <a:ea typeface="黑体" panose="02010609060101010101" pitchFamily="49" charset="-122"/>
            </a:endParaRPr>
          </a:p>
          <a:p>
            <a:pPr algn="l">
              <a:lnSpc>
                <a:spcPct val="125000"/>
              </a:lnSpc>
            </a:pPr>
            <a:r>
              <a:rPr lang="en-US" altLang="zh-CN" sz="3100" dirty="0">
                <a:latin typeface="黑体" panose="02010609060101010101" pitchFamily="49" charset="-122"/>
                <a:ea typeface="黑体" panose="02010609060101010101" pitchFamily="49" charset="-122"/>
              </a:rPr>
              <a:t>1.</a:t>
            </a:r>
            <a:r>
              <a:rPr lang="zh-CN" altLang="en-US" sz="3100" dirty="0">
                <a:latin typeface="黑体" panose="02010609060101010101" pitchFamily="49" charset="-122"/>
                <a:ea typeface="黑体" panose="02010609060101010101" pitchFamily="49" charset="-122"/>
              </a:rPr>
              <a:t>商事代理可以为非显名代理。</a:t>
            </a:r>
            <a:endParaRPr lang="en-US" altLang="zh-CN" sz="3100" dirty="0">
              <a:latin typeface="黑体" panose="02010609060101010101" pitchFamily="49" charset="-122"/>
              <a:ea typeface="黑体" panose="02010609060101010101" pitchFamily="49" charset="-122"/>
            </a:endParaRPr>
          </a:p>
          <a:p>
            <a:pPr algn="l">
              <a:lnSpc>
                <a:spcPct val="125000"/>
              </a:lnSpc>
            </a:pPr>
            <a:r>
              <a:rPr lang="en-US" altLang="zh-CN" sz="3100" dirty="0">
                <a:latin typeface="黑体" panose="02010609060101010101" pitchFamily="49" charset="-122"/>
                <a:ea typeface="黑体" panose="02010609060101010101" pitchFamily="49" charset="-122"/>
              </a:rPr>
              <a:t>2.</a:t>
            </a:r>
            <a:r>
              <a:rPr lang="zh-CN" altLang="en-US" sz="3100" dirty="0">
                <a:latin typeface="黑体" panose="02010609060101010101" pitchFamily="49" charset="-122"/>
                <a:ea typeface="黑体" panose="02010609060101010101" pitchFamily="49" charset="-122"/>
              </a:rPr>
              <a:t>商事代理权的存续基于营业存续。</a:t>
            </a:r>
            <a:endParaRPr lang="en-US" altLang="zh-CN" sz="3100" dirty="0">
              <a:latin typeface="黑体" panose="02010609060101010101" pitchFamily="49" charset="-122"/>
              <a:ea typeface="黑体" panose="02010609060101010101" pitchFamily="49" charset="-122"/>
            </a:endParaRPr>
          </a:p>
          <a:p>
            <a:pPr algn="l">
              <a:lnSpc>
                <a:spcPct val="125000"/>
              </a:lnSpc>
            </a:pPr>
            <a:r>
              <a:rPr lang="en-US" altLang="zh-CN" sz="3100" dirty="0">
                <a:latin typeface="黑体" panose="02010609060101010101" pitchFamily="49" charset="-122"/>
                <a:ea typeface="黑体" panose="02010609060101010101" pitchFamily="49" charset="-122"/>
              </a:rPr>
              <a:t>3.</a:t>
            </a:r>
            <a:r>
              <a:rPr lang="zh-CN" altLang="en-US" sz="3100" dirty="0">
                <a:latin typeface="黑体" panose="02010609060101010101" pitchFamily="49" charset="-122"/>
                <a:ea typeface="黑体" panose="02010609060101010101" pitchFamily="49" charset="-122"/>
              </a:rPr>
              <a:t>商事代理权的权限较大。</a:t>
            </a:r>
            <a:endParaRPr lang="en-US" altLang="zh-CN" sz="3100" dirty="0">
              <a:latin typeface="黑体" panose="02010609060101010101" pitchFamily="49" charset="-122"/>
              <a:ea typeface="黑体" panose="02010609060101010101" pitchFamily="49" charset="-122"/>
            </a:endParaRPr>
          </a:p>
          <a:p>
            <a:pPr algn="l"/>
            <a:r>
              <a:rPr lang="zh-CN" altLang="en-US" sz="3100" dirty="0">
                <a:latin typeface="黑体" panose="02010609060101010101" pitchFamily="49" charset="-122"/>
                <a:ea typeface="黑体" panose="02010609060101010101" pitchFamily="49" charset="-122"/>
              </a:rPr>
              <a:t>（三）商事居间</a:t>
            </a:r>
            <a:endParaRPr lang="en-US" altLang="zh-CN" sz="3100" dirty="0">
              <a:latin typeface="黑体" panose="02010609060101010101" pitchFamily="49" charset="-122"/>
              <a:ea typeface="黑体" panose="02010609060101010101" pitchFamily="49" charset="-122"/>
            </a:endParaRPr>
          </a:p>
          <a:p>
            <a:pPr indent="457200" algn="l">
              <a:lnSpc>
                <a:spcPct val="145000"/>
              </a:lnSpc>
              <a:spcBef>
                <a:spcPts val="1000"/>
              </a:spcBef>
            </a:pPr>
            <a:r>
              <a:rPr lang="zh-CN" altLang="zh-CN" sz="3100" dirty="0">
                <a:latin typeface="黑体" panose="02010609060101010101" pitchFamily="49" charset="-122"/>
                <a:ea typeface="黑体" panose="02010609060101010101" pitchFamily="49" charset="-122"/>
              </a:rPr>
              <a:t>商事居间是指</a:t>
            </a:r>
            <a:r>
              <a:rPr lang="zh-CN" altLang="en-US" sz="3100" dirty="0">
                <a:latin typeface="黑体" panose="02010609060101010101" pitchFamily="49" charset="-122"/>
                <a:ea typeface="黑体" panose="02010609060101010101" pitchFamily="49" charset="-122"/>
              </a:rPr>
              <a:t>商事</a:t>
            </a:r>
            <a:r>
              <a:rPr lang="zh-CN" altLang="zh-CN" sz="3100" dirty="0">
                <a:latin typeface="黑体" panose="02010609060101010101" pitchFamily="49" charset="-122"/>
                <a:ea typeface="黑体" panose="02010609060101010101" pitchFamily="49" charset="-122"/>
              </a:rPr>
              <a:t>主体为获取一定的报酬（佣金）而从事的为委托人与第三人订立合同提供缔约机会或进行介绍，以促成合同订立的行为。</a:t>
            </a:r>
            <a:endParaRPr lang="en-US" altLang="zh-CN" sz="3100" dirty="0">
              <a:latin typeface="黑体" panose="02010609060101010101" pitchFamily="49" charset="-122"/>
              <a:ea typeface="黑体" panose="02010609060101010101" pitchFamily="49" charset="-122"/>
            </a:endParaRPr>
          </a:p>
          <a:p>
            <a:pPr algn="l"/>
            <a:endParaRPr lang="en-US" altLang="zh-CN" dirty="0">
              <a:latin typeface="黑体" panose="02010609060101010101" pitchFamily="49" charset="-122"/>
              <a:ea typeface="黑体" panose="02010609060101010101" pitchFamily="49" charset="-122"/>
            </a:endParaRPr>
          </a:p>
          <a:p>
            <a:pPr algn="l"/>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0</TotalTime>
  <Words>6320</Words>
  <Application>WPS 演示</Application>
  <PresentationFormat>宽屏</PresentationFormat>
  <Paragraphs>364</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42</vt:i4>
      </vt:variant>
    </vt:vector>
  </HeadingPairs>
  <TitlesOfParts>
    <vt:vector size="54" baseType="lpstr">
      <vt:lpstr>Arial</vt:lpstr>
      <vt:lpstr>宋体</vt:lpstr>
      <vt:lpstr>Wingdings</vt:lpstr>
      <vt:lpstr>Arial</vt:lpstr>
      <vt:lpstr>Corbel</vt:lpstr>
      <vt:lpstr>华文楷体</vt:lpstr>
      <vt:lpstr>黑体</vt:lpstr>
      <vt:lpstr>微软雅黑</vt:lpstr>
      <vt:lpstr>Arial Unicode MS</vt:lpstr>
      <vt:lpstr>Calibri</vt:lpstr>
      <vt:lpstr>视差</vt:lpstr>
      <vt:lpstr>1_视差</vt:lpstr>
      <vt:lpstr>PowerPoint 演示文稿</vt:lpstr>
      <vt:lpstr>第三章  商事行为</vt:lpstr>
      <vt:lpstr>本章要点</vt:lpstr>
      <vt:lpstr>第一节  商事行为概述</vt:lpstr>
      <vt:lpstr>第一节  商事行为概述</vt:lpstr>
      <vt:lpstr>PowerPoint 演示文稿</vt:lpstr>
      <vt:lpstr>三、商事行为的分类 （一）单方商事行为与双方商事行为  （二）一般商事行为与特殊商事行为 （三）绝对商事行为与相对商事行为 （四）基本商事行为与辅助商事行为 （五）必然商事行为与推定商事行为  </vt:lpstr>
      <vt:lpstr>PowerPoint 演示文稿</vt:lpstr>
      <vt:lpstr>PowerPoint 演示文稿</vt:lpstr>
      <vt:lpstr>PowerPoint 演示文稿</vt:lpstr>
      <vt:lpstr>PowerPoint 演示文稿</vt:lpstr>
      <vt:lpstr>PowerPoint 演示文稿</vt:lpstr>
      <vt:lpstr>PowerPoint 演示文稿</vt:lpstr>
      <vt:lpstr>第二节  营业 </vt:lpstr>
      <vt:lpstr>第二节  营业    </vt:lpstr>
      <vt:lpstr>PowerPoint 演示文稿</vt:lpstr>
      <vt:lpstr>PowerPoint 演示文稿</vt:lpstr>
      <vt:lpstr>PowerPoint 演示文稿</vt:lpstr>
      <vt:lpstr>PowerPoint 演示文稿</vt:lpstr>
      <vt:lpstr>PowerPoint 演示文稿</vt:lpstr>
      <vt:lpstr>第三节  连锁经营与特许经营</vt:lpstr>
      <vt:lpstr>第三节  连锁经营与特许经营</vt:lpstr>
      <vt:lpstr>PowerPoint 演示文稿</vt:lpstr>
      <vt:lpstr>PowerPoint 演示文稿</vt:lpstr>
      <vt:lpstr>PowerPoint 演示文稿</vt:lpstr>
      <vt:lpstr>第四节  电子商务</vt:lpstr>
      <vt:lpstr>第四节  电子商务</vt:lpstr>
      <vt:lpstr>PowerPoint 演示文稿</vt:lpstr>
      <vt:lpstr>  </vt:lpstr>
      <vt:lpstr>PowerPoint 演示文稿</vt:lpstr>
      <vt:lpstr>PowerPoint 演示文稿</vt:lpstr>
      <vt:lpstr>PowerPoint 演示文稿</vt:lpstr>
      <vt:lpstr>PowerPoint 演示文稿</vt:lpstr>
      <vt:lpstr>第五节  商事运输</vt:lpstr>
      <vt:lpstr>第五节  商事运输</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商行为</dc:title>
  <dc:creator>王冬冬</dc:creator>
  <cp:lastModifiedBy>周轶男</cp:lastModifiedBy>
  <cp:revision>108</cp:revision>
  <dcterms:created xsi:type="dcterms:W3CDTF">2016-09-10T08:03:00Z</dcterms:created>
  <dcterms:modified xsi:type="dcterms:W3CDTF">2022-08-24T03:05:52Z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271AAB6969E14529A39B32477504131E</vt:lpwstr>
  </property>
  <property fmtid="{D5CDD505-2E9C-101B-9397-08002B2CF9AE}" pid="3" name="KSOProductBuildVer">
    <vt:lpwstr>2052-11.1.0.12302</vt:lpwstr>
  </property>
</Properties>
</file>