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9" r:id="rId3"/>
    <p:sldMasterId id="2147483677" r:id="rId4"/>
    <p:sldMasterId id="2147483688" r:id="rId5"/>
    <p:sldMasterId id="2147483699" r:id="rId6"/>
  </p:sldMasterIdLst>
  <p:sldIdLst>
    <p:sldId id="351" r:id="rId7"/>
    <p:sldId id="256" r:id="rId8"/>
    <p:sldId id="276" r:id="rId9"/>
    <p:sldId id="280" r:id="rId10"/>
    <p:sldId id="257" r:id="rId11"/>
    <p:sldId id="296" r:id="rId12"/>
    <p:sldId id="295" r:id="rId13"/>
    <p:sldId id="258" r:id="rId14"/>
    <p:sldId id="286" r:id="rId15"/>
    <p:sldId id="259" r:id="rId16"/>
    <p:sldId id="299" r:id="rId17"/>
    <p:sldId id="300" r:id="rId18"/>
    <p:sldId id="303" r:id="rId19"/>
    <p:sldId id="281" r:id="rId20"/>
    <p:sldId id="260" r:id="rId21"/>
    <p:sldId id="261" r:id="rId22"/>
    <p:sldId id="262" r:id="rId23"/>
    <p:sldId id="304" r:id="rId24"/>
    <p:sldId id="289" r:id="rId25"/>
    <p:sldId id="287" r:id="rId26"/>
    <p:sldId id="290" r:id="rId27"/>
    <p:sldId id="291" r:id="rId28"/>
    <p:sldId id="263" r:id="rId29"/>
    <p:sldId id="307" r:id="rId30"/>
    <p:sldId id="282" r:id="rId31"/>
    <p:sldId id="264" r:id="rId32"/>
    <p:sldId id="265" r:id="rId33"/>
    <p:sldId id="266" r:id="rId34"/>
    <p:sldId id="279" r:id="rId35"/>
    <p:sldId id="301" r:id="rId36"/>
    <p:sldId id="283" r:id="rId37"/>
    <p:sldId id="267" r:id="rId38"/>
    <p:sldId id="292" r:id="rId39"/>
    <p:sldId id="268" r:id="rId40"/>
    <p:sldId id="269" r:id="rId41"/>
    <p:sldId id="293" r:id="rId42"/>
    <p:sldId id="270" r:id="rId43"/>
    <p:sldId id="271" r:id="rId44"/>
    <p:sldId id="284" r:id="rId45"/>
    <p:sldId id="272" r:id="rId46"/>
    <p:sldId id="294" r:id="rId47"/>
    <p:sldId id="285" r:id="rId48"/>
    <p:sldId id="273" r:id="rId49"/>
    <p:sldId id="274" r:id="rId50"/>
    <p:sldId id="302" r:id="rId51"/>
    <p:sldId id="275" r:id="rId52"/>
  </p:sldIdLst>
  <p:sldSz cx="12192000" cy="6858000"/>
  <p:notesSz cx="6858000" cy="9144000"/>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2" autoAdjust="0"/>
    <p:restoredTop sz="93596"/>
  </p:normalViewPr>
  <p:slideViewPr>
    <p:cSldViewPr snapToGrid="0">
      <p:cViewPr varScale="1">
        <p:scale>
          <a:sx n="91" d="100"/>
          <a:sy n="91" d="100"/>
        </p:scale>
        <p:origin x="61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6" Type="http://schemas.openxmlformats.org/officeDocument/2006/relationships/tags" Target="tags/tag5.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6E697AB-E4F5-7646-BC4F-AC93AEF2F09A}" type="doc">
      <dgm:prSet loTypeId="urn:microsoft.com/office/officeart/2005/8/layout/hProcess9" loCatId="process" qsTypeId="urn:microsoft.com/office/officeart/2005/8/quickstyle/simple1" qsCatId="simple" csTypeId="urn:microsoft.com/office/officeart/2005/8/colors/accent5_1" csCatId="accent5" phldr="1"/>
      <dgm:spPr/>
      <dgm:t>
        <a:bodyPr/>
        <a:lstStyle/>
        <a:p>
          <a:endParaRPr lang="zh-CN" altLang="en-US"/>
        </a:p>
      </dgm:t>
    </dgm:pt>
    <dgm:pt modelId="{877C9950-7034-074D-94EF-4E95619E7FF4}">
      <dgm:prSet custT="1"/>
      <dgm:spPr/>
      <dgm:t>
        <a:bodyPr/>
        <a:lstStyle/>
        <a:p>
          <a:r>
            <a:rPr kumimoji="1" lang="zh-CN" sz="2400" dirty="0">
              <a:latin typeface="黑体" panose="02010609060101010101" pitchFamily="49" charset="-122"/>
              <a:ea typeface="黑体" panose="02010609060101010101" pitchFamily="49" charset="-122"/>
            </a:rPr>
            <a:t>第一次修订：</a:t>
          </a:r>
          <a:endParaRPr kumimoji="1" lang="en-US" altLang="zh-CN" sz="2400" dirty="0">
            <a:latin typeface="黑体" panose="02010609060101010101" pitchFamily="49" charset="-122"/>
            <a:ea typeface="黑体" panose="02010609060101010101" pitchFamily="49" charset="-122"/>
          </a:endParaRPr>
        </a:p>
        <a:p>
          <a:r>
            <a:rPr kumimoji="1" lang="en-US" sz="2400" dirty="0">
              <a:latin typeface="黑体" panose="02010609060101010101" pitchFamily="49" charset="-122"/>
              <a:ea typeface="黑体" panose="02010609060101010101" pitchFamily="49" charset="-122"/>
            </a:rPr>
            <a:t>1999</a:t>
          </a:r>
          <a:r>
            <a:rPr kumimoji="1" lang="en-US" altLang="zh-CN" sz="2400" dirty="0">
              <a:latin typeface="黑体" panose="02010609060101010101" pitchFamily="49" charset="-122"/>
              <a:ea typeface="黑体" panose="02010609060101010101" pitchFamily="49" charset="-122"/>
            </a:rPr>
            <a:t>-</a:t>
          </a:r>
          <a:r>
            <a:rPr kumimoji="1" lang="en-US" sz="2400" dirty="0">
              <a:latin typeface="黑体" panose="02010609060101010101" pitchFamily="49" charset="-122"/>
              <a:ea typeface="黑体" panose="02010609060101010101" pitchFamily="49" charset="-122"/>
            </a:rPr>
            <a:t>12</a:t>
          </a:r>
          <a:r>
            <a:rPr kumimoji="1" lang="en-US" altLang="zh-CN" sz="2400" dirty="0">
              <a:latin typeface="黑体" panose="02010609060101010101" pitchFamily="49" charset="-122"/>
              <a:ea typeface="黑体" panose="02010609060101010101" pitchFamily="49" charset="-122"/>
            </a:rPr>
            <a:t>-</a:t>
          </a:r>
          <a:r>
            <a:rPr kumimoji="1" lang="en-US" sz="2400" dirty="0">
              <a:latin typeface="黑体" panose="02010609060101010101" pitchFamily="49" charset="-122"/>
              <a:ea typeface="黑体" panose="02010609060101010101" pitchFamily="49" charset="-122"/>
            </a:rPr>
            <a:t>25</a:t>
          </a:r>
          <a:endParaRPr lang="zh-CN" sz="2400" dirty="0">
            <a:latin typeface="黑体" panose="02010609060101010101" pitchFamily="49" charset="-122"/>
            <a:ea typeface="黑体" panose="02010609060101010101" pitchFamily="49" charset="-122"/>
          </a:endParaRPr>
        </a:p>
      </dgm:t>
    </dgm:pt>
    <dgm:pt modelId="{4ABFD6F4-8694-5F4A-AE11-FDBA155563FB}" cxnId="{F21D4376-B757-3D4C-B92C-72631D631717}" type="parTrans">
      <dgm:prSet/>
      <dgm:spPr/>
      <dgm:t>
        <a:bodyPr/>
        <a:lstStyle/>
        <a:p>
          <a:endParaRPr lang="zh-CN" altLang="en-US"/>
        </a:p>
      </dgm:t>
    </dgm:pt>
    <dgm:pt modelId="{62D739A5-DC2A-1F4C-BCE5-D379BBF6191B}" cxnId="{F21D4376-B757-3D4C-B92C-72631D631717}" type="sibTrans">
      <dgm:prSet/>
      <dgm:spPr/>
      <dgm:t>
        <a:bodyPr/>
        <a:lstStyle/>
        <a:p>
          <a:endParaRPr lang="zh-CN" altLang="en-US"/>
        </a:p>
      </dgm:t>
    </dgm:pt>
    <dgm:pt modelId="{BB86A741-E4EA-C644-AF8B-CD86284F57AA}">
      <dgm:prSet custT="1"/>
      <dgm:spPr/>
      <dgm:t>
        <a:bodyPr/>
        <a:lstStyle/>
        <a:p>
          <a:r>
            <a:rPr kumimoji="1" lang="zh-CN" sz="2400" dirty="0">
              <a:latin typeface="黑体" panose="02010609060101010101" pitchFamily="49" charset="-122"/>
              <a:ea typeface="黑体" panose="02010609060101010101" pitchFamily="49" charset="-122"/>
            </a:rPr>
            <a:t>第二次修订：</a:t>
          </a:r>
          <a:endParaRPr kumimoji="1" lang="en-US" altLang="zh-CN" sz="2400" dirty="0">
            <a:latin typeface="黑体" panose="02010609060101010101" pitchFamily="49" charset="-122"/>
            <a:ea typeface="黑体" panose="02010609060101010101" pitchFamily="49" charset="-122"/>
          </a:endParaRPr>
        </a:p>
        <a:p>
          <a:r>
            <a:rPr kumimoji="1" lang="en-US" sz="2400" dirty="0">
              <a:latin typeface="黑体" panose="02010609060101010101" pitchFamily="49" charset="-122"/>
              <a:ea typeface="黑体" panose="02010609060101010101" pitchFamily="49" charset="-122"/>
            </a:rPr>
            <a:t>2004</a:t>
          </a:r>
          <a:r>
            <a:rPr kumimoji="1" lang="en-US" altLang="zh-CN" sz="2400" dirty="0">
              <a:latin typeface="黑体" panose="02010609060101010101" pitchFamily="49" charset="-122"/>
              <a:ea typeface="黑体" panose="02010609060101010101" pitchFamily="49" charset="-122"/>
            </a:rPr>
            <a:t>-</a:t>
          </a:r>
          <a:r>
            <a:rPr kumimoji="1" lang="en-US" sz="2400" dirty="0">
              <a:latin typeface="黑体" panose="02010609060101010101" pitchFamily="49" charset="-122"/>
              <a:ea typeface="黑体" panose="02010609060101010101" pitchFamily="49" charset="-122"/>
            </a:rPr>
            <a:t>8</a:t>
          </a:r>
          <a:r>
            <a:rPr kumimoji="1" lang="en-US" altLang="zh-CN" sz="2400" dirty="0">
              <a:latin typeface="黑体" panose="02010609060101010101" pitchFamily="49" charset="-122"/>
              <a:ea typeface="黑体" panose="02010609060101010101" pitchFamily="49" charset="-122"/>
            </a:rPr>
            <a:t>-</a:t>
          </a:r>
          <a:r>
            <a:rPr kumimoji="1" lang="en-US" sz="2400" dirty="0">
              <a:latin typeface="黑体" panose="02010609060101010101" pitchFamily="49" charset="-122"/>
              <a:ea typeface="黑体" panose="02010609060101010101" pitchFamily="49" charset="-122"/>
            </a:rPr>
            <a:t>28</a:t>
          </a:r>
          <a:endParaRPr lang="zh-CN" sz="2400" dirty="0">
            <a:latin typeface="黑体" panose="02010609060101010101" pitchFamily="49" charset="-122"/>
            <a:ea typeface="黑体" panose="02010609060101010101" pitchFamily="49" charset="-122"/>
          </a:endParaRPr>
        </a:p>
      </dgm:t>
    </dgm:pt>
    <dgm:pt modelId="{6E70993D-4881-DE47-B56C-0AB4D80A6FDB}" cxnId="{FE0532D9-3053-E645-8235-1B6BBF1CCA8D}" type="parTrans">
      <dgm:prSet/>
      <dgm:spPr/>
      <dgm:t>
        <a:bodyPr/>
        <a:lstStyle/>
        <a:p>
          <a:endParaRPr lang="zh-CN" altLang="en-US"/>
        </a:p>
      </dgm:t>
    </dgm:pt>
    <dgm:pt modelId="{CCCF3DB5-BB90-3C4E-96D6-F1F52D12CBF8}" cxnId="{FE0532D9-3053-E645-8235-1B6BBF1CCA8D}" type="sibTrans">
      <dgm:prSet/>
      <dgm:spPr/>
      <dgm:t>
        <a:bodyPr/>
        <a:lstStyle/>
        <a:p>
          <a:endParaRPr lang="zh-CN" altLang="en-US"/>
        </a:p>
      </dgm:t>
    </dgm:pt>
    <dgm:pt modelId="{C5141C0B-DB90-574F-8787-154E86BB7658}">
      <dgm:prSet custT="1"/>
      <dgm:spPr/>
      <dgm:t>
        <a:bodyPr/>
        <a:lstStyle/>
        <a:p>
          <a:r>
            <a:rPr kumimoji="1" lang="zh-CN" sz="2400" dirty="0">
              <a:latin typeface="黑体" panose="02010609060101010101" pitchFamily="49" charset="-122"/>
              <a:ea typeface="黑体" panose="02010609060101010101" pitchFamily="49" charset="-122"/>
            </a:rPr>
            <a:t>第三次修订：</a:t>
          </a:r>
          <a:endParaRPr kumimoji="1" lang="en-US" altLang="zh-CN" sz="2400" dirty="0">
            <a:latin typeface="黑体" panose="02010609060101010101" pitchFamily="49" charset="-122"/>
            <a:ea typeface="黑体" panose="02010609060101010101" pitchFamily="49" charset="-122"/>
          </a:endParaRPr>
        </a:p>
        <a:p>
          <a:r>
            <a:rPr lang="en-US" sz="2400" dirty="0">
              <a:latin typeface="黑体" panose="02010609060101010101" pitchFamily="49" charset="-122"/>
              <a:ea typeface="黑体" panose="02010609060101010101" pitchFamily="49" charset="-122"/>
            </a:rPr>
            <a:t>2005</a:t>
          </a:r>
          <a:r>
            <a:rPr lang="en-US" alt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10</a:t>
          </a:r>
          <a:r>
            <a:rPr lang="en-US" alt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27</a:t>
          </a:r>
          <a:r>
            <a:rPr lang="zh-CN" sz="2400" dirty="0">
              <a:latin typeface="黑体" panose="02010609060101010101" pitchFamily="49" charset="-122"/>
              <a:ea typeface="黑体" panose="02010609060101010101" pitchFamily="49" charset="-122"/>
            </a:rPr>
            <a:t> </a:t>
          </a:r>
        </a:p>
      </dgm:t>
    </dgm:pt>
    <dgm:pt modelId="{BD9B36F7-96F8-3D45-9F3B-870216D020EA}" cxnId="{15596B44-498E-0342-82E6-FAA123F539FF}" type="parTrans">
      <dgm:prSet/>
      <dgm:spPr/>
      <dgm:t>
        <a:bodyPr/>
        <a:lstStyle/>
        <a:p>
          <a:endParaRPr lang="zh-CN" altLang="en-US"/>
        </a:p>
      </dgm:t>
    </dgm:pt>
    <dgm:pt modelId="{B7263B54-007F-494C-9EE4-2C24C969FBFB}" cxnId="{15596B44-498E-0342-82E6-FAA123F539FF}" type="sibTrans">
      <dgm:prSet/>
      <dgm:spPr/>
      <dgm:t>
        <a:bodyPr/>
        <a:lstStyle/>
        <a:p>
          <a:endParaRPr lang="zh-CN" altLang="en-US"/>
        </a:p>
      </dgm:t>
    </dgm:pt>
    <dgm:pt modelId="{BBBDF97E-D7ED-3741-9A70-E433712AB807}">
      <dgm:prSet custT="1"/>
      <dgm:spPr/>
      <dgm:t>
        <a:bodyPr/>
        <a:lstStyle/>
        <a:p>
          <a:r>
            <a:rPr kumimoji="1" lang="zh-CN" sz="2400" dirty="0">
              <a:latin typeface="黑体" panose="02010609060101010101" pitchFamily="49" charset="-122"/>
              <a:ea typeface="黑体" panose="02010609060101010101" pitchFamily="49" charset="-122"/>
            </a:rPr>
            <a:t>第四次修订：</a:t>
          </a:r>
          <a:endParaRPr kumimoji="1" lang="en-US" altLang="zh-CN" sz="2400" dirty="0">
            <a:latin typeface="黑体" panose="02010609060101010101" pitchFamily="49" charset="-122"/>
            <a:ea typeface="黑体" panose="02010609060101010101" pitchFamily="49" charset="-122"/>
          </a:endParaRPr>
        </a:p>
        <a:p>
          <a:r>
            <a:rPr lang="en-US" sz="2400" dirty="0">
              <a:latin typeface="黑体" panose="02010609060101010101" pitchFamily="49" charset="-122"/>
              <a:ea typeface="黑体" panose="02010609060101010101" pitchFamily="49" charset="-122"/>
            </a:rPr>
            <a:t>2013</a:t>
          </a:r>
          <a:r>
            <a:rPr lang="en-US" alt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12</a:t>
          </a:r>
          <a:r>
            <a:rPr lang="en-US" altLang="zh-CN" sz="2400" dirty="0">
              <a:latin typeface="黑体" panose="02010609060101010101" pitchFamily="49" charset="-122"/>
              <a:ea typeface="黑体" panose="02010609060101010101" pitchFamily="49" charset="-122"/>
            </a:rPr>
            <a:t>-</a:t>
          </a:r>
          <a:r>
            <a:rPr lang="en-US" sz="2400" dirty="0">
              <a:latin typeface="黑体" panose="02010609060101010101" pitchFamily="49" charset="-122"/>
              <a:ea typeface="黑体" panose="02010609060101010101" pitchFamily="49" charset="-122"/>
            </a:rPr>
            <a:t>28 </a:t>
          </a:r>
          <a:r>
            <a:rPr lang="zh-CN" sz="2400" dirty="0">
              <a:latin typeface="黑体" panose="02010609060101010101" pitchFamily="49" charset="-122"/>
              <a:ea typeface="黑体" panose="02010609060101010101" pitchFamily="49" charset="-122"/>
            </a:rPr>
            <a:t> </a:t>
          </a:r>
        </a:p>
      </dgm:t>
    </dgm:pt>
    <dgm:pt modelId="{80BB57FB-8FB7-6341-8E2D-9F1A0EBB6CD7}" cxnId="{7AA8EA08-DB0B-2444-9FFF-45D4B14C30DD}" type="parTrans">
      <dgm:prSet/>
      <dgm:spPr/>
      <dgm:t>
        <a:bodyPr/>
        <a:lstStyle/>
        <a:p>
          <a:endParaRPr lang="zh-CN" altLang="en-US"/>
        </a:p>
      </dgm:t>
    </dgm:pt>
    <dgm:pt modelId="{DDB034F6-A005-384C-A92E-C39CD1AFEA8C}" cxnId="{7AA8EA08-DB0B-2444-9FFF-45D4B14C30DD}" type="sibTrans">
      <dgm:prSet/>
      <dgm:spPr/>
      <dgm:t>
        <a:bodyPr/>
        <a:lstStyle/>
        <a:p>
          <a:endParaRPr lang="zh-CN" altLang="en-US"/>
        </a:p>
      </dgm:t>
    </dgm:pt>
    <dgm:pt modelId="{6C75CF2C-5E7A-A14A-ADB9-DDDDFA993DDA}" type="pres">
      <dgm:prSet presAssocID="{D6E697AB-E4F5-7646-BC4F-AC93AEF2F09A}" presName="CompostProcess" presStyleCnt="0">
        <dgm:presLayoutVars>
          <dgm:dir/>
          <dgm:resizeHandles val="exact"/>
        </dgm:presLayoutVars>
      </dgm:prSet>
      <dgm:spPr/>
    </dgm:pt>
    <dgm:pt modelId="{CD48F756-550E-B54E-89F8-144E7BDE91B4}" type="pres">
      <dgm:prSet presAssocID="{D6E697AB-E4F5-7646-BC4F-AC93AEF2F09A}" presName="arrow" presStyleLbl="bgShp" presStyleIdx="0" presStyleCnt="1"/>
      <dgm:spPr/>
    </dgm:pt>
    <dgm:pt modelId="{E85ED79A-79EB-DF41-B0B5-4F9C1634E172}" type="pres">
      <dgm:prSet presAssocID="{D6E697AB-E4F5-7646-BC4F-AC93AEF2F09A}" presName="linearProcess" presStyleCnt="0"/>
      <dgm:spPr/>
    </dgm:pt>
    <dgm:pt modelId="{46CE7D0E-8DB7-1C49-9A4E-461EF497FDE1}" type="pres">
      <dgm:prSet presAssocID="{877C9950-7034-074D-94EF-4E95619E7FF4}" presName="textNode" presStyleLbl="node1" presStyleIdx="0" presStyleCnt="4" custScaleX="111623" custScaleY="107430">
        <dgm:presLayoutVars>
          <dgm:bulletEnabled val="1"/>
        </dgm:presLayoutVars>
      </dgm:prSet>
      <dgm:spPr/>
    </dgm:pt>
    <dgm:pt modelId="{6354FFDC-1E49-1942-B5B6-4729910BA06E}" type="pres">
      <dgm:prSet presAssocID="{62D739A5-DC2A-1F4C-BCE5-D379BBF6191B}" presName="sibTrans" presStyleCnt="0"/>
      <dgm:spPr/>
    </dgm:pt>
    <dgm:pt modelId="{83949018-F6BF-284D-8260-CD85B8281CC6}" type="pres">
      <dgm:prSet presAssocID="{BB86A741-E4EA-C644-AF8B-CD86284F57AA}" presName="textNode" presStyleLbl="node1" presStyleIdx="1" presStyleCnt="4">
        <dgm:presLayoutVars>
          <dgm:bulletEnabled val="1"/>
        </dgm:presLayoutVars>
      </dgm:prSet>
      <dgm:spPr/>
    </dgm:pt>
    <dgm:pt modelId="{2E992C22-AE8F-404C-B558-42F04BBF0701}" type="pres">
      <dgm:prSet presAssocID="{CCCF3DB5-BB90-3C4E-96D6-F1F52D12CBF8}" presName="sibTrans" presStyleCnt="0"/>
      <dgm:spPr/>
    </dgm:pt>
    <dgm:pt modelId="{A647056E-D969-FF46-BBEB-55198D97EFAD}" type="pres">
      <dgm:prSet presAssocID="{C5141C0B-DB90-574F-8787-154E86BB7658}" presName="textNode" presStyleLbl="node1" presStyleIdx="2" presStyleCnt="4">
        <dgm:presLayoutVars>
          <dgm:bulletEnabled val="1"/>
        </dgm:presLayoutVars>
      </dgm:prSet>
      <dgm:spPr/>
    </dgm:pt>
    <dgm:pt modelId="{166C9A60-E607-FB43-99E9-268715FCBDFC}" type="pres">
      <dgm:prSet presAssocID="{B7263B54-007F-494C-9EE4-2C24C969FBFB}" presName="sibTrans" presStyleCnt="0"/>
      <dgm:spPr/>
    </dgm:pt>
    <dgm:pt modelId="{19CD9377-C00C-C646-8FA1-4F7EE93D01D4}" type="pres">
      <dgm:prSet presAssocID="{BBBDF97E-D7ED-3741-9A70-E433712AB807}" presName="textNode" presStyleLbl="node1" presStyleIdx="3" presStyleCnt="4">
        <dgm:presLayoutVars>
          <dgm:bulletEnabled val="1"/>
        </dgm:presLayoutVars>
      </dgm:prSet>
      <dgm:spPr/>
    </dgm:pt>
  </dgm:ptLst>
  <dgm:cxnLst>
    <dgm:cxn modelId="{7AA8EA08-DB0B-2444-9FFF-45D4B14C30DD}" srcId="{D6E697AB-E4F5-7646-BC4F-AC93AEF2F09A}" destId="{BBBDF97E-D7ED-3741-9A70-E433712AB807}" srcOrd="3" destOrd="0" parTransId="{80BB57FB-8FB7-6341-8E2D-9F1A0EBB6CD7}" sibTransId="{DDB034F6-A005-384C-A92E-C39CD1AFEA8C}"/>
    <dgm:cxn modelId="{592E9A20-398D-7B4A-920B-C5EDA5D5B8B3}" type="presOf" srcId="{D6E697AB-E4F5-7646-BC4F-AC93AEF2F09A}" destId="{6C75CF2C-5E7A-A14A-ADB9-DDDDFA993DDA}" srcOrd="0" destOrd="0" presId="urn:microsoft.com/office/officeart/2005/8/layout/hProcess9"/>
    <dgm:cxn modelId="{23611438-C57C-3340-A08C-6CB7843F1734}" type="presOf" srcId="{BBBDF97E-D7ED-3741-9A70-E433712AB807}" destId="{19CD9377-C00C-C646-8FA1-4F7EE93D01D4}" srcOrd="0" destOrd="0" presId="urn:microsoft.com/office/officeart/2005/8/layout/hProcess9"/>
    <dgm:cxn modelId="{15596B44-498E-0342-82E6-FAA123F539FF}" srcId="{D6E697AB-E4F5-7646-BC4F-AC93AEF2F09A}" destId="{C5141C0B-DB90-574F-8787-154E86BB7658}" srcOrd="2" destOrd="0" parTransId="{BD9B36F7-96F8-3D45-9F3B-870216D020EA}" sibTransId="{B7263B54-007F-494C-9EE4-2C24C969FBFB}"/>
    <dgm:cxn modelId="{37F1C944-674F-254A-9E00-E257A9857218}" type="presOf" srcId="{C5141C0B-DB90-574F-8787-154E86BB7658}" destId="{A647056E-D969-FF46-BBEB-55198D97EFAD}" srcOrd="0" destOrd="0" presId="urn:microsoft.com/office/officeart/2005/8/layout/hProcess9"/>
    <dgm:cxn modelId="{F21D4376-B757-3D4C-B92C-72631D631717}" srcId="{D6E697AB-E4F5-7646-BC4F-AC93AEF2F09A}" destId="{877C9950-7034-074D-94EF-4E95619E7FF4}" srcOrd="0" destOrd="0" parTransId="{4ABFD6F4-8694-5F4A-AE11-FDBA155563FB}" sibTransId="{62D739A5-DC2A-1F4C-BCE5-D379BBF6191B}"/>
    <dgm:cxn modelId="{5D1E3ACE-FE8F-1749-B222-76E40D228826}" type="presOf" srcId="{BB86A741-E4EA-C644-AF8B-CD86284F57AA}" destId="{83949018-F6BF-284D-8260-CD85B8281CC6}" srcOrd="0" destOrd="0" presId="urn:microsoft.com/office/officeart/2005/8/layout/hProcess9"/>
    <dgm:cxn modelId="{FE0532D9-3053-E645-8235-1B6BBF1CCA8D}" srcId="{D6E697AB-E4F5-7646-BC4F-AC93AEF2F09A}" destId="{BB86A741-E4EA-C644-AF8B-CD86284F57AA}" srcOrd="1" destOrd="0" parTransId="{6E70993D-4881-DE47-B56C-0AB4D80A6FDB}" sibTransId="{CCCF3DB5-BB90-3C4E-96D6-F1F52D12CBF8}"/>
    <dgm:cxn modelId="{E37C60DE-D63A-EB40-BAD0-B070B15DB972}" type="presOf" srcId="{877C9950-7034-074D-94EF-4E95619E7FF4}" destId="{46CE7D0E-8DB7-1C49-9A4E-461EF497FDE1}" srcOrd="0" destOrd="0" presId="urn:microsoft.com/office/officeart/2005/8/layout/hProcess9"/>
    <dgm:cxn modelId="{90C96B35-00B1-CF42-B0F3-148C1A656CC8}" type="presParOf" srcId="{6C75CF2C-5E7A-A14A-ADB9-DDDDFA993DDA}" destId="{CD48F756-550E-B54E-89F8-144E7BDE91B4}" srcOrd="0" destOrd="0" presId="urn:microsoft.com/office/officeart/2005/8/layout/hProcess9"/>
    <dgm:cxn modelId="{369CC6FF-D82D-A64A-98CF-EDC00A93D886}" type="presParOf" srcId="{6C75CF2C-5E7A-A14A-ADB9-DDDDFA993DDA}" destId="{E85ED79A-79EB-DF41-B0B5-4F9C1634E172}" srcOrd="1" destOrd="0" presId="urn:microsoft.com/office/officeart/2005/8/layout/hProcess9"/>
    <dgm:cxn modelId="{317BCB3D-8DD3-0D44-951C-4DF217667001}" type="presParOf" srcId="{E85ED79A-79EB-DF41-B0B5-4F9C1634E172}" destId="{46CE7D0E-8DB7-1C49-9A4E-461EF497FDE1}" srcOrd="0" destOrd="0" presId="urn:microsoft.com/office/officeart/2005/8/layout/hProcess9"/>
    <dgm:cxn modelId="{8FF994D3-84B9-E340-B944-045961A8CF02}" type="presParOf" srcId="{E85ED79A-79EB-DF41-B0B5-4F9C1634E172}" destId="{6354FFDC-1E49-1942-B5B6-4729910BA06E}" srcOrd="1" destOrd="0" presId="urn:microsoft.com/office/officeart/2005/8/layout/hProcess9"/>
    <dgm:cxn modelId="{0C0A9003-9364-DF40-A4DC-8730FA912C8B}" type="presParOf" srcId="{E85ED79A-79EB-DF41-B0B5-4F9C1634E172}" destId="{83949018-F6BF-284D-8260-CD85B8281CC6}" srcOrd="2" destOrd="0" presId="urn:microsoft.com/office/officeart/2005/8/layout/hProcess9"/>
    <dgm:cxn modelId="{2A08328C-EA78-384F-BAA0-781EE4ECCD64}" type="presParOf" srcId="{E85ED79A-79EB-DF41-B0B5-4F9C1634E172}" destId="{2E992C22-AE8F-404C-B558-42F04BBF0701}" srcOrd="3" destOrd="0" presId="urn:microsoft.com/office/officeart/2005/8/layout/hProcess9"/>
    <dgm:cxn modelId="{3DED8BAE-66DE-284E-A1D6-2DFC81848CEF}" type="presParOf" srcId="{E85ED79A-79EB-DF41-B0B5-4F9C1634E172}" destId="{A647056E-D969-FF46-BBEB-55198D97EFAD}" srcOrd="4" destOrd="0" presId="urn:microsoft.com/office/officeart/2005/8/layout/hProcess9"/>
    <dgm:cxn modelId="{600A3A8C-11EB-AB4E-98CD-5070AA08527E}" type="presParOf" srcId="{E85ED79A-79EB-DF41-B0B5-4F9C1634E172}" destId="{166C9A60-E607-FB43-99E9-268715FCBDFC}" srcOrd="5" destOrd="0" presId="urn:microsoft.com/office/officeart/2005/8/layout/hProcess9"/>
    <dgm:cxn modelId="{54FFF331-8E88-E045-B2A7-B71B3D05C790}" type="presParOf" srcId="{E85ED79A-79EB-DF41-B0B5-4F9C1634E172}" destId="{19CD9377-C00C-C646-8FA1-4F7EE93D01D4}" srcOrd="6" destOrd="0" presId="urn:microsoft.com/office/officeart/2005/8/layout/hProcess9"/>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4A1DD3A-0ADC-A34D-B281-577DF04F56D1}" type="doc">
      <dgm:prSet loTypeId="urn:microsoft.com/office/officeart/2005/8/layout/venn3" loCatId="relationship" qsTypeId="urn:microsoft.com/office/officeart/2005/8/quickstyle/simple1" qsCatId="simple" csTypeId="urn:microsoft.com/office/officeart/2005/8/colors/accent3_1" csCatId="accent3"/>
      <dgm:spPr/>
      <dgm:t>
        <a:bodyPr/>
        <a:lstStyle/>
        <a:p>
          <a:endParaRPr lang="zh-CN" altLang="en-US"/>
        </a:p>
      </dgm:t>
    </dgm:pt>
    <dgm:pt modelId="{7C0499B2-AB3A-F040-B7F9-CF79D39C4EDE}">
      <dgm:prSet/>
      <dgm:spPr/>
      <dgm:t>
        <a:bodyPr/>
        <a:lstStyle/>
        <a:p>
          <a:r>
            <a:rPr lang="zh-CN" dirty="0"/>
            <a:t>虚拟股东</a:t>
          </a:r>
        </a:p>
      </dgm:t>
    </dgm:pt>
    <dgm:pt modelId="{C46097E8-9D18-5546-9185-EA07BBC588EC}" cxnId="{D4B5F5F5-9DFB-DA49-ACEC-FDD12E61AF13}" type="parTrans">
      <dgm:prSet/>
      <dgm:spPr/>
      <dgm:t>
        <a:bodyPr/>
        <a:lstStyle/>
        <a:p>
          <a:endParaRPr lang="zh-CN" altLang="en-US"/>
        </a:p>
      </dgm:t>
    </dgm:pt>
    <dgm:pt modelId="{8C33063C-CA9E-B74F-BDDA-F4A8DFEDF134}" cxnId="{D4B5F5F5-9DFB-DA49-ACEC-FDD12E61AF13}" type="sibTrans">
      <dgm:prSet/>
      <dgm:spPr/>
      <dgm:t>
        <a:bodyPr/>
        <a:lstStyle/>
        <a:p>
          <a:endParaRPr lang="zh-CN" altLang="en-US"/>
        </a:p>
      </dgm:t>
    </dgm:pt>
    <dgm:pt modelId="{1FDA15C1-E6CB-F443-9EE5-0BE8535CE3D5}">
      <dgm:prSet/>
      <dgm:spPr/>
      <dgm:t>
        <a:bodyPr/>
        <a:lstStyle/>
        <a:p>
          <a:r>
            <a:rPr lang="zh-CN" dirty="0"/>
            <a:t>虚构股份</a:t>
          </a:r>
        </a:p>
      </dgm:t>
    </dgm:pt>
    <dgm:pt modelId="{165B3ED0-6B6A-A94B-B917-CDCB890CC5D3}" cxnId="{A92F1BD2-E9B4-5041-8D07-4E5F3FA54F52}" type="parTrans">
      <dgm:prSet/>
      <dgm:spPr/>
      <dgm:t>
        <a:bodyPr/>
        <a:lstStyle/>
        <a:p>
          <a:endParaRPr lang="zh-CN" altLang="en-US"/>
        </a:p>
      </dgm:t>
    </dgm:pt>
    <dgm:pt modelId="{7B0551C4-D2D3-1D4D-BDFE-F58706D37C07}" cxnId="{A92F1BD2-E9B4-5041-8D07-4E5F3FA54F52}" type="sibTrans">
      <dgm:prSet/>
      <dgm:spPr/>
      <dgm:t>
        <a:bodyPr/>
        <a:lstStyle/>
        <a:p>
          <a:endParaRPr lang="zh-CN" altLang="en-US"/>
        </a:p>
      </dgm:t>
    </dgm:pt>
    <dgm:pt modelId="{C5371B33-83C5-D243-909E-4F031ED65469}">
      <dgm:prSet/>
      <dgm:spPr/>
      <dgm:t>
        <a:bodyPr/>
        <a:lstStyle/>
        <a:p>
          <a:r>
            <a:rPr lang="zh-CN" dirty="0"/>
            <a:t>虚资实债</a:t>
          </a:r>
        </a:p>
      </dgm:t>
    </dgm:pt>
    <dgm:pt modelId="{D27CAAFE-52CD-7240-BCF7-B947B2892EC9}" cxnId="{A564811E-BCA6-324A-B055-2742CCE17EF4}" type="parTrans">
      <dgm:prSet/>
      <dgm:spPr/>
      <dgm:t>
        <a:bodyPr/>
        <a:lstStyle/>
        <a:p>
          <a:endParaRPr lang="zh-CN" altLang="en-US"/>
        </a:p>
      </dgm:t>
    </dgm:pt>
    <dgm:pt modelId="{BF6C77CC-A79F-3E4D-8048-C8F693768A10}" cxnId="{A564811E-BCA6-324A-B055-2742CCE17EF4}" type="sibTrans">
      <dgm:prSet/>
      <dgm:spPr/>
      <dgm:t>
        <a:bodyPr/>
        <a:lstStyle/>
        <a:p>
          <a:endParaRPr lang="zh-CN" altLang="en-US"/>
        </a:p>
      </dgm:t>
    </dgm:pt>
    <dgm:pt modelId="{22096A6D-B5B4-2B4F-A510-4E69A2AAB543}">
      <dgm:prSet/>
      <dgm:spPr/>
      <dgm:t>
        <a:bodyPr/>
        <a:lstStyle/>
        <a:p>
          <a:r>
            <a:rPr lang="zh-CN" dirty="0"/>
            <a:t>其他的虚假出资行为 </a:t>
          </a:r>
        </a:p>
      </dgm:t>
    </dgm:pt>
    <dgm:pt modelId="{B7CE3FB0-B6FA-C743-9F96-414E18DB765F}" cxnId="{9C2D8489-C905-4145-9618-B9642ED906F6}" type="parTrans">
      <dgm:prSet/>
      <dgm:spPr/>
      <dgm:t>
        <a:bodyPr/>
        <a:lstStyle/>
        <a:p>
          <a:endParaRPr lang="zh-CN" altLang="en-US"/>
        </a:p>
      </dgm:t>
    </dgm:pt>
    <dgm:pt modelId="{5D57E513-B189-9A45-8687-1CC2F2F83141}" cxnId="{9C2D8489-C905-4145-9618-B9642ED906F6}" type="sibTrans">
      <dgm:prSet/>
      <dgm:spPr/>
      <dgm:t>
        <a:bodyPr/>
        <a:lstStyle/>
        <a:p>
          <a:endParaRPr lang="zh-CN" altLang="en-US"/>
        </a:p>
      </dgm:t>
    </dgm:pt>
    <dgm:pt modelId="{55D34583-ED8A-F14E-B5E4-9E118E99F470}" type="pres">
      <dgm:prSet presAssocID="{A4A1DD3A-0ADC-A34D-B281-577DF04F56D1}" presName="Name0" presStyleCnt="0">
        <dgm:presLayoutVars>
          <dgm:dir/>
          <dgm:resizeHandles val="exact"/>
        </dgm:presLayoutVars>
      </dgm:prSet>
      <dgm:spPr/>
    </dgm:pt>
    <dgm:pt modelId="{162FB7A3-7F7D-C044-9983-146F03F56190}" type="pres">
      <dgm:prSet presAssocID="{7C0499B2-AB3A-F040-B7F9-CF79D39C4EDE}" presName="Name5" presStyleLbl="vennNode1" presStyleIdx="0" presStyleCnt="4">
        <dgm:presLayoutVars>
          <dgm:bulletEnabled val="1"/>
        </dgm:presLayoutVars>
      </dgm:prSet>
      <dgm:spPr/>
    </dgm:pt>
    <dgm:pt modelId="{6D9389A3-E417-3D42-A612-030240B56EC6}" type="pres">
      <dgm:prSet presAssocID="{8C33063C-CA9E-B74F-BDDA-F4A8DFEDF134}" presName="space" presStyleCnt="0"/>
      <dgm:spPr/>
    </dgm:pt>
    <dgm:pt modelId="{575CA550-7EB9-DB42-AC5A-BC263F01529E}" type="pres">
      <dgm:prSet presAssocID="{1FDA15C1-E6CB-F443-9EE5-0BE8535CE3D5}" presName="Name5" presStyleLbl="vennNode1" presStyleIdx="1" presStyleCnt="4">
        <dgm:presLayoutVars>
          <dgm:bulletEnabled val="1"/>
        </dgm:presLayoutVars>
      </dgm:prSet>
      <dgm:spPr/>
    </dgm:pt>
    <dgm:pt modelId="{B5189FB0-4A9F-5249-AAD2-E5ED00175771}" type="pres">
      <dgm:prSet presAssocID="{7B0551C4-D2D3-1D4D-BDFE-F58706D37C07}" presName="space" presStyleCnt="0"/>
      <dgm:spPr/>
    </dgm:pt>
    <dgm:pt modelId="{07A1EBD5-5955-B542-912C-C157DE80E00F}" type="pres">
      <dgm:prSet presAssocID="{C5371B33-83C5-D243-909E-4F031ED65469}" presName="Name5" presStyleLbl="vennNode1" presStyleIdx="2" presStyleCnt="4">
        <dgm:presLayoutVars>
          <dgm:bulletEnabled val="1"/>
        </dgm:presLayoutVars>
      </dgm:prSet>
      <dgm:spPr/>
    </dgm:pt>
    <dgm:pt modelId="{C6E971AF-E932-7542-9A94-FF23584E77AD}" type="pres">
      <dgm:prSet presAssocID="{BF6C77CC-A79F-3E4D-8048-C8F693768A10}" presName="space" presStyleCnt="0"/>
      <dgm:spPr/>
    </dgm:pt>
    <dgm:pt modelId="{AA9FA120-CEC5-2447-8830-A6BC01996A0D}" type="pres">
      <dgm:prSet presAssocID="{22096A6D-B5B4-2B4F-A510-4E69A2AAB543}" presName="Name5" presStyleLbl="vennNode1" presStyleIdx="3" presStyleCnt="4">
        <dgm:presLayoutVars>
          <dgm:bulletEnabled val="1"/>
        </dgm:presLayoutVars>
      </dgm:prSet>
      <dgm:spPr/>
    </dgm:pt>
  </dgm:ptLst>
  <dgm:cxnLst>
    <dgm:cxn modelId="{A564811E-BCA6-324A-B055-2742CCE17EF4}" srcId="{A4A1DD3A-0ADC-A34D-B281-577DF04F56D1}" destId="{C5371B33-83C5-D243-909E-4F031ED65469}" srcOrd="2" destOrd="0" parTransId="{D27CAAFE-52CD-7240-BCF7-B947B2892EC9}" sibTransId="{BF6C77CC-A79F-3E4D-8048-C8F693768A10}"/>
    <dgm:cxn modelId="{FD9F512F-C838-7044-969F-10288CB7901B}" type="presOf" srcId="{22096A6D-B5B4-2B4F-A510-4E69A2AAB543}" destId="{AA9FA120-CEC5-2447-8830-A6BC01996A0D}" srcOrd="0" destOrd="0" presId="urn:microsoft.com/office/officeart/2005/8/layout/venn3"/>
    <dgm:cxn modelId="{E49A7F54-21AA-6D44-8EBA-5C5785B62A5E}" type="presOf" srcId="{1FDA15C1-E6CB-F443-9EE5-0BE8535CE3D5}" destId="{575CA550-7EB9-DB42-AC5A-BC263F01529E}" srcOrd="0" destOrd="0" presId="urn:microsoft.com/office/officeart/2005/8/layout/venn3"/>
    <dgm:cxn modelId="{958F116B-8474-8E47-BEB7-216C041FEDCE}" type="presOf" srcId="{A4A1DD3A-0ADC-A34D-B281-577DF04F56D1}" destId="{55D34583-ED8A-F14E-B5E4-9E118E99F470}" srcOrd="0" destOrd="0" presId="urn:microsoft.com/office/officeart/2005/8/layout/venn3"/>
    <dgm:cxn modelId="{9C2D8489-C905-4145-9618-B9642ED906F6}" srcId="{A4A1DD3A-0ADC-A34D-B281-577DF04F56D1}" destId="{22096A6D-B5B4-2B4F-A510-4E69A2AAB543}" srcOrd="3" destOrd="0" parTransId="{B7CE3FB0-B6FA-C743-9F96-414E18DB765F}" sibTransId="{5D57E513-B189-9A45-8687-1CC2F2F83141}"/>
    <dgm:cxn modelId="{7F7C579F-F0E0-0448-B774-612748D71D0C}" type="presOf" srcId="{C5371B33-83C5-D243-909E-4F031ED65469}" destId="{07A1EBD5-5955-B542-912C-C157DE80E00F}" srcOrd="0" destOrd="0" presId="urn:microsoft.com/office/officeart/2005/8/layout/venn3"/>
    <dgm:cxn modelId="{E91922BC-ADD5-EC4F-8DFF-A645AC4938E9}" type="presOf" srcId="{7C0499B2-AB3A-F040-B7F9-CF79D39C4EDE}" destId="{162FB7A3-7F7D-C044-9983-146F03F56190}" srcOrd="0" destOrd="0" presId="urn:microsoft.com/office/officeart/2005/8/layout/venn3"/>
    <dgm:cxn modelId="{A92F1BD2-E9B4-5041-8D07-4E5F3FA54F52}" srcId="{A4A1DD3A-0ADC-A34D-B281-577DF04F56D1}" destId="{1FDA15C1-E6CB-F443-9EE5-0BE8535CE3D5}" srcOrd="1" destOrd="0" parTransId="{165B3ED0-6B6A-A94B-B917-CDCB890CC5D3}" sibTransId="{7B0551C4-D2D3-1D4D-BDFE-F58706D37C07}"/>
    <dgm:cxn modelId="{D4B5F5F5-9DFB-DA49-ACEC-FDD12E61AF13}" srcId="{A4A1DD3A-0ADC-A34D-B281-577DF04F56D1}" destId="{7C0499B2-AB3A-F040-B7F9-CF79D39C4EDE}" srcOrd="0" destOrd="0" parTransId="{C46097E8-9D18-5546-9185-EA07BBC588EC}" sibTransId="{8C33063C-CA9E-B74F-BDDA-F4A8DFEDF134}"/>
    <dgm:cxn modelId="{6DB8C835-5B5A-9141-AE2F-32DE6605DE36}" type="presParOf" srcId="{55D34583-ED8A-F14E-B5E4-9E118E99F470}" destId="{162FB7A3-7F7D-C044-9983-146F03F56190}" srcOrd="0" destOrd="0" presId="urn:microsoft.com/office/officeart/2005/8/layout/venn3"/>
    <dgm:cxn modelId="{046694AF-D882-3C4F-93A3-FF74DF8104D4}" type="presParOf" srcId="{55D34583-ED8A-F14E-B5E4-9E118E99F470}" destId="{6D9389A3-E417-3D42-A612-030240B56EC6}" srcOrd="1" destOrd="0" presId="urn:microsoft.com/office/officeart/2005/8/layout/venn3"/>
    <dgm:cxn modelId="{E2B6CA0A-9C5F-FB4B-8183-598402CED024}" type="presParOf" srcId="{55D34583-ED8A-F14E-B5E4-9E118E99F470}" destId="{575CA550-7EB9-DB42-AC5A-BC263F01529E}" srcOrd="2" destOrd="0" presId="urn:microsoft.com/office/officeart/2005/8/layout/venn3"/>
    <dgm:cxn modelId="{0E76FA3F-F558-E648-BF1E-C2415EB47BEB}" type="presParOf" srcId="{55D34583-ED8A-F14E-B5E4-9E118E99F470}" destId="{B5189FB0-4A9F-5249-AAD2-E5ED00175771}" srcOrd="3" destOrd="0" presId="urn:microsoft.com/office/officeart/2005/8/layout/venn3"/>
    <dgm:cxn modelId="{AFA6ED19-BCE8-494C-A303-194F58508A3C}" type="presParOf" srcId="{55D34583-ED8A-F14E-B5E4-9E118E99F470}" destId="{07A1EBD5-5955-B542-912C-C157DE80E00F}" srcOrd="4" destOrd="0" presId="urn:microsoft.com/office/officeart/2005/8/layout/venn3"/>
    <dgm:cxn modelId="{B55E6AE6-649D-4D44-8682-2D7788915595}" type="presParOf" srcId="{55D34583-ED8A-F14E-B5E4-9E118E99F470}" destId="{C6E971AF-E932-7542-9A94-FF23584E77AD}" srcOrd="5" destOrd="0" presId="urn:microsoft.com/office/officeart/2005/8/layout/venn3"/>
    <dgm:cxn modelId="{EBD393BA-252D-FE47-BACC-94B6F417423F}" type="presParOf" srcId="{55D34583-ED8A-F14E-B5E4-9E118E99F470}" destId="{AA9FA120-CEC5-2447-8830-A6BC01996A0D}" srcOrd="6" destOrd="0" presId="urn:microsoft.com/office/officeart/2005/8/layout/ven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DC69975-1D24-A340-9146-401370097B91}" type="doc">
      <dgm:prSet loTypeId="urn:microsoft.com/office/officeart/2005/8/layout/orgChart1" loCatId="relationship" qsTypeId="urn:microsoft.com/office/officeart/2005/8/quickstyle/simple1" qsCatId="simple" csTypeId="urn:microsoft.com/office/officeart/2005/8/colors/accent2_1" csCatId="accent2" phldr="1"/>
      <dgm:spPr/>
      <dgm:t>
        <a:bodyPr/>
        <a:lstStyle/>
        <a:p>
          <a:endParaRPr lang="zh-CN" altLang="en-US"/>
        </a:p>
      </dgm:t>
    </dgm:pt>
    <dgm:pt modelId="{FE0E5766-75BF-7D40-9C8C-6EC0BE7F8F9D}">
      <dgm:prSet phldrT="[文本]"/>
      <dgm:spPr/>
      <dgm:t>
        <a:bodyPr/>
        <a:lstStyle/>
        <a:p>
          <a:r>
            <a:rPr lang="zh-CN" altLang="en-US" dirty="0"/>
            <a:t>虚假出资的股权确认</a:t>
          </a:r>
        </a:p>
      </dgm:t>
    </dgm:pt>
    <dgm:pt modelId="{341CD874-B959-D449-AF26-7D9268A9BC41}" cxnId="{A3AF2450-2EF4-FD4C-A8A6-C29AA0A339DC}" type="parTrans">
      <dgm:prSet/>
      <dgm:spPr/>
      <dgm:t>
        <a:bodyPr/>
        <a:lstStyle/>
        <a:p>
          <a:endParaRPr lang="zh-CN" altLang="en-US"/>
        </a:p>
      </dgm:t>
    </dgm:pt>
    <dgm:pt modelId="{5457E519-0A9E-214B-9F22-F27DE306D86E}" cxnId="{A3AF2450-2EF4-FD4C-A8A6-C29AA0A339DC}" type="sibTrans">
      <dgm:prSet/>
      <dgm:spPr/>
      <dgm:t>
        <a:bodyPr/>
        <a:lstStyle/>
        <a:p>
          <a:endParaRPr lang="zh-CN" altLang="en-US"/>
        </a:p>
      </dgm:t>
    </dgm:pt>
    <dgm:pt modelId="{C9156AEE-85FE-0E4A-93D6-CA0343B1622B}">
      <dgm:prSet phldrT="[文本]"/>
      <dgm:spPr/>
      <dgm:t>
        <a:bodyPr/>
        <a:lstStyle/>
        <a:p>
          <a:r>
            <a:rPr lang="zh-CN" altLang="en-US" dirty="0"/>
            <a:t>瑕疵出资的股权确认</a:t>
          </a:r>
        </a:p>
      </dgm:t>
    </dgm:pt>
    <dgm:pt modelId="{D26A3B46-E7F0-9A46-A175-7D03F03D5A89}" cxnId="{A41616FE-1440-754A-8153-0F9503456918}" type="parTrans">
      <dgm:prSet/>
      <dgm:spPr/>
      <dgm:t>
        <a:bodyPr/>
        <a:lstStyle/>
        <a:p>
          <a:endParaRPr lang="zh-CN" altLang="en-US"/>
        </a:p>
      </dgm:t>
    </dgm:pt>
    <dgm:pt modelId="{E538F915-E063-E04F-A8F2-B6A8D4BD9F37}" cxnId="{A41616FE-1440-754A-8153-0F9503456918}" type="sibTrans">
      <dgm:prSet/>
      <dgm:spPr/>
      <dgm:t>
        <a:bodyPr/>
        <a:lstStyle/>
        <a:p>
          <a:endParaRPr lang="zh-CN" altLang="en-US"/>
        </a:p>
      </dgm:t>
    </dgm:pt>
    <dgm:pt modelId="{4B66011C-03A0-E14E-AA0E-58CEC9026C06}">
      <dgm:prSet phldrT="[文本]"/>
      <dgm:spPr/>
      <dgm:t>
        <a:bodyPr/>
        <a:lstStyle/>
        <a:p>
          <a:r>
            <a:rPr lang="zh-CN" altLang="en-US" dirty="0"/>
            <a:t>隐名出资的股权确认</a:t>
          </a:r>
        </a:p>
      </dgm:t>
    </dgm:pt>
    <dgm:pt modelId="{D450341C-46B9-F44D-B759-272C61468F78}" cxnId="{AB887298-89C7-FE45-874D-979119B39CF9}" type="parTrans">
      <dgm:prSet/>
      <dgm:spPr/>
      <dgm:t>
        <a:bodyPr/>
        <a:lstStyle/>
        <a:p>
          <a:endParaRPr lang="zh-CN" altLang="en-US"/>
        </a:p>
      </dgm:t>
    </dgm:pt>
    <dgm:pt modelId="{CA2AD31A-B693-7543-91CA-1964162CA916}" cxnId="{AB887298-89C7-FE45-874D-979119B39CF9}" type="sibTrans">
      <dgm:prSet/>
      <dgm:spPr/>
      <dgm:t>
        <a:bodyPr/>
        <a:lstStyle/>
        <a:p>
          <a:endParaRPr lang="zh-CN" altLang="en-US"/>
        </a:p>
      </dgm:t>
    </dgm:pt>
    <dgm:pt modelId="{B9655EC5-5895-264D-9F5F-D09BD030BE16}">
      <dgm:prSet phldrT="[文本]"/>
      <dgm:spPr/>
      <dgm:t>
        <a:bodyPr/>
        <a:lstStyle/>
        <a:p>
          <a:r>
            <a:rPr lang="zh-CN" altLang="en-US" dirty="0"/>
            <a:t>股权的确认</a:t>
          </a:r>
        </a:p>
      </dgm:t>
    </dgm:pt>
    <dgm:pt modelId="{01F40D05-4EF4-0B48-86C2-D73F126EAD86}" cxnId="{DDD2E0EB-ACCC-0348-9130-AD66F5547C27}" type="parTrans">
      <dgm:prSet/>
      <dgm:spPr/>
      <dgm:t>
        <a:bodyPr/>
        <a:lstStyle/>
        <a:p>
          <a:endParaRPr lang="zh-CN" altLang="en-US"/>
        </a:p>
      </dgm:t>
    </dgm:pt>
    <dgm:pt modelId="{CD6F968B-E34D-8341-9B63-8F852E899A17}" cxnId="{DDD2E0EB-ACCC-0348-9130-AD66F5547C27}" type="sibTrans">
      <dgm:prSet/>
      <dgm:spPr/>
      <dgm:t>
        <a:bodyPr/>
        <a:lstStyle/>
        <a:p>
          <a:endParaRPr lang="zh-CN" altLang="en-US"/>
        </a:p>
      </dgm:t>
    </dgm:pt>
    <dgm:pt modelId="{883D0C4A-508B-7F49-A52A-59E6FDF7DB0A}" type="pres">
      <dgm:prSet presAssocID="{BDC69975-1D24-A340-9146-401370097B91}" presName="hierChild1" presStyleCnt="0">
        <dgm:presLayoutVars>
          <dgm:orgChart val="1"/>
          <dgm:chPref val="1"/>
          <dgm:dir val="rev"/>
          <dgm:animOne val="branch"/>
          <dgm:animLvl val="lvl"/>
          <dgm:resizeHandles/>
        </dgm:presLayoutVars>
      </dgm:prSet>
      <dgm:spPr/>
    </dgm:pt>
    <dgm:pt modelId="{4FE332FC-5227-E744-9700-DFE42A8DA6A3}" type="pres">
      <dgm:prSet presAssocID="{B9655EC5-5895-264D-9F5F-D09BD030BE16}" presName="hierRoot1" presStyleCnt="0">
        <dgm:presLayoutVars>
          <dgm:hierBranch/>
        </dgm:presLayoutVars>
      </dgm:prSet>
      <dgm:spPr/>
    </dgm:pt>
    <dgm:pt modelId="{03B3BBE0-02F6-E045-AA9D-B897A4D8099E}" type="pres">
      <dgm:prSet presAssocID="{B9655EC5-5895-264D-9F5F-D09BD030BE16}" presName="rootComposite1" presStyleCnt="0"/>
      <dgm:spPr/>
    </dgm:pt>
    <dgm:pt modelId="{E4AFBB83-3B91-9844-B27B-671AE155123C}" type="pres">
      <dgm:prSet presAssocID="{B9655EC5-5895-264D-9F5F-D09BD030BE16}" presName="rootText1" presStyleLbl="node0" presStyleIdx="0" presStyleCnt="1">
        <dgm:presLayoutVars>
          <dgm:chPref val="3"/>
        </dgm:presLayoutVars>
      </dgm:prSet>
      <dgm:spPr/>
    </dgm:pt>
    <dgm:pt modelId="{E15E3E90-A6D8-3B4C-A328-67F694C6E527}" type="pres">
      <dgm:prSet presAssocID="{B9655EC5-5895-264D-9F5F-D09BD030BE16}" presName="rootConnector1" presStyleLbl="node1" presStyleIdx="0" presStyleCnt="0"/>
      <dgm:spPr/>
    </dgm:pt>
    <dgm:pt modelId="{56296A06-7A5A-7040-B5A5-63632FFDF663}" type="pres">
      <dgm:prSet presAssocID="{B9655EC5-5895-264D-9F5F-D09BD030BE16}" presName="hierChild2" presStyleCnt="0"/>
      <dgm:spPr/>
    </dgm:pt>
    <dgm:pt modelId="{5E00B568-06AE-BD4B-AD70-61B07B2480B4}" type="pres">
      <dgm:prSet presAssocID="{341CD874-B959-D449-AF26-7D9268A9BC41}" presName="Name35" presStyleLbl="parChTrans1D2" presStyleIdx="0" presStyleCnt="3"/>
      <dgm:spPr/>
    </dgm:pt>
    <dgm:pt modelId="{1FBA4A9C-B193-C84F-8C48-79523B0DB830}" type="pres">
      <dgm:prSet presAssocID="{FE0E5766-75BF-7D40-9C8C-6EC0BE7F8F9D}" presName="hierRoot2" presStyleCnt="0">
        <dgm:presLayoutVars>
          <dgm:hierBranch/>
        </dgm:presLayoutVars>
      </dgm:prSet>
      <dgm:spPr/>
    </dgm:pt>
    <dgm:pt modelId="{6D3F8BFA-C5B7-594F-9FDA-499087522631}" type="pres">
      <dgm:prSet presAssocID="{FE0E5766-75BF-7D40-9C8C-6EC0BE7F8F9D}" presName="rootComposite" presStyleCnt="0"/>
      <dgm:spPr/>
    </dgm:pt>
    <dgm:pt modelId="{5C887596-38C4-3D45-88C1-243882262BB7}" type="pres">
      <dgm:prSet presAssocID="{FE0E5766-75BF-7D40-9C8C-6EC0BE7F8F9D}" presName="rootText" presStyleLbl="node2" presStyleIdx="0" presStyleCnt="3">
        <dgm:presLayoutVars>
          <dgm:chPref val="3"/>
        </dgm:presLayoutVars>
      </dgm:prSet>
      <dgm:spPr/>
    </dgm:pt>
    <dgm:pt modelId="{42AEC8EB-6E97-6B4C-BE9A-004653A635A5}" type="pres">
      <dgm:prSet presAssocID="{FE0E5766-75BF-7D40-9C8C-6EC0BE7F8F9D}" presName="rootConnector" presStyleLbl="node2" presStyleIdx="0" presStyleCnt="3"/>
      <dgm:spPr/>
    </dgm:pt>
    <dgm:pt modelId="{AAFBD376-2EAA-4D43-AAEA-E81747AEF0FE}" type="pres">
      <dgm:prSet presAssocID="{FE0E5766-75BF-7D40-9C8C-6EC0BE7F8F9D}" presName="hierChild4" presStyleCnt="0"/>
      <dgm:spPr/>
    </dgm:pt>
    <dgm:pt modelId="{404D0560-6D23-8840-97D5-C219D30A148B}" type="pres">
      <dgm:prSet presAssocID="{FE0E5766-75BF-7D40-9C8C-6EC0BE7F8F9D}" presName="hierChild5" presStyleCnt="0"/>
      <dgm:spPr/>
    </dgm:pt>
    <dgm:pt modelId="{C29F8C75-8E55-474B-A14D-4F8422001190}" type="pres">
      <dgm:prSet presAssocID="{D26A3B46-E7F0-9A46-A175-7D03F03D5A89}" presName="Name35" presStyleLbl="parChTrans1D2" presStyleIdx="1" presStyleCnt="3"/>
      <dgm:spPr/>
    </dgm:pt>
    <dgm:pt modelId="{E2197F96-5AB0-1347-96F7-6BAFC370DA2F}" type="pres">
      <dgm:prSet presAssocID="{C9156AEE-85FE-0E4A-93D6-CA0343B1622B}" presName="hierRoot2" presStyleCnt="0">
        <dgm:presLayoutVars>
          <dgm:hierBranch val="init"/>
        </dgm:presLayoutVars>
      </dgm:prSet>
      <dgm:spPr/>
    </dgm:pt>
    <dgm:pt modelId="{F709376E-C3C4-1441-9463-8EC44A16F924}" type="pres">
      <dgm:prSet presAssocID="{C9156AEE-85FE-0E4A-93D6-CA0343B1622B}" presName="rootComposite" presStyleCnt="0"/>
      <dgm:spPr/>
    </dgm:pt>
    <dgm:pt modelId="{8F78D7EE-2CC3-AB42-BB1D-6324F2F2A63B}" type="pres">
      <dgm:prSet presAssocID="{C9156AEE-85FE-0E4A-93D6-CA0343B1622B}" presName="rootText" presStyleLbl="node2" presStyleIdx="1" presStyleCnt="3">
        <dgm:presLayoutVars>
          <dgm:chPref val="3"/>
        </dgm:presLayoutVars>
      </dgm:prSet>
      <dgm:spPr/>
    </dgm:pt>
    <dgm:pt modelId="{044554E6-B34E-7245-8FBF-85670582091D}" type="pres">
      <dgm:prSet presAssocID="{C9156AEE-85FE-0E4A-93D6-CA0343B1622B}" presName="rootConnector" presStyleLbl="node2" presStyleIdx="1" presStyleCnt="3"/>
      <dgm:spPr/>
    </dgm:pt>
    <dgm:pt modelId="{0FEAB0C5-B438-5549-A7D1-7D5BE7A41576}" type="pres">
      <dgm:prSet presAssocID="{C9156AEE-85FE-0E4A-93D6-CA0343B1622B}" presName="hierChild4" presStyleCnt="0"/>
      <dgm:spPr/>
    </dgm:pt>
    <dgm:pt modelId="{99173272-B1D6-F24C-A7F5-650144D21FC6}" type="pres">
      <dgm:prSet presAssocID="{C9156AEE-85FE-0E4A-93D6-CA0343B1622B}" presName="hierChild5" presStyleCnt="0"/>
      <dgm:spPr/>
    </dgm:pt>
    <dgm:pt modelId="{6B18B2AF-3E35-1440-A918-52E1C079CAF0}" type="pres">
      <dgm:prSet presAssocID="{D450341C-46B9-F44D-B759-272C61468F78}" presName="Name35" presStyleLbl="parChTrans1D2" presStyleIdx="2" presStyleCnt="3"/>
      <dgm:spPr/>
    </dgm:pt>
    <dgm:pt modelId="{5EB497C5-66C6-4248-867B-EA437F743060}" type="pres">
      <dgm:prSet presAssocID="{4B66011C-03A0-E14E-AA0E-58CEC9026C06}" presName="hierRoot2" presStyleCnt="0">
        <dgm:presLayoutVars>
          <dgm:hierBranch val="init"/>
        </dgm:presLayoutVars>
      </dgm:prSet>
      <dgm:spPr/>
    </dgm:pt>
    <dgm:pt modelId="{0745D20F-E072-5D42-97B8-51375B57915E}" type="pres">
      <dgm:prSet presAssocID="{4B66011C-03A0-E14E-AA0E-58CEC9026C06}" presName="rootComposite" presStyleCnt="0"/>
      <dgm:spPr/>
    </dgm:pt>
    <dgm:pt modelId="{505DB655-3915-1E45-97AD-CB185D2CF1F4}" type="pres">
      <dgm:prSet presAssocID="{4B66011C-03A0-E14E-AA0E-58CEC9026C06}" presName="rootText" presStyleLbl="node2" presStyleIdx="2" presStyleCnt="3">
        <dgm:presLayoutVars>
          <dgm:chPref val="3"/>
        </dgm:presLayoutVars>
      </dgm:prSet>
      <dgm:spPr/>
    </dgm:pt>
    <dgm:pt modelId="{C5547BA0-FE51-0B4D-AAA1-C44BE627D134}" type="pres">
      <dgm:prSet presAssocID="{4B66011C-03A0-E14E-AA0E-58CEC9026C06}" presName="rootConnector" presStyleLbl="node2" presStyleIdx="2" presStyleCnt="3"/>
      <dgm:spPr/>
    </dgm:pt>
    <dgm:pt modelId="{3AD25C79-CA0E-A046-AB4C-8926D60B6D92}" type="pres">
      <dgm:prSet presAssocID="{4B66011C-03A0-E14E-AA0E-58CEC9026C06}" presName="hierChild4" presStyleCnt="0"/>
      <dgm:spPr/>
    </dgm:pt>
    <dgm:pt modelId="{033623F6-0EFD-1449-8067-B5DCB1D38C72}" type="pres">
      <dgm:prSet presAssocID="{4B66011C-03A0-E14E-AA0E-58CEC9026C06}" presName="hierChild5" presStyleCnt="0"/>
      <dgm:spPr/>
    </dgm:pt>
    <dgm:pt modelId="{08AA0650-9029-A245-A804-73ADDD166F75}" type="pres">
      <dgm:prSet presAssocID="{B9655EC5-5895-264D-9F5F-D09BD030BE16}" presName="hierChild3" presStyleCnt="0"/>
      <dgm:spPr/>
    </dgm:pt>
  </dgm:ptLst>
  <dgm:cxnLst>
    <dgm:cxn modelId="{E4E38A21-30EB-6346-8019-4815D66A45EA}" type="presOf" srcId="{D450341C-46B9-F44D-B759-272C61468F78}" destId="{6B18B2AF-3E35-1440-A918-52E1C079CAF0}" srcOrd="0" destOrd="0" presId="urn:microsoft.com/office/officeart/2005/8/layout/orgChart1"/>
    <dgm:cxn modelId="{83E2842F-648E-F64C-9677-DFE691F9D276}" type="presOf" srcId="{C9156AEE-85FE-0E4A-93D6-CA0343B1622B}" destId="{044554E6-B34E-7245-8FBF-85670582091D}" srcOrd="1" destOrd="0" presId="urn:microsoft.com/office/officeart/2005/8/layout/orgChart1"/>
    <dgm:cxn modelId="{090A9C2F-0A74-1241-BF00-0CFEA417ADED}" type="presOf" srcId="{B9655EC5-5895-264D-9F5F-D09BD030BE16}" destId="{E15E3E90-A6D8-3B4C-A328-67F694C6E527}" srcOrd="1" destOrd="0" presId="urn:microsoft.com/office/officeart/2005/8/layout/orgChart1"/>
    <dgm:cxn modelId="{F848CD3D-861B-DB41-93D7-7CFACD4C6778}" type="presOf" srcId="{D26A3B46-E7F0-9A46-A175-7D03F03D5A89}" destId="{C29F8C75-8E55-474B-A14D-4F8422001190}" srcOrd="0" destOrd="0" presId="urn:microsoft.com/office/officeart/2005/8/layout/orgChart1"/>
    <dgm:cxn modelId="{3400454B-0FEB-D741-B032-0F4AA633B96D}" type="presOf" srcId="{4B66011C-03A0-E14E-AA0E-58CEC9026C06}" destId="{C5547BA0-FE51-0B4D-AAA1-C44BE627D134}" srcOrd="1" destOrd="0" presId="urn:microsoft.com/office/officeart/2005/8/layout/orgChart1"/>
    <dgm:cxn modelId="{A3AF2450-2EF4-FD4C-A8A6-C29AA0A339DC}" srcId="{B9655EC5-5895-264D-9F5F-D09BD030BE16}" destId="{FE0E5766-75BF-7D40-9C8C-6EC0BE7F8F9D}" srcOrd="0" destOrd="0" parTransId="{341CD874-B959-D449-AF26-7D9268A9BC41}" sibTransId="{5457E519-0A9E-214B-9F22-F27DE306D86E}"/>
    <dgm:cxn modelId="{0BC1005C-0B3C-A54E-A81A-2FFF8A1BF786}" type="presOf" srcId="{B9655EC5-5895-264D-9F5F-D09BD030BE16}" destId="{E4AFBB83-3B91-9844-B27B-671AE155123C}" srcOrd="0" destOrd="0" presId="urn:microsoft.com/office/officeart/2005/8/layout/orgChart1"/>
    <dgm:cxn modelId="{AB90BB6A-F169-E842-989D-E2EFF39763BA}" type="presOf" srcId="{FE0E5766-75BF-7D40-9C8C-6EC0BE7F8F9D}" destId="{42AEC8EB-6E97-6B4C-BE9A-004653A635A5}" srcOrd="1" destOrd="0" presId="urn:microsoft.com/office/officeart/2005/8/layout/orgChart1"/>
    <dgm:cxn modelId="{3887A574-E80F-314E-941C-600B904A4A2C}" type="presOf" srcId="{C9156AEE-85FE-0E4A-93D6-CA0343B1622B}" destId="{8F78D7EE-2CC3-AB42-BB1D-6324F2F2A63B}" srcOrd="0" destOrd="0" presId="urn:microsoft.com/office/officeart/2005/8/layout/orgChart1"/>
    <dgm:cxn modelId="{AB887298-89C7-FE45-874D-979119B39CF9}" srcId="{B9655EC5-5895-264D-9F5F-D09BD030BE16}" destId="{4B66011C-03A0-E14E-AA0E-58CEC9026C06}" srcOrd="2" destOrd="0" parTransId="{D450341C-46B9-F44D-B759-272C61468F78}" sibTransId="{CA2AD31A-B693-7543-91CA-1964162CA916}"/>
    <dgm:cxn modelId="{F6F613BB-DD03-AB48-9922-26F09A59D04A}" type="presOf" srcId="{341CD874-B959-D449-AF26-7D9268A9BC41}" destId="{5E00B568-06AE-BD4B-AD70-61B07B2480B4}" srcOrd="0" destOrd="0" presId="urn:microsoft.com/office/officeart/2005/8/layout/orgChart1"/>
    <dgm:cxn modelId="{B4A5C3CC-1481-FB4E-B8B8-B27C7EC1FFCA}" type="presOf" srcId="{BDC69975-1D24-A340-9146-401370097B91}" destId="{883D0C4A-508B-7F49-A52A-59E6FDF7DB0A}" srcOrd="0" destOrd="0" presId="urn:microsoft.com/office/officeart/2005/8/layout/orgChart1"/>
    <dgm:cxn modelId="{FE1703DE-31F2-5747-A383-1B113C43BE08}" type="presOf" srcId="{4B66011C-03A0-E14E-AA0E-58CEC9026C06}" destId="{505DB655-3915-1E45-97AD-CB185D2CF1F4}" srcOrd="0" destOrd="0" presId="urn:microsoft.com/office/officeart/2005/8/layout/orgChart1"/>
    <dgm:cxn modelId="{DDD2E0EB-ACCC-0348-9130-AD66F5547C27}" srcId="{BDC69975-1D24-A340-9146-401370097B91}" destId="{B9655EC5-5895-264D-9F5F-D09BD030BE16}" srcOrd="0" destOrd="0" parTransId="{01F40D05-4EF4-0B48-86C2-D73F126EAD86}" sibTransId="{CD6F968B-E34D-8341-9B63-8F852E899A17}"/>
    <dgm:cxn modelId="{866DFEFA-3C63-EF41-8B42-F98BFA83937E}" type="presOf" srcId="{FE0E5766-75BF-7D40-9C8C-6EC0BE7F8F9D}" destId="{5C887596-38C4-3D45-88C1-243882262BB7}" srcOrd="0" destOrd="0" presId="urn:microsoft.com/office/officeart/2005/8/layout/orgChart1"/>
    <dgm:cxn modelId="{A41616FE-1440-754A-8153-0F9503456918}" srcId="{B9655EC5-5895-264D-9F5F-D09BD030BE16}" destId="{C9156AEE-85FE-0E4A-93D6-CA0343B1622B}" srcOrd="1" destOrd="0" parTransId="{D26A3B46-E7F0-9A46-A175-7D03F03D5A89}" sibTransId="{E538F915-E063-E04F-A8F2-B6A8D4BD9F37}"/>
    <dgm:cxn modelId="{F408BC68-0215-0E47-8E08-95A0B29508DA}" type="presParOf" srcId="{883D0C4A-508B-7F49-A52A-59E6FDF7DB0A}" destId="{4FE332FC-5227-E744-9700-DFE42A8DA6A3}" srcOrd="0" destOrd="0" presId="urn:microsoft.com/office/officeart/2005/8/layout/orgChart1"/>
    <dgm:cxn modelId="{C59E0E67-469C-2F41-9DF4-D345BE1934D4}" type="presParOf" srcId="{4FE332FC-5227-E744-9700-DFE42A8DA6A3}" destId="{03B3BBE0-02F6-E045-AA9D-B897A4D8099E}" srcOrd="0" destOrd="0" presId="urn:microsoft.com/office/officeart/2005/8/layout/orgChart1"/>
    <dgm:cxn modelId="{B444194A-4419-C04C-85E4-30B32FAA27EF}" type="presParOf" srcId="{03B3BBE0-02F6-E045-AA9D-B897A4D8099E}" destId="{E4AFBB83-3B91-9844-B27B-671AE155123C}" srcOrd="0" destOrd="0" presId="urn:microsoft.com/office/officeart/2005/8/layout/orgChart1"/>
    <dgm:cxn modelId="{CD37B365-E305-D545-B25F-41156CE4C1BC}" type="presParOf" srcId="{03B3BBE0-02F6-E045-AA9D-B897A4D8099E}" destId="{E15E3E90-A6D8-3B4C-A328-67F694C6E527}" srcOrd="1" destOrd="0" presId="urn:microsoft.com/office/officeart/2005/8/layout/orgChart1"/>
    <dgm:cxn modelId="{F1059E90-6205-A744-B594-73BFFAB44A65}" type="presParOf" srcId="{4FE332FC-5227-E744-9700-DFE42A8DA6A3}" destId="{56296A06-7A5A-7040-B5A5-63632FFDF663}" srcOrd="1" destOrd="0" presId="urn:microsoft.com/office/officeart/2005/8/layout/orgChart1"/>
    <dgm:cxn modelId="{5DE654BE-5CC0-4645-AC9A-470CABCC06EB}" type="presParOf" srcId="{56296A06-7A5A-7040-B5A5-63632FFDF663}" destId="{5E00B568-06AE-BD4B-AD70-61B07B2480B4}" srcOrd="0" destOrd="0" presId="urn:microsoft.com/office/officeart/2005/8/layout/orgChart1"/>
    <dgm:cxn modelId="{7E55802E-92F6-6F42-B442-DB98EC1A5427}" type="presParOf" srcId="{56296A06-7A5A-7040-B5A5-63632FFDF663}" destId="{1FBA4A9C-B193-C84F-8C48-79523B0DB830}" srcOrd="1" destOrd="0" presId="urn:microsoft.com/office/officeart/2005/8/layout/orgChart1"/>
    <dgm:cxn modelId="{D17F95CA-1A56-5F46-9E01-F288CAB578E8}" type="presParOf" srcId="{1FBA4A9C-B193-C84F-8C48-79523B0DB830}" destId="{6D3F8BFA-C5B7-594F-9FDA-499087522631}" srcOrd="0" destOrd="0" presId="urn:microsoft.com/office/officeart/2005/8/layout/orgChart1"/>
    <dgm:cxn modelId="{14567A24-DC9C-E041-8FEF-ACE35DA6A652}" type="presParOf" srcId="{6D3F8BFA-C5B7-594F-9FDA-499087522631}" destId="{5C887596-38C4-3D45-88C1-243882262BB7}" srcOrd="0" destOrd="0" presId="urn:microsoft.com/office/officeart/2005/8/layout/orgChart1"/>
    <dgm:cxn modelId="{F31AD0BF-0A16-534B-9C62-6BCBD7606819}" type="presParOf" srcId="{6D3F8BFA-C5B7-594F-9FDA-499087522631}" destId="{42AEC8EB-6E97-6B4C-BE9A-004653A635A5}" srcOrd="1" destOrd="0" presId="urn:microsoft.com/office/officeart/2005/8/layout/orgChart1"/>
    <dgm:cxn modelId="{845942D6-1AF0-AE4B-AAE5-D3522598E4AB}" type="presParOf" srcId="{1FBA4A9C-B193-C84F-8C48-79523B0DB830}" destId="{AAFBD376-2EAA-4D43-AAEA-E81747AEF0FE}" srcOrd="1" destOrd="0" presId="urn:microsoft.com/office/officeart/2005/8/layout/orgChart1"/>
    <dgm:cxn modelId="{A5AA0896-AC04-A24A-8D86-DE0F0484E891}" type="presParOf" srcId="{1FBA4A9C-B193-C84F-8C48-79523B0DB830}" destId="{404D0560-6D23-8840-97D5-C219D30A148B}" srcOrd="2" destOrd="0" presId="urn:microsoft.com/office/officeart/2005/8/layout/orgChart1"/>
    <dgm:cxn modelId="{6A9E1004-1F5C-F94C-8304-D8060ECA4072}" type="presParOf" srcId="{56296A06-7A5A-7040-B5A5-63632FFDF663}" destId="{C29F8C75-8E55-474B-A14D-4F8422001190}" srcOrd="2" destOrd="0" presId="urn:microsoft.com/office/officeart/2005/8/layout/orgChart1"/>
    <dgm:cxn modelId="{98E63C00-6B33-5D45-ADA9-FF45772E5363}" type="presParOf" srcId="{56296A06-7A5A-7040-B5A5-63632FFDF663}" destId="{E2197F96-5AB0-1347-96F7-6BAFC370DA2F}" srcOrd="3" destOrd="0" presId="urn:microsoft.com/office/officeart/2005/8/layout/orgChart1"/>
    <dgm:cxn modelId="{56F832E1-508E-214A-A58D-FFEA8ABCBD02}" type="presParOf" srcId="{E2197F96-5AB0-1347-96F7-6BAFC370DA2F}" destId="{F709376E-C3C4-1441-9463-8EC44A16F924}" srcOrd="0" destOrd="0" presId="urn:microsoft.com/office/officeart/2005/8/layout/orgChart1"/>
    <dgm:cxn modelId="{4D612231-DBD7-094D-93A3-F32A0C6680E9}" type="presParOf" srcId="{F709376E-C3C4-1441-9463-8EC44A16F924}" destId="{8F78D7EE-2CC3-AB42-BB1D-6324F2F2A63B}" srcOrd="0" destOrd="0" presId="urn:microsoft.com/office/officeart/2005/8/layout/orgChart1"/>
    <dgm:cxn modelId="{AAD0EE24-09FB-4C48-AA09-597AE3FB0931}" type="presParOf" srcId="{F709376E-C3C4-1441-9463-8EC44A16F924}" destId="{044554E6-B34E-7245-8FBF-85670582091D}" srcOrd="1" destOrd="0" presId="urn:microsoft.com/office/officeart/2005/8/layout/orgChart1"/>
    <dgm:cxn modelId="{C58BA2E3-656A-B04A-89B6-63A9709CFE72}" type="presParOf" srcId="{E2197F96-5AB0-1347-96F7-6BAFC370DA2F}" destId="{0FEAB0C5-B438-5549-A7D1-7D5BE7A41576}" srcOrd="1" destOrd="0" presId="urn:microsoft.com/office/officeart/2005/8/layout/orgChart1"/>
    <dgm:cxn modelId="{E4514FA5-8A99-A246-8068-AD2C889721EA}" type="presParOf" srcId="{E2197F96-5AB0-1347-96F7-6BAFC370DA2F}" destId="{99173272-B1D6-F24C-A7F5-650144D21FC6}" srcOrd="2" destOrd="0" presId="urn:microsoft.com/office/officeart/2005/8/layout/orgChart1"/>
    <dgm:cxn modelId="{51492C60-9C43-6249-A8F8-7961F53DA897}" type="presParOf" srcId="{56296A06-7A5A-7040-B5A5-63632FFDF663}" destId="{6B18B2AF-3E35-1440-A918-52E1C079CAF0}" srcOrd="4" destOrd="0" presId="urn:microsoft.com/office/officeart/2005/8/layout/orgChart1"/>
    <dgm:cxn modelId="{34E26FD2-5A7F-7F41-8967-109BC7E27D4A}" type="presParOf" srcId="{56296A06-7A5A-7040-B5A5-63632FFDF663}" destId="{5EB497C5-66C6-4248-867B-EA437F743060}" srcOrd="5" destOrd="0" presId="urn:microsoft.com/office/officeart/2005/8/layout/orgChart1"/>
    <dgm:cxn modelId="{7DC4D106-3DFC-4B43-9338-0880F1793946}" type="presParOf" srcId="{5EB497C5-66C6-4248-867B-EA437F743060}" destId="{0745D20F-E072-5D42-97B8-51375B57915E}" srcOrd="0" destOrd="0" presId="urn:microsoft.com/office/officeart/2005/8/layout/orgChart1"/>
    <dgm:cxn modelId="{7F56995D-FA3E-D543-B0C8-056D996E9E91}" type="presParOf" srcId="{0745D20F-E072-5D42-97B8-51375B57915E}" destId="{505DB655-3915-1E45-97AD-CB185D2CF1F4}" srcOrd="0" destOrd="0" presId="urn:microsoft.com/office/officeart/2005/8/layout/orgChart1"/>
    <dgm:cxn modelId="{B79AE3A0-7CF8-9146-810B-984796C24AAD}" type="presParOf" srcId="{0745D20F-E072-5D42-97B8-51375B57915E}" destId="{C5547BA0-FE51-0B4D-AAA1-C44BE627D134}" srcOrd="1" destOrd="0" presId="urn:microsoft.com/office/officeart/2005/8/layout/orgChart1"/>
    <dgm:cxn modelId="{C0147487-94F8-C544-B265-5EAFDA0E83E5}" type="presParOf" srcId="{5EB497C5-66C6-4248-867B-EA437F743060}" destId="{3AD25C79-CA0E-A046-AB4C-8926D60B6D92}" srcOrd="1" destOrd="0" presId="urn:microsoft.com/office/officeart/2005/8/layout/orgChart1"/>
    <dgm:cxn modelId="{88795A56-5667-064A-A073-D31AB32E152A}" type="presParOf" srcId="{5EB497C5-66C6-4248-867B-EA437F743060}" destId="{033623F6-0EFD-1449-8067-B5DCB1D38C72}" srcOrd="2" destOrd="0" presId="urn:microsoft.com/office/officeart/2005/8/layout/orgChart1"/>
    <dgm:cxn modelId="{20EA7E74-563F-3A43-AF43-2A1C6DEDCA0C}" type="presParOf" srcId="{4FE332FC-5227-E744-9700-DFE42A8DA6A3}" destId="{08AA0650-9029-A245-A804-73ADDD166F75}"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8B2A386-33D7-4421-B673-AC12D1A176F6}" type="doc">
      <dgm:prSet loTypeId="urn:microsoft.com/office/officeart/2005/8/layout/hierarchy2" loCatId="list" qsTypeId="urn:microsoft.com/office/officeart/2005/8/quickstyle/simple1" qsCatId="simple" csTypeId="urn:microsoft.com/office/officeart/2005/8/colors/accent2_5" csCatId="accent2" phldr="1"/>
      <dgm:spPr/>
      <dgm:t>
        <a:bodyPr/>
        <a:lstStyle/>
        <a:p>
          <a:endParaRPr lang="zh-CN" altLang="en-US"/>
        </a:p>
      </dgm:t>
    </dgm:pt>
    <dgm:pt modelId="{9D85E5BA-9130-4738-BEFB-F07D35CC51B4}">
      <dgm:prSet phldrT="[文本]"/>
      <dgm:spPr>
        <a:solidFill>
          <a:schemeClr val="accent3">
            <a:lumMod val="40000"/>
            <a:lumOff val="60000"/>
          </a:schemeClr>
        </a:solidFill>
        <a:ln>
          <a:solidFill>
            <a:schemeClr val="accent3">
              <a:lumMod val="40000"/>
              <a:lumOff val="60000"/>
            </a:schemeClr>
          </a:solidFill>
        </a:ln>
      </dgm:spPr>
      <dgm:t>
        <a:bodyPr/>
        <a:lstStyle/>
        <a:p>
          <a:r>
            <a:rPr lang="zh-CN" altLang="en-US" dirty="0">
              <a:solidFill>
                <a:schemeClr val="tx1"/>
              </a:solidFill>
            </a:rPr>
            <a:t>公司解散</a:t>
          </a:r>
        </a:p>
      </dgm:t>
    </dgm:pt>
    <dgm:pt modelId="{07C273C4-D313-498A-AD3C-424026B48373}" cxnId="{1E088174-40CE-4404-8CA5-77A9BE7EBD2C}" type="parTrans">
      <dgm:prSet/>
      <dgm:spPr/>
      <dgm:t>
        <a:bodyPr/>
        <a:lstStyle/>
        <a:p>
          <a:endParaRPr lang="zh-CN" altLang="en-US"/>
        </a:p>
      </dgm:t>
    </dgm:pt>
    <dgm:pt modelId="{A602341B-A9E8-42F4-8083-37E6F93D5D1B}" cxnId="{1E088174-40CE-4404-8CA5-77A9BE7EBD2C}" type="sibTrans">
      <dgm:prSet/>
      <dgm:spPr/>
      <dgm:t>
        <a:bodyPr/>
        <a:lstStyle/>
        <a:p>
          <a:endParaRPr lang="zh-CN" altLang="en-US"/>
        </a:p>
      </dgm:t>
    </dgm:pt>
    <dgm:pt modelId="{2AFD2DE2-3C9F-43FF-A1E7-BE7BA854957D}">
      <dgm:prSet phldrT="[文本]"/>
      <dgm:spPr>
        <a:solidFill>
          <a:schemeClr val="accent3">
            <a:lumMod val="40000"/>
            <a:lumOff val="60000"/>
            <a:alpha val="70000"/>
          </a:schemeClr>
        </a:solidFill>
      </dgm:spPr>
      <dgm:t>
        <a:bodyPr/>
        <a:lstStyle/>
        <a:p>
          <a:r>
            <a:rPr lang="zh-CN" altLang="en-US" dirty="0">
              <a:solidFill>
                <a:schemeClr val="tx1"/>
              </a:solidFill>
            </a:rPr>
            <a:t>自愿解散</a:t>
          </a:r>
        </a:p>
      </dgm:t>
    </dgm:pt>
    <dgm:pt modelId="{DB6E1012-FBD0-49A6-9667-5459C57CB32E}" cxnId="{CD8EAD31-EFE4-4000-ABE0-D26D7EE682B5}" type="parTrans">
      <dgm:prSet/>
      <dgm:spPr/>
      <dgm:t>
        <a:bodyPr/>
        <a:lstStyle/>
        <a:p>
          <a:endParaRPr lang="zh-CN" altLang="en-US"/>
        </a:p>
      </dgm:t>
    </dgm:pt>
    <dgm:pt modelId="{4D3D9C2F-86E9-4F66-9210-0DD6DE11F89C}" cxnId="{CD8EAD31-EFE4-4000-ABE0-D26D7EE682B5}" type="sibTrans">
      <dgm:prSet/>
      <dgm:spPr/>
      <dgm:t>
        <a:bodyPr/>
        <a:lstStyle/>
        <a:p>
          <a:endParaRPr lang="zh-CN" altLang="en-US"/>
        </a:p>
      </dgm:t>
    </dgm:pt>
    <dgm:pt modelId="{4FD87861-DD90-49EC-BABF-DDBF9F1FE120}">
      <dgm:prSet phldrT="[文本]"/>
      <dgm:spPr>
        <a:solidFill>
          <a:schemeClr val="accent3">
            <a:lumMod val="40000"/>
            <a:lumOff val="60000"/>
            <a:alpha val="70000"/>
          </a:schemeClr>
        </a:solidFill>
      </dgm:spPr>
      <dgm:t>
        <a:bodyPr/>
        <a:lstStyle/>
        <a:p>
          <a:r>
            <a:rPr lang="zh-CN" altLang="en-US" dirty="0">
              <a:solidFill>
                <a:schemeClr val="tx1"/>
              </a:solidFill>
            </a:rPr>
            <a:t>被迫解散</a:t>
          </a:r>
        </a:p>
      </dgm:t>
    </dgm:pt>
    <dgm:pt modelId="{9C6C5513-8024-49B6-8EE0-5D5BD3EACAFC}" cxnId="{71104F16-F0C9-4674-8CB1-B1F4F6E3A4D9}" type="parTrans">
      <dgm:prSet/>
      <dgm:spPr/>
      <dgm:t>
        <a:bodyPr/>
        <a:lstStyle/>
        <a:p>
          <a:endParaRPr lang="zh-CN" altLang="en-US"/>
        </a:p>
      </dgm:t>
    </dgm:pt>
    <dgm:pt modelId="{BBAE4E86-F092-40BA-97A7-A52FF335DCE2}" cxnId="{71104F16-F0C9-4674-8CB1-B1F4F6E3A4D9}" type="sibTrans">
      <dgm:prSet/>
      <dgm:spPr/>
      <dgm:t>
        <a:bodyPr/>
        <a:lstStyle/>
        <a:p>
          <a:endParaRPr lang="zh-CN" altLang="en-US"/>
        </a:p>
      </dgm:t>
    </dgm:pt>
    <dgm:pt modelId="{FFF3478B-A397-48E8-BF06-1CB413D164F3}" type="pres">
      <dgm:prSet presAssocID="{E8B2A386-33D7-4421-B673-AC12D1A176F6}" presName="diagram" presStyleCnt="0">
        <dgm:presLayoutVars>
          <dgm:chPref val="1"/>
          <dgm:dir/>
          <dgm:animOne val="branch"/>
          <dgm:animLvl val="lvl"/>
          <dgm:resizeHandles val="exact"/>
        </dgm:presLayoutVars>
      </dgm:prSet>
      <dgm:spPr/>
    </dgm:pt>
    <dgm:pt modelId="{0F91FAB6-C493-42D3-B6F7-0B12F939F2D4}" type="pres">
      <dgm:prSet presAssocID="{9D85E5BA-9130-4738-BEFB-F07D35CC51B4}" presName="root1" presStyleCnt="0"/>
      <dgm:spPr/>
    </dgm:pt>
    <dgm:pt modelId="{AC272FD2-80DF-48E3-8F13-48DEF38B301D}" type="pres">
      <dgm:prSet presAssocID="{9D85E5BA-9130-4738-BEFB-F07D35CC51B4}" presName="LevelOneTextNode" presStyleLbl="node0" presStyleIdx="0" presStyleCnt="1" custLinFactNeighborX="4912" custLinFactNeighborY="-11789">
        <dgm:presLayoutVars>
          <dgm:chPref val="3"/>
        </dgm:presLayoutVars>
      </dgm:prSet>
      <dgm:spPr/>
    </dgm:pt>
    <dgm:pt modelId="{8FE41F26-5526-4E89-BC1B-E4C17701F053}" type="pres">
      <dgm:prSet presAssocID="{9D85E5BA-9130-4738-BEFB-F07D35CC51B4}" presName="level2hierChild" presStyleCnt="0"/>
      <dgm:spPr/>
    </dgm:pt>
    <dgm:pt modelId="{52758C9F-FE9D-4597-B976-41AE301D63D3}" type="pres">
      <dgm:prSet presAssocID="{DB6E1012-FBD0-49A6-9667-5459C57CB32E}" presName="conn2-1" presStyleLbl="parChTrans1D2" presStyleIdx="0" presStyleCnt="2"/>
      <dgm:spPr/>
    </dgm:pt>
    <dgm:pt modelId="{2BBFB617-FC4D-42F7-A0F7-9522973B1201}" type="pres">
      <dgm:prSet presAssocID="{DB6E1012-FBD0-49A6-9667-5459C57CB32E}" presName="connTx" presStyleLbl="parChTrans1D2" presStyleIdx="0" presStyleCnt="2"/>
      <dgm:spPr/>
    </dgm:pt>
    <dgm:pt modelId="{41681180-2C3B-4FC7-AC7B-59D3447BF16E}" type="pres">
      <dgm:prSet presAssocID="{2AFD2DE2-3C9F-43FF-A1E7-BE7BA854957D}" presName="root2" presStyleCnt="0"/>
      <dgm:spPr/>
    </dgm:pt>
    <dgm:pt modelId="{F60C27BC-AAB8-44AF-97AA-0600FB7A725E}" type="pres">
      <dgm:prSet presAssocID="{2AFD2DE2-3C9F-43FF-A1E7-BE7BA854957D}" presName="LevelTwoTextNode" presStyleLbl="node2" presStyleIdx="0" presStyleCnt="2">
        <dgm:presLayoutVars>
          <dgm:chPref val="3"/>
        </dgm:presLayoutVars>
      </dgm:prSet>
      <dgm:spPr/>
    </dgm:pt>
    <dgm:pt modelId="{4CA78C9A-3590-491C-AC7C-55DA35E97B9B}" type="pres">
      <dgm:prSet presAssocID="{2AFD2DE2-3C9F-43FF-A1E7-BE7BA854957D}" presName="level3hierChild" presStyleCnt="0"/>
      <dgm:spPr/>
    </dgm:pt>
    <dgm:pt modelId="{5E355220-1FD5-4AD2-86D7-8ADEB338E0C1}" type="pres">
      <dgm:prSet presAssocID="{9C6C5513-8024-49B6-8EE0-5D5BD3EACAFC}" presName="conn2-1" presStyleLbl="parChTrans1D2" presStyleIdx="1" presStyleCnt="2"/>
      <dgm:spPr/>
    </dgm:pt>
    <dgm:pt modelId="{DF287E24-4FC7-4288-B5E0-D1961D47CBD1}" type="pres">
      <dgm:prSet presAssocID="{9C6C5513-8024-49B6-8EE0-5D5BD3EACAFC}" presName="connTx" presStyleLbl="parChTrans1D2" presStyleIdx="1" presStyleCnt="2"/>
      <dgm:spPr/>
    </dgm:pt>
    <dgm:pt modelId="{5D97184A-6625-4865-A810-164D0B533ED0}" type="pres">
      <dgm:prSet presAssocID="{4FD87861-DD90-49EC-BABF-DDBF9F1FE120}" presName="root2" presStyleCnt="0"/>
      <dgm:spPr/>
    </dgm:pt>
    <dgm:pt modelId="{543C15AD-CC39-44F2-999F-A717A92982E3}" type="pres">
      <dgm:prSet presAssocID="{4FD87861-DD90-49EC-BABF-DDBF9F1FE120}" presName="LevelTwoTextNode" presStyleLbl="node2" presStyleIdx="1" presStyleCnt="2">
        <dgm:presLayoutVars>
          <dgm:chPref val="3"/>
        </dgm:presLayoutVars>
      </dgm:prSet>
      <dgm:spPr/>
    </dgm:pt>
    <dgm:pt modelId="{8AA720C6-87BB-4C95-9A5B-78028FA0DF15}" type="pres">
      <dgm:prSet presAssocID="{4FD87861-DD90-49EC-BABF-DDBF9F1FE120}" presName="level3hierChild" presStyleCnt="0"/>
      <dgm:spPr/>
    </dgm:pt>
  </dgm:ptLst>
  <dgm:cxnLst>
    <dgm:cxn modelId="{71104F16-F0C9-4674-8CB1-B1F4F6E3A4D9}" srcId="{9D85E5BA-9130-4738-BEFB-F07D35CC51B4}" destId="{4FD87861-DD90-49EC-BABF-DDBF9F1FE120}" srcOrd="1" destOrd="0" parTransId="{9C6C5513-8024-49B6-8EE0-5D5BD3EACAFC}" sibTransId="{BBAE4E86-F092-40BA-97A7-A52FF335DCE2}"/>
    <dgm:cxn modelId="{FA2CE42E-D821-447B-90EB-A8A473994748}" type="presOf" srcId="{9C6C5513-8024-49B6-8EE0-5D5BD3EACAFC}" destId="{DF287E24-4FC7-4288-B5E0-D1961D47CBD1}" srcOrd="1" destOrd="0" presId="urn:microsoft.com/office/officeart/2005/8/layout/hierarchy2"/>
    <dgm:cxn modelId="{CD8EAD31-EFE4-4000-ABE0-D26D7EE682B5}" srcId="{9D85E5BA-9130-4738-BEFB-F07D35CC51B4}" destId="{2AFD2DE2-3C9F-43FF-A1E7-BE7BA854957D}" srcOrd="0" destOrd="0" parTransId="{DB6E1012-FBD0-49A6-9667-5459C57CB32E}" sibTransId="{4D3D9C2F-86E9-4F66-9210-0DD6DE11F89C}"/>
    <dgm:cxn modelId="{14A52170-4AF7-4EC4-B0D4-2D9EEBAD28CD}" type="presOf" srcId="{E8B2A386-33D7-4421-B673-AC12D1A176F6}" destId="{FFF3478B-A397-48E8-BF06-1CB413D164F3}" srcOrd="0" destOrd="0" presId="urn:microsoft.com/office/officeart/2005/8/layout/hierarchy2"/>
    <dgm:cxn modelId="{1E088174-40CE-4404-8CA5-77A9BE7EBD2C}" srcId="{E8B2A386-33D7-4421-B673-AC12D1A176F6}" destId="{9D85E5BA-9130-4738-BEFB-F07D35CC51B4}" srcOrd="0" destOrd="0" parTransId="{07C273C4-D313-498A-AD3C-424026B48373}" sibTransId="{A602341B-A9E8-42F4-8083-37E6F93D5D1B}"/>
    <dgm:cxn modelId="{E7FC449B-B06A-44FF-9FA6-BCF89B6B7730}" type="presOf" srcId="{DB6E1012-FBD0-49A6-9667-5459C57CB32E}" destId="{52758C9F-FE9D-4597-B976-41AE301D63D3}" srcOrd="0" destOrd="0" presId="urn:microsoft.com/office/officeart/2005/8/layout/hierarchy2"/>
    <dgm:cxn modelId="{17AB53A3-EB80-46FA-846D-BE712EFE8AED}" type="presOf" srcId="{9D85E5BA-9130-4738-BEFB-F07D35CC51B4}" destId="{AC272FD2-80DF-48E3-8F13-48DEF38B301D}" srcOrd="0" destOrd="0" presId="urn:microsoft.com/office/officeart/2005/8/layout/hierarchy2"/>
    <dgm:cxn modelId="{B85B54AA-93E3-4D3C-BF5B-BFC5856DB232}" type="presOf" srcId="{9C6C5513-8024-49B6-8EE0-5D5BD3EACAFC}" destId="{5E355220-1FD5-4AD2-86D7-8ADEB338E0C1}" srcOrd="0" destOrd="0" presId="urn:microsoft.com/office/officeart/2005/8/layout/hierarchy2"/>
    <dgm:cxn modelId="{BE1CD7D2-3762-4A09-A628-F4C4AFE9AB95}" type="presOf" srcId="{DB6E1012-FBD0-49A6-9667-5459C57CB32E}" destId="{2BBFB617-FC4D-42F7-A0F7-9522973B1201}" srcOrd="1" destOrd="0" presId="urn:microsoft.com/office/officeart/2005/8/layout/hierarchy2"/>
    <dgm:cxn modelId="{A1B377E5-821F-4621-BD5C-EC9168ACEC6E}" type="presOf" srcId="{2AFD2DE2-3C9F-43FF-A1E7-BE7BA854957D}" destId="{F60C27BC-AAB8-44AF-97AA-0600FB7A725E}" srcOrd="0" destOrd="0" presId="urn:microsoft.com/office/officeart/2005/8/layout/hierarchy2"/>
    <dgm:cxn modelId="{6AAF6BF9-1484-4567-BA4A-E080FA14950E}" type="presOf" srcId="{4FD87861-DD90-49EC-BABF-DDBF9F1FE120}" destId="{543C15AD-CC39-44F2-999F-A717A92982E3}" srcOrd="0" destOrd="0" presId="urn:microsoft.com/office/officeart/2005/8/layout/hierarchy2"/>
    <dgm:cxn modelId="{E3CEAD98-A755-4684-B8B6-4CC1D3C458AB}" type="presParOf" srcId="{FFF3478B-A397-48E8-BF06-1CB413D164F3}" destId="{0F91FAB6-C493-42D3-B6F7-0B12F939F2D4}" srcOrd="0" destOrd="0" presId="urn:microsoft.com/office/officeart/2005/8/layout/hierarchy2"/>
    <dgm:cxn modelId="{D388B4D8-D8BC-431E-9A4A-057E62675DB6}" type="presParOf" srcId="{0F91FAB6-C493-42D3-B6F7-0B12F939F2D4}" destId="{AC272FD2-80DF-48E3-8F13-48DEF38B301D}" srcOrd="0" destOrd="0" presId="urn:microsoft.com/office/officeart/2005/8/layout/hierarchy2"/>
    <dgm:cxn modelId="{19FCE2ED-929D-49E4-92FC-B1FFB64C8109}" type="presParOf" srcId="{0F91FAB6-C493-42D3-B6F7-0B12F939F2D4}" destId="{8FE41F26-5526-4E89-BC1B-E4C17701F053}" srcOrd="1" destOrd="0" presId="urn:microsoft.com/office/officeart/2005/8/layout/hierarchy2"/>
    <dgm:cxn modelId="{EC4D6B2C-5789-4E28-9C60-4A63A58AD540}" type="presParOf" srcId="{8FE41F26-5526-4E89-BC1B-E4C17701F053}" destId="{52758C9F-FE9D-4597-B976-41AE301D63D3}" srcOrd="0" destOrd="0" presId="urn:microsoft.com/office/officeart/2005/8/layout/hierarchy2"/>
    <dgm:cxn modelId="{9D89E6FE-D173-400F-8676-BC6328B1BAF6}" type="presParOf" srcId="{52758C9F-FE9D-4597-B976-41AE301D63D3}" destId="{2BBFB617-FC4D-42F7-A0F7-9522973B1201}" srcOrd="0" destOrd="0" presId="urn:microsoft.com/office/officeart/2005/8/layout/hierarchy2"/>
    <dgm:cxn modelId="{9A659642-0612-4B90-8BB3-35D783B634E6}" type="presParOf" srcId="{8FE41F26-5526-4E89-BC1B-E4C17701F053}" destId="{41681180-2C3B-4FC7-AC7B-59D3447BF16E}" srcOrd="1" destOrd="0" presId="urn:microsoft.com/office/officeart/2005/8/layout/hierarchy2"/>
    <dgm:cxn modelId="{2F91FDA5-2B2E-4C18-88A5-D08E185712FD}" type="presParOf" srcId="{41681180-2C3B-4FC7-AC7B-59D3447BF16E}" destId="{F60C27BC-AAB8-44AF-97AA-0600FB7A725E}" srcOrd="0" destOrd="0" presId="urn:microsoft.com/office/officeart/2005/8/layout/hierarchy2"/>
    <dgm:cxn modelId="{DCB73215-8B62-4061-B57E-50C128F64456}" type="presParOf" srcId="{41681180-2C3B-4FC7-AC7B-59D3447BF16E}" destId="{4CA78C9A-3590-491C-AC7C-55DA35E97B9B}" srcOrd="1" destOrd="0" presId="urn:microsoft.com/office/officeart/2005/8/layout/hierarchy2"/>
    <dgm:cxn modelId="{8E1EFABA-D509-400F-8559-265E98D7CF74}" type="presParOf" srcId="{8FE41F26-5526-4E89-BC1B-E4C17701F053}" destId="{5E355220-1FD5-4AD2-86D7-8ADEB338E0C1}" srcOrd="2" destOrd="0" presId="urn:microsoft.com/office/officeart/2005/8/layout/hierarchy2"/>
    <dgm:cxn modelId="{0D5447A0-3C46-49A4-A6A7-2DE03AA00D0B}" type="presParOf" srcId="{5E355220-1FD5-4AD2-86D7-8ADEB338E0C1}" destId="{DF287E24-4FC7-4288-B5E0-D1961D47CBD1}" srcOrd="0" destOrd="0" presId="urn:microsoft.com/office/officeart/2005/8/layout/hierarchy2"/>
    <dgm:cxn modelId="{4F452843-50A1-4FFA-8050-EF218FEDB759}" type="presParOf" srcId="{8FE41F26-5526-4E89-BC1B-E4C17701F053}" destId="{5D97184A-6625-4865-A810-164D0B533ED0}" srcOrd="3" destOrd="0" presId="urn:microsoft.com/office/officeart/2005/8/layout/hierarchy2"/>
    <dgm:cxn modelId="{46B381D4-1513-40D6-9CE6-F5D82D1EAD90}" type="presParOf" srcId="{5D97184A-6625-4865-A810-164D0B533ED0}" destId="{543C15AD-CC39-44F2-999F-A717A92982E3}" srcOrd="0" destOrd="0" presId="urn:microsoft.com/office/officeart/2005/8/layout/hierarchy2"/>
    <dgm:cxn modelId="{231B2612-B097-40DB-8EE1-EC2CD95560B6}" type="presParOf" srcId="{5D97184A-6625-4865-A810-164D0B533ED0}" destId="{8AA720C6-87BB-4C95-9A5B-78028FA0DF15}" srcOrd="1" destOrd="0" presId="urn:microsoft.com/office/officeart/2005/8/layout/hierarchy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A153F28-9C2B-4035-B07D-B2D94B693B26}"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0B7ED06B-A061-459B-A11C-751E5AF4F563}">
      <dgm:prSet phldrT="[文本]"/>
      <dgm:spPr>
        <a:noFill/>
        <a:ln>
          <a:solidFill>
            <a:schemeClr val="tx1"/>
          </a:solidFill>
        </a:ln>
      </dgm:spPr>
      <dgm:t>
        <a:bodyPr/>
        <a:lstStyle/>
        <a:p>
          <a:r>
            <a:rPr lang="zh-CN" altLang="en-US" dirty="0">
              <a:solidFill>
                <a:schemeClr val="tx1"/>
              </a:solidFill>
            </a:rPr>
            <a:t>破产清算和非破产清算</a:t>
          </a:r>
        </a:p>
      </dgm:t>
    </dgm:pt>
    <dgm:pt modelId="{181DB77E-C6C3-4361-AF6B-57056F86E65F}" cxnId="{FA95D4FF-2143-4E05-9947-798DDE155787}" type="parTrans">
      <dgm:prSet/>
      <dgm:spPr/>
      <dgm:t>
        <a:bodyPr/>
        <a:lstStyle/>
        <a:p>
          <a:endParaRPr lang="zh-CN" altLang="en-US"/>
        </a:p>
      </dgm:t>
    </dgm:pt>
    <dgm:pt modelId="{710020C6-D4CF-462D-8DC0-9C18552374BB}" cxnId="{FA95D4FF-2143-4E05-9947-798DDE155787}" type="sibTrans">
      <dgm:prSet/>
      <dgm:spPr/>
      <dgm:t>
        <a:bodyPr/>
        <a:lstStyle/>
        <a:p>
          <a:endParaRPr lang="zh-CN" altLang="en-US"/>
        </a:p>
      </dgm:t>
    </dgm:pt>
    <dgm:pt modelId="{A57771BC-043C-4ECB-95C1-7B18B2092349}">
      <dgm:prSet phldrT="[文本]"/>
      <dgm:spPr>
        <a:noFill/>
        <a:ln>
          <a:solidFill>
            <a:schemeClr val="tx1"/>
          </a:solidFill>
        </a:ln>
      </dgm:spPr>
      <dgm:t>
        <a:bodyPr/>
        <a:lstStyle/>
        <a:p>
          <a:r>
            <a:rPr lang="zh-CN" altLang="en-US" dirty="0">
              <a:solidFill>
                <a:schemeClr val="tx1"/>
              </a:solidFill>
            </a:rPr>
            <a:t>任意清算和法定清算</a:t>
          </a:r>
        </a:p>
      </dgm:t>
    </dgm:pt>
    <dgm:pt modelId="{07225235-B957-4795-9C53-7BFD1D449EFE}" cxnId="{D4805715-6F98-401A-BE36-A04DB94CF46A}" type="parTrans">
      <dgm:prSet/>
      <dgm:spPr/>
      <dgm:t>
        <a:bodyPr/>
        <a:lstStyle/>
        <a:p>
          <a:endParaRPr lang="zh-CN" altLang="en-US"/>
        </a:p>
      </dgm:t>
    </dgm:pt>
    <dgm:pt modelId="{D5A6E4B1-E950-4CAE-A4AC-8E9D176B3FAF}" cxnId="{D4805715-6F98-401A-BE36-A04DB94CF46A}" type="sibTrans">
      <dgm:prSet/>
      <dgm:spPr/>
      <dgm:t>
        <a:bodyPr/>
        <a:lstStyle/>
        <a:p>
          <a:endParaRPr lang="zh-CN" altLang="en-US"/>
        </a:p>
      </dgm:t>
    </dgm:pt>
    <dgm:pt modelId="{8B4A2EBB-F661-48FC-9B03-6DA30C93BEDC}">
      <dgm:prSet phldrT="[文本]"/>
      <dgm:spPr>
        <a:noFill/>
        <a:ln>
          <a:solidFill>
            <a:schemeClr val="tx1"/>
          </a:solidFill>
        </a:ln>
      </dgm:spPr>
      <dgm:t>
        <a:bodyPr/>
        <a:lstStyle/>
        <a:p>
          <a:r>
            <a:rPr lang="zh-CN" altLang="en-US" dirty="0">
              <a:solidFill>
                <a:schemeClr val="tx1"/>
              </a:solidFill>
            </a:rPr>
            <a:t>普通清算和特别清算</a:t>
          </a:r>
        </a:p>
      </dgm:t>
    </dgm:pt>
    <dgm:pt modelId="{9454B82D-AB70-4F69-B371-C013538657A8}" cxnId="{5E83325D-431E-47D2-AA82-A37FEDAFE917}" type="parTrans">
      <dgm:prSet/>
      <dgm:spPr/>
      <dgm:t>
        <a:bodyPr/>
        <a:lstStyle/>
        <a:p>
          <a:endParaRPr lang="zh-CN" altLang="en-US"/>
        </a:p>
      </dgm:t>
    </dgm:pt>
    <dgm:pt modelId="{F5650A31-2589-4C91-8E2C-6FBFA6F7E996}" cxnId="{5E83325D-431E-47D2-AA82-A37FEDAFE917}" type="sibTrans">
      <dgm:prSet/>
      <dgm:spPr/>
      <dgm:t>
        <a:bodyPr/>
        <a:lstStyle/>
        <a:p>
          <a:endParaRPr lang="zh-CN" altLang="en-US"/>
        </a:p>
      </dgm:t>
    </dgm:pt>
    <dgm:pt modelId="{6A44C3FD-6B84-4D7B-825D-C1BB891B1892}" type="pres">
      <dgm:prSet presAssocID="{FA153F28-9C2B-4035-B07D-B2D94B693B26}" presName="Name0" presStyleCnt="0">
        <dgm:presLayoutVars>
          <dgm:chMax val="7"/>
          <dgm:chPref val="7"/>
          <dgm:dir/>
        </dgm:presLayoutVars>
      </dgm:prSet>
      <dgm:spPr/>
    </dgm:pt>
    <dgm:pt modelId="{27B5ABD1-425D-4D25-B506-FE1721D3D757}" type="pres">
      <dgm:prSet presAssocID="{FA153F28-9C2B-4035-B07D-B2D94B693B26}" presName="Name1" presStyleCnt="0"/>
      <dgm:spPr/>
    </dgm:pt>
    <dgm:pt modelId="{AEA66EDD-F0F3-4CF4-B696-ECF5283A1477}" type="pres">
      <dgm:prSet presAssocID="{FA153F28-9C2B-4035-B07D-B2D94B693B26}" presName="cycle" presStyleCnt="0"/>
      <dgm:spPr/>
    </dgm:pt>
    <dgm:pt modelId="{3712FCAB-4B7F-47E7-8301-F87D2B7BBBAA}" type="pres">
      <dgm:prSet presAssocID="{FA153F28-9C2B-4035-B07D-B2D94B693B26}" presName="srcNode" presStyleLbl="node1" presStyleIdx="0" presStyleCnt="3"/>
      <dgm:spPr/>
    </dgm:pt>
    <dgm:pt modelId="{738CDA4C-4AFA-4B6D-B5D1-97600B55572B}" type="pres">
      <dgm:prSet presAssocID="{FA153F28-9C2B-4035-B07D-B2D94B693B26}" presName="conn" presStyleLbl="parChTrans1D2" presStyleIdx="0" presStyleCnt="1"/>
      <dgm:spPr/>
    </dgm:pt>
    <dgm:pt modelId="{E9667AFA-C384-4480-8748-883DCD86E93D}" type="pres">
      <dgm:prSet presAssocID="{FA153F28-9C2B-4035-B07D-B2D94B693B26}" presName="extraNode" presStyleLbl="node1" presStyleIdx="0" presStyleCnt="3"/>
      <dgm:spPr/>
    </dgm:pt>
    <dgm:pt modelId="{770F1D0C-223C-4347-8247-573909785D15}" type="pres">
      <dgm:prSet presAssocID="{FA153F28-9C2B-4035-B07D-B2D94B693B26}" presName="dstNode" presStyleLbl="node1" presStyleIdx="0" presStyleCnt="3"/>
      <dgm:spPr/>
    </dgm:pt>
    <dgm:pt modelId="{8980AF01-C40B-4F8C-B02D-BABB36F2C8C5}" type="pres">
      <dgm:prSet presAssocID="{0B7ED06B-A061-459B-A11C-751E5AF4F563}" presName="text_1" presStyleLbl="node1" presStyleIdx="0" presStyleCnt="3">
        <dgm:presLayoutVars>
          <dgm:bulletEnabled val="1"/>
        </dgm:presLayoutVars>
      </dgm:prSet>
      <dgm:spPr/>
    </dgm:pt>
    <dgm:pt modelId="{7632E4F6-C517-441F-B8EB-45E884DFC255}" type="pres">
      <dgm:prSet presAssocID="{0B7ED06B-A061-459B-A11C-751E5AF4F563}" presName="accent_1" presStyleCnt="0"/>
      <dgm:spPr/>
    </dgm:pt>
    <dgm:pt modelId="{C7558F3B-3D4E-4D80-B878-CC48C6DAA96B}" type="pres">
      <dgm:prSet presAssocID="{0B7ED06B-A061-459B-A11C-751E5AF4F563}" presName="accentRepeatNode" presStyleLbl="solidFgAcc1" presStyleIdx="0" presStyleCnt="3"/>
      <dgm:spPr/>
    </dgm:pt>
    <dgm:pt modelId="{3C551AFF-A2B3-4743-A553-61DD29D9559C}" type="pres">
      <dgm:prSet presAssocID="{A57771BC-043C-4ECB-95C1-7B18B2092349}" presName="text_2" presStyleLbl="node1" presStyleIdx="1" presStyleCnt="3">
        <dgm:presLayoutVars>
          <dgm:bulletEnabled val="1"/>
        </dgm:presLayoutVars>
      </dgm:prSet>
      <dgm:spPr/>
    </dgm:pt>
    <dgm:pt modelId="{CEFAD939-9F54-4A2F-9DB5-23E0A7E9265C}" type="pres">
      <dgm:prSet presAssocID="{A57771BC-043C-4ECB-95C1-7B18B2092349}" presName="accent_2" presStyleCnt="0"/>
      <dgm:spPr/>
    </dgm:pt>
    <dgm:pt modelId="{E86B008A-A509-4C48-B72D-7E1AAC2A4A84}" type="pres">
      <dgm:prSet presAssocID="{A57771BC-043C-4ECB-95C1-7B18B2092349}" presName="accentRepeatNode" presStyleLbl="solidFgAcc1" presStyleIdx="1" presStyleCnt="3"/>
      <dgm:spPr/>
    </dgm:pt>
    <dgm:pt modelId="{3A634FEB-1AD2-4FF1-8E24-AE6D1EA02CB5}" type="pres">
      <dgm:prSet presAssocID="{8B4A2EBB-F661-48FC-9B03-6DA30C93BEDC}" presName="text_3" presStyleLbl="node1" presStyleIdx="2" presStyleCnt="3">
        <dgm:presLayoutVars>
          <dgm:bulletEnabled val="1"/>
        </dgm:presLayoutVars>
      </dgm:prSet>
      <dgm:spPr/>
    </dgm:pt>
    <dgm:pt modelId="{C968FB66-308D-4120-B3D5-EEC8761976A0}" type="pres">
      <dgm:prSet presAssocID="{8B4A2EBB-F661-48FC-9B03-6DA30C93BEDC}" presName="accent_3" presStyleCnt="0"/>
      <dgm:spPr/>
    </dgm:pt>
    <dgm:pt modelId="{A925EBD1-B975-4C05-9BE5-2685FF2979FA}" type="pres">
      <dgm:prSet presAssocID="{8B4A2EBB-F661-48FC-9B03-6DA30C93BEDC}" presName="accentRepeatNode" presStyleLbl="solidFgAcc1" presStyleIdx="2" presStyleCnt="3"/>
      <dgm:spPr/>
    </dgm:pt>
  </dgm:ptLst>
  <dgm:cxnLst>
    <dgm:cxn modelId="{D4805715-6F98-401A-BE36-A04DB94CF46A}" srcId="{FA153F28-9C2B-4035-B07D-B2D94B693B26}" destId="{A57771BC-043C-4ECB-95C1-7B18B2092349}" srcOrd="1" destOrd="0" parTransId="{07225235-B957-4795-9C53-7BFD1D449EFE}" sibTransId="{D5A6E4B1-E950-4CAE-A4AC-8E9D176B3FAF}"/>
    <dgm:cxn modelId="{1AE60556-6782-4F41-A7B6-0834183AF755}" type="presOf" srcId="{8B4A2EBB-F661-48FC-9B03-6DA30C93BEDC}" destId="{3A634FEB-1AD2-4FF1-8E24-AE6D1EA02CB5}" srcOrd="0" destOrd="0" presId="urn:microsoft.com/office/officeart/2008/layout/VerticalCurvedList"/>
    <dgm:cxn modelId="{5E83325D-431E-47D2-AA82-A37FEDAFE917}" srcId="{FA153F28-9C2B-4035-B07D-B2D94B693B26}" destId="{8B4A2EBB-F661-48FC-9B03-6DA30C93BEDC}" srcOrd="2" destOrd="0" parTransId="{9454B82D-AB70-4F69-B371-C013538657A8}" sibTransId="{F5650A31-2589-4C91-8E2C-6FBFA6F7E996}"/>
    <dgm:cxn modelId="{78106C7E-E6F6-4786-A465-E57C84D6B223}" type="presOf" srcId="{A57771BC-043C-4ECB-95C1-7B18B2092349}" destId="{3C551AFF-A2B3-4743-A553-61DD29D9559C}" srcOrd="0" destOrd="0" presId="urn:microsoft.com/office/officeart/2008/layout/VerticalCurvedList"/>
    <dgm:cxn modelId="{FEAD35A3-87B6-429C-9EE3-A06B03798015}" type="presOf" srcId="{FA153F28-9C2B-4035-B07D-B2D94B693B26}" destId="{6A44C3FD-6B84-4D7B-825D-C1BB891B1892}" srcOrd="0" destOrd="0" presId="urn:microsoft.com/office/officeart/2008/layout/VerticalCurvedList"/>
    <dgm:cxn modelId="{72F7E8EE-F4B3-4C53-AF11-A29DD6AB2646}" type="presOf" srcId="{710020C6-D4CF-462D-8DC0-9C18552374BB}" destId="{738CDA4C-4AFA-4B6D-B5D1-97600B55572B}" srcOrd="0" destOrd="0" presId="urn:microsoft.com/office/officeart/2008/layout/VerticalCurvedList"/>
    <dgm:cxn modelId="{6D6E84F7-A5E8-4111-8104-643C745B62F9}" type="presOf" srcId="{0B7ED06B-A061-459B-A11C-751E5AF4F563}" destId="{8980AF01-C40B-4F8C-B02D-BABB36F2C8C5}" srcOrd="0" destOrd="0" presId="urn:microsoft.com/office/officeart/2008/layout/VerticalCurvedList"/>
    <dgm:cxn modelId="{FA95D4FF-2143-4E05-9947-798DDE155787}" srcId="{FA153F28-9C2B-4035-B07D-B2D94B693B26}" destId="{0B7ED06B-A061-459B-A11C-751E5AF4F563}" srcOrd="0" destOrd="0" parTransId="{181DB77E-C6C3-4361-AF6B-57056F86E65F}" sibTransId="{710020C6-D4CF-462D-8DC0-9C18552374BB}"/>
    <dgm:cxn modelId="{153B0465-536D-4761-98FA-6B5352D97111}" type="presParOf" srcId="{6A44C3FD-6B84-4D7B-825D-C1BB891B1892}" destId="{27B5ABD1-425D-4D25-B506-FE1721D3D757}" srcOrd="0" destOrd="0" presId="urn:microsoft.com/office/officeart/2008/layout/VerticalCurvedList"/>
    <dgm:cxn modelId="{7C9483CF-2977-4B45-AFB4-B6E5E9DEBB57}" type="presParOf" srcId="{27B5ABD1-425D-4D25-B506-FE1721D3D757}" destId="{AEA66EDD-F0F3-4CF4-B696-ECF5283A1477}" srcOrd="0" destOrd="0" presId="urn:microsoft.com/office/officeart/2008/layout/VerticalCurvedList"/>
    <dgm:cxn modelId="{5CF4E1D8-0F59-443A-8910-25B71190541A}" type="presParOf" srcId="{AEA66EDD-F0F3-4CF4-B696-ECF5283A1477}" destId="{3712FCAB-4B7F-47E7-8301-F87D2B7BBBAA}" srcOrd="0" destOrd="0" presId="urn:microsoft.com/office/officeart/2008/layout/VerticalCurvedList"/>
    <dgm:cxn modelId="{8D2CE236-DE3E-46D4-A5D5-6AE0DA0FA2E2}" type="presParOf" srcId="{AEA66EDD-F0F3-4CF4-B696-ECF5283A1477}" destId="{738CDA4C-4AFA-4B6D-B5D1-97600B55572B}" srcOrd="1" destOrd="0" presId="urn:microsoft.com/office/officeart/2008/layout/VerticalCurvedList"/>
    <dgm:cxn modelId="{6BB64896-5C26-4A83-A057-0B81EF45CFE1}" type="presParOf" srcId="{AEA66EDD-F0F3-4CF4-B696-ECF5283A1477}" destId="{E9667AFA-C384-4480-8748-883DCD86E93D}" srcOrd="2" destOrd="0" presId="urn:microsoft.com/office/officeart/2008/layout/VerticalCurvedList"/>
    <dgm:cxn modelId="{B475F9E0-1AAE-4079-B23A-73E29C636CFD}" type="presParOf" srcId="{AEA66EDD-F0F3-4CF4-B696-ECF5283A1477}" destId="{770F1D0C-223C-4347-8247-573909785D15}" srcOrd="3" destOrd="0" presId="urn:microsoft.com/office/officeart/2008/layout/VerticalCurvedList"/>
    <dgm:cxn modelId="{581E2C41-2139-43F2-A02F-4073EC00AA94}" type="presParOf" srcId="{27B5ABD1-425D-4D25-B506-FE1721D3D757}" destId="{8980AF01-C40B-4F8C-B02D-BABB36F2C8C5}" srcOrd="1" destOrd="0" presId="urn:microsoft.com/office/officeart/2008/layout/VerticalCurvedList"/>
    <dgm:cxn modelId="{42D893A9-81C2-40B8-A8C2-0744733BB5ED}" type="presParOf" srcId="{27B5ABD1-425D-4D25-B506-FE1721D3D757}" destId="{7632E4F6-C517-441F-B8EB-45E884DFC255}" srcOrd="2" destOrd="0" presId="urn:microsoft.com/office/officeart/2008/layout/VerticalCurvedList"/>
    <dgm:cxn modelId="{DF5FDAFD-778A-4BD3-9C45-28108EC9F2B0}" type="presParOf" srcId="{7632E4F6-C517-441F-B8EB-45E884DFC255}" destId="{C7558F3B-3D4E-4D80-B878-CC48C6DAA96B}" srcOrd="0" destOrd="0" presId="urn:microsoft.com/office/officeart/2008/layout/VerticalCurvedList"/>
    <dgm:cxn modelId="{D85BB027-542B-430D-BE65-700AF65D8FB6}" type="presParOf" srcId="{27B5ABD1-425D-4D25-B506-FE1721D3D757}" destId="{3C551AFF-A2B3-4743-A553-61DD29D9559C}" srcOrd="3" destOrd="0" presId="urn:microsoft.com/office/officeart/2008/layout/VerticalCurvedList"/>
    <dgm:cxn modelId="{EBC9FC02-C343-405B-8728-1FA20EEBBFD8}" type="presParOf" srcId="{27B5ABD1-425D-4D25-B506-FE1721D3D757}" destId="{CEFAD939-9F54-4A2F-9DB5-23E0A7E9265C}" srcOrd="4" destOrd="0" presId="urn:microsoft.com/office/officeart/2008/layout/VerticalCurvedList"/>
    <dgm:cxn modelId="{E2C05712-2FA8-45A7-907C-2A52129BE715}" type="presParOf" srcId="{CEFAD939-9F54-4A2F-9DB5-23E0A7E9265C}" destId="{E86B008A-A509-4C48-B72D-7E1AAC2A4A84}" srcOrd="0" destOrd="0" presId="urn:microsoft.com/office/officeart/2008/layout/VerticalCurvedList"/>
    <dgm:cxn modelId="{50C69FF2-C935-46BB-8E37-E2D79AD25010}" type="presParOf" srcId="{27B5ABD1-425D-4D25-B506-FE1721D3D757}" destId="{3A634FEB-1AD2-4FF1-8E24-AE6D1EA02CB5}" srcOrd="5" destOrd="0" presId="urn:microsoft.com/office/officeart/2008/layout/VerticalCurvedList"/>
    <dgm:cxn modelId="{9172BD83-AA7D-457D-A2A9-6F374284A262}" type="presParOf" srcId="{27B5ABD1-425D-4D25-B506-FE1721D3D757}" destId="{C968FB66-308D-4120-B3D5-EEC8761976A0}" srcOrd="6" destOrd="0" presId="urn:microsoft.com/office/officeart/2008/layout/VerticalCurvedList"/>
    <dgm:cxn modelId="{198413BA-F7E8-4B55-9102-E732B7559234}" type="presParOf" srcId="{C968FB66-308D-4120-B3D5-EEC8761976A0}" destId="{A925EBD1-B975-4C05-9BE5-2685FF2979FA}" srcOrd="0" destOrd="0" presId="urn:microsoft.com/office/officeart/2008/layout/VerticalCurv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DF863F-063F-4672-9728-DB8CFBB0AB40}" type="doc">
      <dgm:prSet loTypeId="urn:microsoft.com/office/officeart/2005/8/layout/hList3" loCatId="list" qsTypeId="urn:microsoft.com/office/officeart/2005/8/quickstyle/simple1" qsCatId="simple" csTypeId="urn:microsoft.com/office/officeart/2005/8/colors/accent1_5" csCatId="accent1" phldr="1"/>
      <dgm:spPr/>
      <dgm:t>
        <a:bodyPr/>
        <a:lstStyle/>
        <a:p>
          <a:endParaRPr lang="zh-CN" altLang="en-US"/>
        </a:p>
      </dgm:t>
    </dgm:pt>
    <dgm:pt modelId="{5CBD2CB5-A4DD-4C0B-A308-47054688AB8B}">
      <dgm:prSet phldrT="[文本]"/>
      <dgm:spPr>
        <a:noFill/>
      </dgm:spPr>
      <dgm:t>
        <a:bodyPr/>
        <a:lstStyle/>
        <a:p>
          <a:r>
            <a:rPr lang="zh-CN" altLang="en-US" dirty="0">
              <a:solidFill>
                <a:schemeClr val="tx1"/>
              </a:solidFill>
            </a:rPr>
            <a:t>公司的特征</a:t>
          </a:r>
        </a:p>
      </dgm:t>
    </dgm:pt>
    <dgm:pt modelId="{354642A0-6C76-40FE-BC30-B918566A570B}" cxnId="{BD1431F5-B0DF-48C3-A262-828BE9C121EA}" type="parTrans">
      <dgm:prSet/>
      <dgm:spPr/>
      <dgm:t>
        <a:bodyPr/>
        <a:lstStyle/>
        <a:p>
          <a:endParaRPr lang="zh-CN" altLang="en-US"/>
        </a:p>
      </dgm:t>
    </dgm:pt>
    <dgm:pt modelId="{4EC0244B-0E3A-408A-AB7D-2BE0344F9178}" cxnId="{BD1431F5-B0DF-48C3-A262-828BE9C121EA}" type="sibTrans">
      <dgm:prSet/>
      <dgm:spPr/>
      <dgm:t>
        <a:bodyPr/>
        <a:lstStyle/>
        <a:p>
          <a:endParaRPr lang="zh-CN" altLang="en-US"/>
        </a:p>
      </dgm:t>
    </dgm:pt>
    <dgm:pt modelId="{EE4C0F65-668F-4B51-AEC6-28DFD407B74D}">
      <dgm:prSet phldrT="[文本]"/>
      <dgm:spPr>
        <a:noFill/>
      </dgm:spPr>
      <dgm:t>
        <a:bodyPr/>
        <a:lstStyle/>
        <a:p>
          <a:r>
            <a:rPr lang="zh-CN" altLang="en-US" dirty="0">
              <a:solidFill>
                <a:schemeClr val="tx1"/>
              </a:solidFill>
            </a:rPr>
            <a:t>营利性</a:t>
          </a:r>
        </a:p>
      </dgm:t>
    </dgm:pt>
    <dgm:pt modelId="{6B3E0BF2-5C3A-49E7-B7EE-950A6E219DD4}" cxnId="{27DDA9D7-7D7F-48E1-B77A-96C1C042472A}" type="parTrans">
      <dgm:prSet/>
      <dgm:spPr/>
      <dgm:t>
        <a:bodyPr/>
        <a:lstStyle/>
        <a:p>
          <a:endParaRPr lang="zh-CN" altLang="en-US"/>
        </a:p>
      </dgm:t>
    </dgm:pt>
    <dgm:pt modelId="{4CA3F80F-0421-48D7-9804-A38B8C612E38}" cxnId="{27DDA9D7-7D7F-48E1-B77A-96C1C042472A}" type="sibTrans">
      <dgm:prSet/>
      <dgm:spPr/>
      <dgm:t>
        <a:bodyPr/>
        <a:lstStyle/>
        <a:p>
          <a:endParaRPr lang="zh-CN" altLang="en-US"/>
        </a:p>
      </dgm:t>
    </dgm:pt>
    <dgm:pt modelId="{8160592B-328D-4DB2-8532-0BFCC3089D64}">
      <dgm:prSet phldrT="[文本]"/>
      <dgm:spPr>
        <a:noFill/>
      </dgm:spPr>
      <dgm:t>
        <a:bodyPr/>
        <a:lstStyle/>
        <a:p>
          <a:r>
            <a:rPr lang="zh-CN" altLang="en-US" dirty="0">
              <a:solidFill>
                <a:schemeClr val="tx1"/>
              </a:solidFill>
            </a:rPr>
            <a:t>社团性</a:t>
          </a:r>
        </a:p>
      </dgm:t>
    </dgm:pt>
    <dgm:pt modelId="{4FF52E17-27B9-4913-8640-96DC7F789FB5}" cxnId="{35B58A1D-0B13-44B3-B7C8-E5782921E5B8}" type="parTrans">
      <dgm:prSet/>
      <dgm:spPr/>
      <dgm:t>
        <a:bodyPr/>
        <a:lstStyle/>
        <a:p>
          <a:endParaRPr lang="zh-CN" altLang="en-US"/>
        </a:p>
      </dgm:t>
    </dgm:pt>
    <dgm:pt modelId="{411339FA-F11B-4759-B544-B783DDE86F6F}" cxnId="{35B58A1D-0B13-44B3-B7C8-E5782921E5B8}" type="sibTrans">
      <dgm:prSet/>
      <dgm:spPr/>
      <dgm:t>
        <a:bodyPr/>
        <a:lstStyle/>
        <a:p>
          <a:endParaRPr lang="zh-CN" altLang="en-US"/>
        </a:p>
      </dgm:t>
    </dgm:pt>
    <dgm:pt modelId="{EF0A4AA2-4E2E-46D6-B1A9-6EEDC3280068}">
      <dgm:prSet phldrT="[文本]"/>
      <dgm:spPr>
        <a:noFill/>
      </dgm:spPr>
      <dgm:t>
        <a:bodyPr/>
        <a:lstStyle/>
        <a:p>
          <a:r>
            <a:rPr lang="zh-CN" altLang="en-US" dirty="0">
              <a:solidFill>
                <a:schemeClr val="tx1"/>
              </a:solidFill>
            </a:rPr>
            <a:t>法人性</a:t>
          </a:r>
        </a:p>
      </dgm:t>
    </dgm:pt>
    <dgm:pt modelId="{A695F5BF-9BD1-4E89-80DE-789B8F7BA511}" cxnId="{BFE04E3B-FAC1-430F-A99F-66D9625D391F}" type="parTrans">
      <dgm:prSet/>
      <dgm:spPr/>
      <dgm:t>
        <a:bodyPr/>
        <a:lstStyle/>
        <a:p>
          <a:endParaRPr lang="zh-CN" altLang="en-US"/>
        </a:p>
      </dgm:t>
    </dgm:pt>
    <dgm:pt modelId="{2F6DBA02-3383-424D-ACE2-68117E15684C}" cxnId="{BFE04E3B-FAC1-430F-A99F-66D9625D391F}" type="sibTrans">
      <dgm:prSet/>
      <dgm:spPr/>
      <dgm:t>
        <a:bodyPr/>
        <a:lstStyle/>
        <a:p>
          <a:endParaRPr lang="zh-CN" altLang="en-US"/>
        </a:p>
      </dgm:t>
    </dgm:pt>
    <dgm:pt modelId="{9A41CF02-018F-40CC-BD45-DC4C6EACC7CF}" type="pres">
      <dgm:prSet presAssocID="{86DF863F-063F-4672-9728-DB8CFBB0AB40}" presName="composite" presStyleCnt="0">
        <dgm:presLayoutVars>
          <dgm:chMax val="1"/>
          <dgm:dir/>
          <dgm:resizeHandles val="exact"/>
        </dgm:presLayoutVars>
      </dgm:prSet>
      <dgm:spPr/>
    </dgm:pt>
    <dgm:pt modelId="{5BDD2BD8-5139-4B2C-BF82-33FEECCBE375}" type="pres">
      <dgm:prSet presAssocID="{5CBD2CB5-A4DD-4C0B-A308-47054688AB8B}" presName="roof" presStyleLbl="dkBgShp" presStyleIdx="0" presStyleCnt="2" custLinFactNeighborX="789" custLinFactNeighborY="-1824"/>
      <dgm:spPr/>
    </dgm:pt>
    <dgm:pt modelId="{D559AE13-C138-4545-AD9B-48F1EAD3ECE6}" type="pres">
      <dgm:prSet presAssocID="{5CBD2CB5-A4DD-4C0B-A308-47054688AB8B}" presName="pillars" presStyleCnt="0"/>
      <dgm:spPr/>
    </dgm:pt>
    <dgm:pt modelId="{56541CD2-0C32-42D1-9275-D2EDC5875DE7}" type="pres">
      <dgm:prSet presAssocID="{5CBD2CB5-A4DD-4C0B-A308-47054688AB8B}" presName="pillar1" presStyleLbl="node1" presStyleIdx="0" presStyleCnt="3">
        <dgm:presLayoutVars>
          <dgm:bulletEnabled val="1"/>
        </dgm:presLayoutVars>
      </dgm:prSet>
      <dgm:spPr/>
    </dgm:pt>
    <dgm:pt modelId="{79E88FC5-898B-4BE0-87E9-BEFFB9E77716}" type="pres">
      <dgm:prSet presAssocID="{8160592B-328D-4DB2-8532-0BFCC3089D64}" presName="pillarX" presStyleLbl="node1" presStyleIdx="1" presStyleCnt="3">
        <dgm:presLayoutVars>
          <dgm:bulletEnabled val="1"/>
        </dgm:presLayoutVars>
      </dgm:prSet>
      <dgm:spPr/>
    </dgm:pt>
    <dgm:pt modelId="{D98505CA-FEE4-4D94-8D1E-3CFB82994A8B}" type="pres">
      <dgm:prSet presAssocID="{EF0A4AA2-4E2E-46D6-B1A9-6EEDC3280068}" presName="pillarX" presStyleLbl="node1" presStyleIdx="2" presStyleCnt="3">
        <dgm:presLayoutVars>
          <dgm:bulletEnabled val="1"/>
        </dgm:presLayoutVars>
      </dgm:prSet>
      <dgm:spPr/>
    </dgm:pt>
    <dgm:pt modelId="{FC062D0F-3881-4F69-B103-382DC34048D5}" type="pres">
      <dgm:prSet presAssocID="{5CBD2CB5-A4DD-4C0B-A308-47054688AB8B}" presName="base" presStyleLbl="dkBgShp" presStyleIdx="1" presStyleCnt="2"/>
      <dgm:spPr>
        <a:solidFill>
          <a:schemeClr val="accent4">
            <a:lumMod val="40000"/>
            <a:lumOff val="60000"/>
          </a:schemeClr>
        </a:solidFill>
      </dgm:spPr>
    </dgm:pt>
  </dgm:ptLst>
  <dgm:cxnLst>
    <dgm:cxn modelId="{6863D308-6D84-4EB9-AF67-C8BBAA408CF6}" type="presOf" srcId="{EE4C0F65-668F-4B51-AEC6-28DFD407B74D}" destId="{56541CD2-0C32-42D1-9275-D2EDC5875DE7}" srcOrd="0" destOrd="0" presId="urn:microsoft.com/office/officeart/2005/8/layout/hList3"/>
    <dgm:cxn modelId="{35B58A1D-0B13-44B3-B7C8-E5782921E5B8}" srcId="{5CBD2CB5-A4DD-4C0B-A308-47054688AB8B}" destId="{8160592B-328D-4DB2-8532-0BFCC3089D64}" srcOrd="1" destOrd="0" parTransId="{4FF52E17-27B9-4913-8640-96DC7F789FB5}" sibTransId="{411339FA-F11B-4759-B544-B783DDE86F6F}"/>
    <dgm:cxn modelId="{BFE04E3B-FAC1-430F-A99F-66D9625D391F}" srcId="{5CBD2CB5-A4DD-4C0B-A308-47054688AB8B}" destId="{EF0A4AA2-4E2E-46D6-B1A9-6EEDC3280068}" srcOrd="2" destOrd="0" parTransId="{A695F5BF-9BD1-4E89-80DE-789B8F7BA511}" sibTransId="{2F6DBA02-3383-424D-ACE2-68117E15684C}"/>
    <dgm:cxn modelId="{06534D69-2307-40EF-8D2A-92B264CB1906}" type="presOf" srcId="{5CBD2CB5-A4DD-4C0B-A308-47054688AB8B}" destId="{5BDD2BD8-5139-4B2C-BF82-33FEECCBE375}" srcOrd="0" destOrd="0" presId="urn:microsoft.com/office/officeart/2005/8/layout/hList3"/>
    <dgm:cxn modelId="{43833A90-E0A4-4A34-AB7B-54E620B65237}" type="presOf" srcId="{8160592B-328D-4DB2-8532-0BFCC3089D64}" destId="{79E88FC5-898B-4BE0-87E9-BEFFB9E77716}" srcOrd="0" destOrd="0" presId="urn:microsoft.com/office/officeart/2005/8/layout/hList3"/>
    <dgm:cxn modelId="{CC8F5796-F558-45EA-B8AB-FA1640148D07}" type="presOf" srcId="{86DF863F-063F-4672-9728-DB8CFBB0AB40}" destId="{9A41CF02-018F-40CC-BD45-DC4C6EACC7CF}" srcOrd="0" destOrd="0" presId="urn:microsoft.com/office/officeart/2005/8/layout/hList3"/>
    <dgm:cxn modelId="{B1BD41A5-CC2F-4CA2-A933-04D5FDA0F6F1}" type="presOf" srcId="{EF0A4AA2-4E2E-46D6-B1A9-6EEDC3280068}" destId="{D98505CA-FEE4-4D94-8D1E-3CFB82994A8B}" srcOrd="0" destOrd="0" presId="urn:microsoft.com/office/officeart/2005/8/layout/hList3"/>
    <dgm:cxn modelId="{27DDA9D7-7D7F-48E1-B77A-96C1C042472A}" srcId="{5CBD2CB5-A4DD-4C0B-A308-47054688AB8B}" destId="{EE4C0F65-668F-4B51-AEC6-28DFD407B74D}" srcOrd="0" destOrd="0" parTransId="{6B3E0BF2-5C3A-49E7-B7EE-950A6E219DD4}" sibTransId="{4CA3F80F-0421-48D7-9804-A38B8C612E38}"/>
    <dgm:cxn modelId="{BD1431F5-B0DF-48C3-A262-828BE9C121EA}" srcId="{86DF863F-063F-4672-9728-DB8CFBB0AB40}" destId="{5CBD2CB5-A4DD-4C0B-A308-47054688AB8B}" srcOrd="0" destOrd="0" parTransId="{354642A0-6C76-40FE-BC30-B918566A570B}" sibTransId="{4EC0244B-0E3A-408A-AB7D-2BE0344F9178}"/>
    <dgm:cxn modelId="{D35A36DA-0AB6-403C-B8F2-1A282CE05072}" type="presParOf" srcId="{9A41CF02-018F-40CC-BD45-DC4C6EACC7CF}" destId="{5BDD2BD8-5139-4B2C-BF82-33FEECCBE375}" srcOrd="0" destOrd="0" presId="urn:microsoft.com/office/officeart/2005/8/layout/hList3"/>
    <dgm:cxn modelId="{3489397A-A243-4E29-90DA-154FEF5AFB3D}" type="presParOf" srcId="{9A41CF02-018F-40CC-BD45-DC4C6EACC7CF}" destId="{D559AE13-C138-4545-AD9B-48F1EAD3ECE6}" srcOrd="1" destOrd="0" presId="urn:microsoft.com/office/officeart/2005/8/layout/hList3"/>
    <dgm:cxn modelId="{5B23291D-0623-404F-8754-9836C7E83665}" type="presParOf" srcId="{D559AE13-C138-4545-AD9B-48F1EAD3ECE6}" destId="{56541CD2-0C32-42D1-9275-D2EDC5875DE7}" srcOrd="0" destOrd="0" presId="urn:microsoft.com/office/officeart/2005/8/layout/hList3"/>
    <dgm:cxn modelId="{4A3C9004-4B4D-45E2-8667-2BC58B461BD0}" type="presParOf" srcId="{D559AE13-C138-4545-AD9B-48F1EAD3ECE6}" destId="{79E88FC5-898B-4BE0-87E9-BEFFB9E77716}" srcOrd="1" destOrd="0" presId="urn:microsoft.com/office/officeart/2005/8/layout/hList3"/>
    <dgm:cxn modelId="{DE41C74B-5258-4B22-A8F9-BD013217EB6A}" type="presParOf" srcId="{D559AE13-C138-4545-AD9B-48F1EAD3ECE6}" destId="{D98505CA-FEE4-4D94-8D1E-3CFB82994A8B}" srcOrd="2" destOrd="0" presId="urn:microsoft.com/office/officeart/2005/8/layout/hList3"/>
    <dgm:cxn modelId="{42933913-DA56-4528-8C5F-F4AA7268CCDD}" type="presParOf" srcId="{9A41CF02-018F-40CC-BD45-DC4C6EACC7CF}" destId="{FC062D0F-3881-4F69-B103-382DC34048D5}"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64EE8F-9BA7-425B-9594-19E1AD8380DD}" type="doc">
      <dgm:prSet loTypeId="urn:microsoft.com/office/officeart/2008/layout/LinedList" loCatId="list" qsTypeId="urn:microsoft.com/office/officeart/2005/8/quickstyle/simple1" qsCatId="simple" csTypeId="urn:microsoft.com/office/officeart/2005/8/colors/accent5_1" csCatId="accent5" phldr="1"/>
      <dgm:spPr/>
      <dgm:t>
        <a:bodyPr/>
        <a:lstStyle/>
        <a:p>
          <a:endParaRPr lang="zh-CN" altLang="en-US"/>
        </a:p>
      </dgm:t>
    </dgm:pt>
    <dgm:pt modelId="{7C4455D2-2D87-4C05-B45D-645575293BFC}">
      <dgm:prSet phldrT="[文本]" custT="1"/>
      <dgm:spPr/>
      <dgm:t>
        <a:bodyPr/>
        <a:lstStyle/>
        <a:p>
          <a:r>
            <a:rPr lang="zh-CN" altLang="en-US" sz="2400" dirty="0">
              <a:latin typeface="黑体" panose="02010609060101010101" pitchFamily="49" charset="-122"/>
              <a:ea typeface="黑体" panose="02010609060101010101" pitchFamily="49" charset="-122"/>
            </a:rPr>
            <a:t>（一）无限公司、有限公司、股份有限公司和两合公司</a:t>
          </a:r>
        </a:p>
      </dgm:t>
    </dgm:pt>
    <dgm:pt modelId="{6FACE85B-4351-40F1-9305-2DC02FD15936}" cxnId="{D698ACE6-624E-4EE2-A349-A4A527C26AAF}" type="parTrans">
      <dgm:prSet/>
      <dgm:spPr/>
      <dgm:t>
        <a:bodyPr/>
        <a:lstStyle/>
        <a:p>
          <a:endParaRPr lang="zh-CN" altLang="en-US"/>
        </a:p>
      </dgm:t>
    </dgm:pt>
    <dgm:pt modelId="{9C42B41B-400B-43F5-8A6B-00D1D8138940}" cxnId="{D698ACE6-624E-4EE2-A349-A4A527C26AAF}" type="sibTrans">
      <dgm:prSet/>
      <dgm:spPr/>
      <dgm:t>
        <a:bodyPr/>
        <a:lstStyle/>
        <a:p>
          <a:endParaRPr lang="zh-CN" altLang="en-US"/>
        </a:p>
      </dgm:t>
    </dgm:pt>
    <dgm:pt modelId="{5E8D6DE3-9F91-493D-9623-33ECDC5AED32}">
      <dgm:prSet phldrT="[文本]" custT="1"/>
      <dgm:spPr/>
      <dgm:t>
        <a:bodyPr/>
        <a:lstStyle/>
        <a:p>
          <a:r>
            <a:rPr lang="zh-CN" altLang="en-US" sz="2400" dirty="0">
              <a:latin typeface="黑体" panose="02010609060101010101" pitchFamily="49" charset="-122"/>
              <a:ea typeface="黑体" panose="02010609060101010101" pitchFamily="49" charset="-122"/>
            </a:rPr>
            <a:t>（二）人合公司、资合公司及人合兼资合公司</a:t>
          </a:r>
        </a:p>
      </dgm:t>
    </dgm:pt>
    <dgm:pt modelId="{D07DC4D7-EA55-4E79-8B61-0F6551C64258}" cxnId="{3CF2E318-5255-46B2-9CE3-A0D886374A22}" type="parTrans">
      <dgm:prSet/>
      <dgm:spPr/>
      <dgm:t>
        <a:bodyPr/>
        <a:lstStyle/>
        <a:p>
          <a:endParaRPr lang="zh-CN" altLang="en-US"/>
        </a:p>
      </dgm:t>
    </dgm:pt>
    <dgm:pt modelId="{718C0579-F2C0-4DA7-BB58-183D32A0DDB6}" cxnId="{3CF2E318-5255-46B2-9CE3-A0D886374A22}" type="sibTrans">
      <dgm:prSet/>
      <dgm:spPr/>
      <dgm:t>
        <a:bodyPr/>
        <a:lstStyle/>
        <a:p>
          <a:endParaRPr lang="zh-CN" altLang="en-US"/>
        </a:p>
      </dgm:t>
    </dgm:pt>
    <dgm:pt modelId="{A2E12B31-E3D2-498D-8B12-F57A95833F58}">
      <dgm:prSet phldrT="[文本]" custT="1"/>
      <dgm:spPr/>
      <dgm:t>
        <a:bodyPr/>
        <a:lstStyle/>
        <a:p>
          <a:r>
            <a:rPr lang="zh-CN" altLang="en-US" sz="2400" dirty="0">
              <a:latin typeface="黑体" panose="02010609060101010101" pitchFamily="49" charset="-122"/>
              <a:ea typeface="黑体" panose="02010609060101010101" pitchFamily="49" charset="-122"/>
            </a:rPr>
            <a:t>（三）封闭式公司与开放式公司</a:t>
          </a:r>
        </a:p>
      </dgm:t>
    </dgm:pt>
    <dgm:pt modelId="{0FECD9F5-A00A-4E1F-A0CE-1181236F6044}" cxnId="{B2ED2B7B-73B8-42CB-9DD4-7139E8EA08C4}" type="parTrans">
      <dgm:prSet/>
      <dgm:spPr/>
      <dgm:t>
        <a:bodyPr/>
        <a:lstStyle/>
        <a:p>
          <a:endParaRPr lang="zh-CN" altLang="en-US"/>
        </a:p>
      </dgm:t>
    </dgm:pt>
    <dgm:pt modelId="{705167FD-DC02-4905-B77F-F91B78BB23B1}" cxnId="{B2ED2B7B-73B8-42CB-9DD4-7139E8EA08C4}" type="sibTrans">
      <dgm:prSet/>
      <dgm:spPr/>
      <dgm:t>
        <a:bodyPr/>
        <a:lstStyle/>
        <a:p>
          <a:endParaRPr lang="zh-CN" altLang="en-US"/>
        </a:p>
      </dgm:t>
    </dgm:pt>
    <dgm:pt modelId="{E831E9AC-BB89-454D-8467-AAF5BA02C449}">
      <dgm:prSet phldrT="[文本]" custT="1"/>
      <dgm:spPr/>
      <dgm:t>
        <a:bodyPr/>
        <a:lstStyle/>
        <a:p>
          <a:r>
            <a:rPr lang="zh-CN" altLang="en-US" sz="2400" dirty="0">
              <a:latin typeface="黑体" panose="02010609060101010101" pitchFamily="49" charset="-122"/>
              <a:ea typeface="黑体" panose="02010609060101010101" pitchFamily="49" charset="-122"/>
            </a:rPr>
            <a:t>（四）母公司与子公司</a:t>
          </a:r>
        </a:p>
      </dgm:t>
    </dgm:pt>
    <dgm:pt modelId="{C4C2A7EF-6D0B-884F-8388-292CDBE03AA5}" cxnId="{561359AB-100C-EF4C-88EC-EEAB63976379}" type="parTrans">
      <dgm:prSet/>
      <dgm:spPr/>
      <dgm:t>
        <a:bodyPr/>
        <a:lstStyle/>
        <a:p>
          <a:endParaRPr lang="zh-CN" altLang="en-US"/>
        </a:p>
      </dgm:t>
    </dgm:pt>
    <dgm:pt modelId="{E990E67E-405F-064E-BED4-30503D18B895}" cxnId="{561359AB-100C-EF4C-88EC-EEAB63976379}" type="sibTrans">
      <dgm:prSet/>
      <dgm:spPr/>
      <dgm:t>
        <a:bodyPr/>
        <a:lstStyle/>
        <a:p>
          <a:endParaRPr lang="zh-CN" altLang="en-US"/>
        </a:p>
      </dgm:t>
    </dgm:pt>
    <dgm:pt modelId="{3B2CD104-B628-0340-BE35-0CCD620229BC}">
      <dgm:prSet phldrT="[文本]" custT="1"/>
      <dgm:spPr/>
      <dgm:t>
        <a:bodyPr/>
        <a:lstStyle/>
        <a:p>
          <a:r>
            <a:rPr lang="zh-CN" altLang="en-US" sz="2400" dirty="0">
              <a:latin typeface="黑体" panose="02010609060101010101" pitchFamily="49" charset="-122"/>
              <a:ea typeface="黑体" panose="02010609060101010101" pitchFamily="49" charset="-122"/>
            </a:rPr>
            <a:t>（五）总公司与分公司</a:t>
          </a:r>
        </a:p>
      </dgm:t>
    </dgm:pt>
    <dgm:pt modelId="{67DAD72C-8709-9947-A680-3E5D725C9C41}" cxnId="{362EEB05-4584-564C-907F-710AF6444AC7}" type="parTrans">
      <dgm:prSet/>
      <dgm:spPr/>
      <dgm:t>
        <a:bodyPr/>
        <a:lstStyle/>
        <a:p>
          <a:endParaRPr lang="zh-CN" altLang="en-US"/>
        </a:p>
      </dgm:t>
    </dgm:pt>
    <dgm:pt modelId="{C6C4D9D8-8606-C045-9CBC-58ADE8B1741F}" cxnId="{362EEB05-4584-564C-907F-710AF6444AC7}" type="sibTrans">
      <dgm:prSet/>
      <dgm:spPr/>
      <dgm:t>
        <a:bodyPr/>
        <a:lstStyle/>
        <a:p>
          <a:endParaRPr lang="zh-CN" altLang="en-US"/>
        </a:p>
      </dgm:t>
    </dgm:pt>
    <dgm:pt modelId="{DCDA0ECC-AE7F-5847-AB26-2E971F5F69FC}">
      <dgm:prSet custT="1"/>
      <dgm:spPr/>
      <dgm:t>
        <a:bodyPr/>
        <a:lstStyle/>
        <a:p>
          <a:r>
            <a:rPr lang="zh-CN" altLang="en-US" sz="2400" dirty="0">
              <a:latin typeface="黑体" panose="02010609060101010101" pitchFamily="49" charset="-122"/>
              <a:ea typeface="黑体" panose="02010609060101010101" pitchFamily="49" charset="-122"/>
            </a:rPr>
            <a:t>（六）本国公司、外国公司与跨国公司</a:t>
          </a:r>
          <a:endParaRPr lang="en-US" altLang="zh-CN" sz="2400" dirty="0">
            <a:latin typeface="黑体" panose="02010609060101010101" pitchFamily="49" charset="-122"/>
            <a:ea typeface="黑体" panose="02010609060101010101" pitchFamily="49" charset="-122"/>
          </a:endParaRPr>
        </a:p>
      </dgm:t>
    </dgm:pt>
    <dgm:pt modelId="{370C38CF-CFF6-4C46-9195-3D3A12E9EDCB}" cxnId="{1624FA06-FC03-1944-BDA7-610BD5643C3E}" type="parTrans">
      <dgm:prSet/>
      <dgm:spPr/>
      <dgm:t>
        <a:bodyPr/>
        <a:lstStyle/>
        <a:p>
          <a:endParaRPr lang="zh-CN" altLang="en-US"/>
        </a:p>
      </dgm:t>
    </dgm:pt>
    <dgm:pt modelId="{6CE01D62-F8C9-0F41-9A34-F3485186021F}" cxnId="{1624FA06-FC03-1944-BDA7-610BD5643C3E}" type="sibTrans">
      <dgm:prSet/>
      <dgm:spPr/>
      <dgm:t>
        <a:bodyPr/>
        <a:lstStyle/>
        <a:p>
          <a:endParaRPr lang="zh-CN" altLang="en-US"/>
        </a:p>
      </dgm:t>
    </dgm:pt>
    <dgm:pt modelId="{7B0303EC-E72F-044C-A8B1-F2E1356BD44B}">
      <dgm:prSet custT="1"/>
      <dgm:spPr/>
      <dgm:t>
        <a:bodyPr/>
        <a:lstStyle/>
        <a:p>
          <a:r>
            <a:rPr lang="zh-CN" altLang="en-US" sz="2400" dirty="0">
              <a:latin typeface="黑体" panose="02010609060101010101" pitchFamily="49" charset="-122"/>
              <a:ea typeface="黑体" panose="02010609060101010101" pitchFamily="49" charset="-122"/>
            </a:rPr>
            <a:t>（七）一人公司和国有独资公司</a:t>
          </a:r>
        </a:p>
      </dgm:t>
    </dgm:pt>
    <dgm:pt modelId="{1B81C063-6D9D-CC45-B404-11F13A4DD212}" cxnId="{5DC6A237-29BD-D745-BE80-DD54D30A3AD3}" type="parTrans">
      <dgm:prSet/>
      <dgm:spPr/>
      <dgm:t>
        <a:bodyPr/>
        <a:lstStyle/>
        <a:p>
          <a:endParaRPr lang="zh-CN" altLang="en-US"/>
        </a:p>
      </dgm:t>
    </dgm:pt>
    <dgm:pt modelId="{4A14FD75-DA9A-C34D-BBA0-1396378A9674}" cxnId="{5DC6A237-29BD-D745-BE80-DD54D30A3AD3}" type="sibTrans">
      <dgm:prSet/>
      <dgm:spPr/>
      <dgm:t>
        <a:bodyPr/>
        <a:lstStyle/>
        <a:p>
          <a:endParaRPr lang="zh-CN" altLang="en-US"/>
        </a:p>
      </dgm:t>
    </dgm:pt>
    <dgm:pt modelId="{FF8A12D8-BE2B-034C-AA06-648550340DA4}">
      <dgm:prSet custT="1"/>
      <dgm:spPr/>
      <dgm:t>
        <a:bodyPr/>
        <a:lstStyle/>
        <a:p>
          <a:r>
            <a:rPr lang="zh-CN" altLang="en-US" sz="2400" dirty="0">
              <a:latin typeface="黑体" panose="02010609060101010101" pitchFamily="49" charset="-122"/>
              <a:ea typeface="黑体" panose="02010609060101010101" pitchFamily="49" charset="-122"/>
            </a:rPr>
            <a:t>（八）上市公司和不上市公司</a:t>
          </a:r>
        </a:p>
      </dgm:t>
    </dgm:pt>
    <dgm:pt modelId="{A55D03C5-9FB3-184A-99FF-325CEC6F91DC}" cxnId="{65DFD8EA-0FC1-F941-B4DF-F779054F4E82}" type="parTrans">
      <dgm:prSet/>
      <dgm:spPr/>
      <dgm:t>
        <a:bodyPr/>
        <a:lstStyle/>
        <a:p>
          <a:endParaRPr lang="zh-CN" altLang="en-US"/>
        </a:p>
      </dgm:t>
    </dgm:pt>
    <dgm:pt modelId="{C44984AA-6F82-6349-A53A-7A3BFA44CDEC}" cxnId="{65DFD8EA-0FC1-F941-B4DF-F779054F4E82}" type="sibTrans">
      <dgm:prSet/>
      <dgm:spPr/>
      <dgm:t>
        <a:bodyPr/>
        <a:lstStyle/>
        <a:p>
          <a:endParaRPr lang="zh-CN" altLang="en-US"/>
        </a:p>
      </dgm:t>
    </dgm:pt>
    <dgm:pt modelId="{BB5C0718-F505-004E-BE20-2CB96D608B04}" type="pres">
      <dgm:prSet presAssocID="{CD64EE8F-9BA7-425B-9594-19E1AD8380DD}" presName="vert0" presStyleCnt="0">
        <dgm:presLayoutVars>
          <dgm:dir/>
          <dgm:animOne val="branch"/>
          <dgm:animLvl val="lvl"/>
        </dgm:presLayoutVars>
      </dgm:prSet>
      <dgm:spPr/>
    </dgm:pt>
    <dgm:pt modelId="{D06B29C8-EEF5-734B-B342-537C4370F6C9}" type="pres">
      <dgm:prSet presAssocID="{7C4455D2-2D87-4C05-B45D-645575293BFC}" presName="thickLine" presStyleLbl="alignNode1" presStyleIdx="0" presStyleCnt="8"/>
      <dgm:spPr/>
    </dgm:pt>
    <dgm:pt modelId="{C91EBD35-22CE-4641-99E4-436257061114}" type="pres">
      <dgm:prSet presAssocID="{7C4455D2-2D87-4C05-B45D-645575293BFC}" presName="horz1" presStyleCnt="0"/>
      <dgm:spPr/>
    </dgm:pt>
    <dgm:pt modelId="{4D8B4297-35EA-FE4B-9715-47495C4CFA6E}" type="pres">
      <dgm:prSet presAssocID="{7C4455D2-2D87-4C05-B45D-645575293BFC}" presName="tx1" presStyleLbl="revTx" presStyleIdx="0" presStyleCnt="8"/>
      <dgm:spPr/>
    </dgm:pt>
    <dgm:pt modelId="{3003A3B5-079A-F24F-AE0B-3CEFD406B79B}" type="pres">
      <dgm:prSet presAssocID="{7C4455D2-2D87-4C05-B45D-645575293BFC}" presName="vert1" presStyleCnt="0"/>
      <dgm:spPr/>
    </dgm:pt>
    <dgm:pt modelId="{7B1FA882-9E8C-1B43-83BD-C40A93FA8C90}" type="pres">
      <dgm:prSet presAssocID="{5E8D6DE3-9F91-493D-9623-33ECDC5AED32}" presName="thickLine" presStyleLbl="alignNode1" presStyleIdx="1" presStyleCnt="8"/>
      <dgm:spPr/>
    </dgm:pt>
    <dgm:pt modelId="{EDA949D2-172A-324B-A5E7-002755B0EB5B}" type="pres">
      <dgm:prSet presAssocID="{5E8D6DE3-9F91-493D-9623-33ECDC5AED32}" presName="horz1" presStyleCnt="0"/>
      <dgm:spPr/>
    </dgm:pt>
    <dgm:pt modelId="{BA49DFE2-B30E-7147-AF96-6D60A6C422BE}" type="pres">
      <dgm:prSet presAssocID="{5E8D6DE3-9F91-493D-9623-33ECDC5AED32}" presName="tx1" presStyleLbl="revTx" presStyleIdx="1" presStyleCnt="8"/>
      <dgm:spPr/>
    </dgm:pt>
    <dgm:pt modelId="{BC6EEAC2-768B-244F-AD01-7C88F1469C7F}" type="pres">
      <dgm:prSet presAssocID="{5E8D6DE3-9F91-493D-9623-33ECDC5AED32}" presName="vert1" presStyleCnt="0"/>
      <dgm:spPr/>
    </dgm:pt>
    <dgm:pt modelId="{6DF32178-9065-EB47-A038-BA15911B2908}" type="pres">
      <dgm:prSet presAssocID="{A2E12B31-E3D2-498D-8B12-F57A95833F58}" presName="thickLine" presStyleLbl="alignNode1" presStyleIdx="2" presStyleCnt="8"/>
      <dgm:spPr/>
    </dgm:pt>
    <dgm:pt modelId="{11974B8D-E357-D548-9C1F-196EB31D5CFA}" type="pres">
      <dgm:prSet presAssocID="{A2E12B31-E3D2-498D-8B12-F57A95833F58}" presName="horz1" presStyleCnt="0"/>
      <dgm:spPr/>
    </dgm:pt>
    <dgm:pt modelId="{2F547D8D-729D-A44C-A3F1-61E6431366AF}" type="pres">
      <dgm:prSet presAssocID="{A2E12B31-E3D2-498D-8B12-F57A95833F58}" presName="tx1" presStyleLbl="revTx" presStyleIdx="2" presStyleCnt="8"/>
      <dgm:spPr/>
    </dgm:pt>
    <dgm:pt modelId="{B2102D58-24CE-354E-A263-352D0E84314D}" type="pres">
      <dgm:prSet presAssocID="{A2E12B31-E3D2-498D-8B12-F57A95833F58}" presName="vert1" presStyleCnt="0"/>
      <dgm:spPr/>
    </dgm:pt>
    <dgm:pt modelId="{96182FB3-F794-3847-AA51-00DCD1D53814}" type="pres">
      <dgm:prSet presAssocID="{E831E9AC-BB89-454D-8467-AAF5BA02C449}" presName="thickLine" presStyleLbl="alignNode1" presStyleIdx="3" presStyleCnt="8"/>
      <dgm:spPr/>
    </dgm:pt>
    <dgm:pt modelId="{D391544D-343A-3145-A476-4572FE6D9AAE}" type="pres">
      <dgm:prSet presAssocID="{E831E9AC-BB89-454D-8467-AAF5BA02C449}" presName="horz1" presStyleCnt="0"/>
      <dgm:spPr/>
    </dgm:pt>
    <dgm:pt modelId="{DD80DCC6-5B1D-AF42-8FFF-0F4F71441E77}" type="pres">
      <dgm:prSet presAssocID="{E831E9AC-BB89-454D-8467-AAF5BA02C449}" presName="tx1" presStyleLbl="revTx" presStyleIdx="3" presStyleCnt="8"/>
      <dgm:spPr/>
    </dgm:pt>
    <dgm:pt modelId="{D50F4945-71DF-A649-A392-FDA482440590}" type="pres">
      <dgm:prSet presAssocID="{E831E9AC-BB89-454D-8467-AAF5BA02C449}" presName="vert1" presStyleCnt="0"/>
      <dgm:spPr/>
    </dgm:pt>
    <dgm:pt modelId="{BDB3833F-DBFC-F04A-8D15-AD9DBEE649F4}" type="pres">
      <dgm:prSet presAssocID="{3B2CD104-B628-0340-BE35-0CCD620229BC}" presName="thickLine" presStyleLbl="alignNode1" presStyleIdx="4" presStyleCnt="8"/>
      <dgm:spPr/>
    </dgm:pt>
    <dgm:pt modelId="{533834AD-C2FE-E640-A18D-37DA7D0DDC84}" type="pres">
      <dgm:prSet presAssocID="{3B2CD104-B628-0340-BE35-0CCD620229BC}" presName="horz1" presStyleCnt="0"/>
      <dgm:spPr/>
    </dgm:pt>
    <dgm:pt modelId="{4DF5C125-9599-8A4E-938F-EBBD9AF8BE1A}" type="pres">
      <dgm:prSet presAssocID="{3B2CD104-B628-0340-BE35-0CCD620229BC}" presName="tx1" presStyleLbl="revTx" presStyleIdx="4" presStyleCnt="8"/>
      <dgm:spPr/>
    </dgm:pt>
    <dgm:pt modelId="{0389982C-E1E2-7447-B738-5E073D4DBC93}" type="pres">
      <dgm:prSet presAssocID="{3B2CD104-B628-0340-BE35-0CCD620229BC}" presName="vert1" presStyleCnt="0"/>
      <dgm:spPr/>
    </dgm:pt>
    <dgm:pt modelId="{5611D502-E76F-3647-A75E-13E94450BC95}" type="pres">
      <dgm:prSet presAssocID="{DCDA0ECC-AE7F-5847-AB26-2E971F5F69FC}" presName="thickLine" presStyleLbl="alignNode1" presStyleIdx="5" presStyleCnt="8"/>
      <dgm:spPr/>
    </dgm:pt>
    <dgm:pt modelId="{2914A729-C71B-3840-88B3-F0F5D4E2AF40}" type="pres">
      <dgm:prSet presAssocID="{DCDA0ECC-AE7F-5847-AB26-2E971F5F69FC}" presName="horz1" presStyleCnt="0"/>
      <dgm:spPr/>
    </dgm:pt>
    <dgm:pt modelId="{63B1B007-B5CD-E34F-BAC6-9CF44A70E0C9}" type="pres">
      <dgm:prSet presAssocID="{DCDA0ECC-AE7F-5847-AB26-2E971F5F69FC}" presName="tx1" presStyleLbl="revTx" presStyleIdx="5" presStyleCnt="8"/>
      <dgm:spPr/>
    </dgm:pt>
    <dgm:pt modelId="{FFC14D66-B95E-7247-BBAD-B3B4FEAA653F}" type="pres">
      <dgm:prSet presAssocID="{DCDA0ECC-AE7F-5847-AB26-2E971F5F69FC}" presName="vert1" presStyleCnt="0"/>
      <dgm:spPr/>
    </dgm:pt>
    <dgm:pt modelId="{066E2C4B-5C54-634A-9AC7-DC5F8891265E}" type="pres">
      <dgm:prSet presAssocID="{7B0303EC-E72F-044C-A8B1-F2E1356BD44B}" presName="thickLine" presStyleLbl="alignNode1" presStyleIdx="6" presStyleCnt="8"/>
      <dgm:spPr/>
    </dgm:pt>
    <dgm:pt modelId="{8A955E47-23EF-0443-BD68-AD109708202F}" type="pres">
      <dgm:prSet presAssocID="{7B0303EC-E72F-044C-A8B1-F2E1356BD44B}" presName="horz1" presStyleCnt="0"/>
      <dgm:spPr/>
    </dgm:pt>
    <dgm:pt modelId="{E3C5F1AD-0B72-2C4C-BEA1-06B3A0254723}" type="pres">
      <dgm:prSet presAssocID="{7B0303EC-E72F-044C-A8B1-F2E1356BD44B}" presName="tx1" presStyleLbl="revTx" presStyleIdx="6" presStyleCnt="8"/>
      <dgm:spPr/>
    </dgm:pt>
    <dgm:pt modelId="{45B684D7-7C19-F940-B348-54403524842E}" type="pres">
      <dgm:prSet presAssocID="{7B0303EC-E72F-044C-A8B1-F2E1356BD44B}" presName="vert1" presStyleCnt="0"/>
      <dgm:spPr/>
    </dgm:pt>
    <dgm:pt modelId="{916CB246-FC27-2C4A-B053-B8DAD61C06F5}" type="pres">
      <dgm:prSet presAssocID="{FF8A12D8-BE2B-034C-AA06-648550340DA4}" presName="thickLine" presStyleLbl="alignNode1" presStyleIdx="7" presStyleCnt="8"/>
      <dgm:spPr/>
    </dgm:pt>
    <dgm:pt modelId="{29D03E58-8B9A-F94A-928C-EB92C21933CB}" type="pres">
      <dgm:prSet presAssocID="{FF8A12D8-BE2B-034C-AA06-648550340DA4}" presName="horz1" presStyleCnt="0"/>
      <dgm:spPr/>
    </dgm:pt>
    <dgm:pt modelId="{B0D3F8DF-D9C3-3146-9DDA-5EBDB6D70AA6}" type="pres">
      <dgm:prSet presAssocID="{FF8A12D8-BE2B-034C-AA06-648550340DA4}" presName="tx1" presStyleLbl="revTx" presStyleIdx="7" presStyleCnt="8"/>
      <dgm:spPr/>
    </dgm:pt>
    <dgm:pt modelId="{B5C472A8-4CBD-3E4A-9AF3-63FA3E1C86E6}" type="pres">
      <dgm:prSet presAssocID="{FF8A12D8-BE2B-034C-AA06-648550340DA4}" presName="vert1" presStyleCnt="0"/>
      <dgm:spPr/>
    </dgm:pt>
  </dgm:ptLst>
  <dgm:cxnLst>
    <dgm:cxn modelId="{362EEB05-4584-564C-907F-710AF6444AC7}" srcId="{CD64EE8F-9BA7-425B-9594-19E1AD8380DD}" destId="{3B2CD104-B628-0340-BE35-0CCD620229BC}" srcOrd="4" destOrd="0" parTransId="{67DAD72C-8709-9947-A680-3E5D725C9C41}" sibTransId="{C6C4D9D8-8606-C045-9CBC-58ADE8B1741F}"/>
    <dgm:cxn modelId="{1624FA06-FC03-1944-BDA7-610BD5643C3E}" srcId="{CD64EE8F-9BA7-425B-9594-19E1AD8380DD}" destId="{DCDA0ECC-AE7F-5847-AB26-2E971F5F69FC}" srcOrd="5" destOrd="0" parTransId="{370C38CF-CFF6-4C46-9195-3D3A12E9EDCB}" sibTransId="{6CE01D62-F8C9-0F41-9A34-F3485186021F}"/>
    <dgm:cxn modelId="{77AEA80A-4778-6241-B820-A3616512A684}" type="presOf" srcId="{E831E9AC-BB89-454D-8467-AAF5BA02C449}" destId="{DD80DCC6-5B1D-AF42-8FFF-0F4F71441E77}" srcOrd="0" destOrd="0" presId="urn:microsoft.com/office/officeart/2008/layout/LinedList"/>
    <dgm:cxn modelId="{3CF2E318-5255-46B2-9CE3-A0D886374A22}" srcId="{CD64EE8F-9BA7-425B-9594-19E1AD8380DD}" destId="{5E8D6DE3-9F91-493D-9623-33ECDC5AED32}" srcOrd="1" destOrd="0" parTransId="{D07DC4D7-EA55-4E79-8B61-0F6551C64258}" sibTransId="{718C0579-F2C0-4DA7-BB58-183D32A0DDB6}"/>
    <dgm:cxn modelId="{5DC6A237-29BD-D745-BE80-DD54D30A3AD3}" srcId="{CD64EE8F-9BA7-425B-9594-19E1AD8380DD}" destId="{7B0303EC-E72F-044C-A8B1-F2E1356BD44B}" srcOrd="6" destOrd="0" parTransId="{1B81C063-6D9D-CC45-B404-11F13A4DD212}" sibTransId="{4A14FD75-DA9A-C34D-BBA0-1396378A9674}"/>
    <dgm:cxn modelId="{8AD58656-FB38-364D-8300-FD4871F30528}" type="presOf" srcId="{DCDA0ECC-AE7F-5847-AB26-2E971F5F69FC}" destId="{63B1B007-B5CD-E34F-BAC6-9CF44A70E0C9}" srcOrd="0" destOrd="0" presId="urn:microsoft.com/office/officeart/2008/layout/LinedList"/>
    <dgm:cxn modelId="{CAB16062-45A6-814F-8CB8-3ABE51DB2BFE}" type="presOf" srcId="{A2E12B31-E3D2-498D-8B12-F57A95833F58}" destId="{2F547D8D-729D-A44C-A3F1-61E6431366AF}" srcOrd="0" destOrd="0" presId="urn:microsoft.com/office/officeart/2008/layout/LinedList"/>
    <dgm:cxn modelId="{2774D168-100F-8F4C-BBAC-F01D1BF0307E}" type="presOf" srcId="{7B0303EC-E72F-044C-A8B1-F2E1356BD44B}" destId="{E3C5F1AD-0B72-2C4C-BEA1-06B3A0254723}" srcOrd="0" destOrd="0" presId="urn:microsoft.com/office/officeart/2008/layout/LinedList"/>
    <dgm:cxn modelId="{1B0F5974-798B-4B43-B572-D27B7406A00C}" type="presOf" srcId="{CD64EE8F-9BA7-425B-9594-19E1AD8380DD}" destId="{BB5C0718-F505-004E-BE20-2CB96D608B04}" srcOrd="0" destOrd="0" presId="urn:microsoft.com/office/officeart/2008/layout/LinedList"/>
    <dgm:cxn modelId="{B2ED2B7B-73B8-42CB-9DD4-7139E8EA08C4}" srcId="{CD64EE8F-9BA7-425B-9594-19E1AD8380DD}" destId="{A2E12B31-E3D2-498D-8B12-F57A95833F58}" srcOrd="2" destOrd="0" parTransId="{0FECD9F5-A00A-4E1F-A0CE-1181236F6044}" sibTransId="{705167FD-DC02-4905-B77F-F91B78BB23B1}"/>
    <dgm:cxn modelId="{9DB7BD88-0FA7-1945-BCEA-DA5AE0DED601}" type="presOf" srcId="{5E8D6DE3-9F91-493D-9623-33ECDC5AED32}" destId="{BA49DFE2-B30E-7147-AF96-6D60A6C422BE}" srcOrd="0" destOrd="0" presId="urn:microsoft.com/office/officeart/2008/layout/LinedList"/>
    <dgm:cxn modelId="{45762F9C-CBFE-B044-B6D3-14E1F61DA75B}" type="presOf" srcId="{7C4455D2-2D87-4C05-B45D-645575293BFC}" destId="{4D8B4297-35EA-FE4B-9715-47495C4CFA6E}" srcOrd="0" destOrd="0" presId="urn:microsoft.com/office/officeart/2008/layout/LinedList"/>
    <dgm:cxn modelId="{561359AB-100C-EF4C-88EC-EEAB63976379}" srcId="{CD64EE8F-9BA7-425B-9594-19E1AD8380DD}" destId="{E831E9AC-BB89-454D-8467-AAF5BA02C449}" srcOrd="3" destOrd="0" parTransId="{C4C2A7EF-6D0B-884F-8388-292CDBE03AA5}" sibTransId="{E990E67E-405F-064E-BED4-30503D18B895}"/>
    <dgm:cxn modelId="{C3749EB4-4C65-5E47-ACF2-AC8269454081}" type="presOf" srcId="{FF8A12D8-BE2B-034C-AA06-648550340DA4}" destId="{B0D3F8DF-D9C3-3146-9DDA-5EBDB6D70AA6}" srcOrd="0" destOrd="0" presId="urn:microsoft.com/office/officeart/2008/layout/LinedList"/>
    <dgm:cxn modelId="{5F2A03BC-FC8A-BD43-9323-0FFE68878C79}" type="presOf" srcId="{3B2CD104-B628-0340-BE35-0CCD620229BC}" destId="{4DF5C125-9599-8A4E-938F-EBBD9AF8BE1A}" srcOrd="0" destOrd="0" presId="urn:microsoft.com/office/officeart/2008/layout/LinedList"/>
    <dgm:cxn modelId="{D698ACE6-624E-4EE2-A349-A4A527C26AAF}" srcId="{CD64EE8F-9BA7-425B-9594-19E1AD8380DD}" destId="{7C4455D2-2D87-4C05-B45D-645575293BFC}" srcOrd="0" destOrd="0" parTransId="{6FACE85B-4351-40F1-9305-2DC02FD15936}" sibTransId="{9C42B41B-400B-43F5-8A6B-00D1D8138940}"/>
    <dgm:cxn modelId="{65DFD8EA-0FC1-F941-B4DF-F779054F4E82}" srcId="{CD64EE8F-9BA7-425B-9594-19E1AD8380DD}" destId="{FF8A12D8-BE2B-034C-AA06-648550340DA4}" srcOrd="7" destOrd="0" parTransId="{A55D03C5-9FB3-184A-99FF-325CEC6F91DC}" sibTransId="{C44984AA-6F82-6349-A53A-7A3BFA44CDEC}"/>
    <dgm:cxn modelId="{985A0F50-E3A0-0143-9ACC-75ACE1BFBA3B}" type="presParOf" srcId="{BB5C0718-F505-004E-BE20-2CB96D608B04}" destId="{D06B29C8-EEF5-734B-B342-537C4370F6C9}" srcOrd="0" destOrd="0" presId="urn:microsoft.com/office/officeart/2008/layout/LinedList"/>
    <dgm:cxn modelId="{4140AC19-EF7D-BE46-9320-CE2146EA32C3}" type="presParOf" srcId="{BB5C0718-F505-004E-BE20-2CB96D608B04}" destId="{C91EBD35-22CE-4641-99E4-436257061114}" srcOrd="1" destOrd="0" presId="urn:microsoft.com/office/officeart/2008/layout/LinedList"/>
    <dgm:cxn modelId="{58302E7E-575D-6D43-8DB3-27D12BD011EC}" type="presParOf" srcId="{C91EBD35-22CE-4641-99E4-436257061114}" destId="{4D8B4297-35EA-FE4B-9715-47495C4CFA6E}" srcOrd="0" destOrd="0" presId="urn:microsoft.com/office/officeart/2008/layout/LinedList"/>
    <dgm:cxn modelId="{7D44B6ED-5B5C-7047-8B12-E7A98D27586C}" type="presParOf" srcId="{C91EBD35-22CE-4641-99E4-436257061114}" destId="{3003A3B5-079A-F24F-AE0B-3CEFD406B79B}" srcOrd="1" destOrd="0" presId="urn:microsoft.com/office/officeart/2008/layout/LinedList"/>
    <dgm:cxn modelId="{6E58B9DC-A8FC-474E-BE74-EAABEC51608A}" type="presParOf" srcId="{BB5C0718-F505-004E-BE20-2CB96D608B04}" destId="{7B1FA882-9E8C-1B43-83BD-C40A93FA8C90}" srcOrd="2" destOrd="0" presId="urn:microsoft.com/office/officeart/2008/layout/LinedList"/>
    <dgm:cxn modelId="{F1D9DA2F-1382-0F41-A2F6-45AB16611237}" type="presParOf" srcId="{BB5C0718-F505-004E-BE20-2CB96D608B04}" destId="{EDA949D2-172A-324B-A5E7-002755B0EB5B}" srcOrd="3" destOrd="0" presId="urn:microsoft.com/office/officeart/2008/layout/LinedList"/>
    <dgm:cxn modelId="{07CC45C7-997B-E145-A354-3E1F15D02D0C}" type="presParOf" srcId="{EDA949D2-172A-324B-A5E7-002755B0EB5B}" destId="{BA49DFE2-B30E-7147-AF96-6D60A6C422BE}" srcOrd="0" destOrd="0" presId="urn:microsoft.com/office/officeart/2008/layout/LinedList"/>
    <dgm:cxn modelId="{877AF5A2-2FB9-EE49-B16F-CE73F0EFB085}" type="presParOf" srcId="{EDA949D2-172A-324B-A5E7-002755B0EB5B}" destId="{BC6EEAC2-768B-244F-AD01-7C88F1469C7F}" srcOrd="1" destOrd="0" presId="urn:microsoft.com/office/officeart/2008/layout/LinedList"/>
    <dgm:cxn modelId="{72099163-EA07-1747-B407-95FAEB8FB0D2}" type="presParOf" srcId="{BB5C0718-F505-004E-BE20-2CB96D608B04}" destId="{6DF32178-9065-EB47-A038-BA15911B2908}" srcOrd="4" destOrd="0" presId="urn:microsoft.com/office/officeart/2008/layout/LinedList"/>
    <dgm:cxn modelId="{B1B20459-E5FF-EE42-930F-4BF14D056759}" type="presParOf" srcId="{BB5C0718-F505-004E-BE20-2CB96D608B04}" destId="{11974B8D-E357-D548-9C1F-196EB31D5CFA}" srcOrd="5" destOrd="0" presId="urn:microsoft.com/office/officeart/2008/layout/LinedList"/>
    <dgm:cxn modelId="{B8FCDB68-05D0-6B4B-B73C-298E4848A436}" type="presParOf" srcId="{11974B8D-E357-D548-9C1F-196EB31D5CFA}" destId="{2F547D8D-729D-A44C-A3F1-61E6431366AF}" srcOrd="0" destOrd="0" presId="urn:microsoft.com/office/officeart/2008/layout/LinedList"/>
    <dgm:cxn modelId="{A6B6DF1C-ECB5-1948-A742-506255DB7F6E}" type="presParOf" srcId="{11974B8D-E357-D548-9C1F-196EB31D5CFA}" destId="{B2102D58-24CE-354E-A263-352D0E84314D}" srcOrd="1" destOrd="0" presId="urn:microsoft.com/office/officeart/2008/layout/LinedList"/>
    <dgm:cxn modelId="{E2BF34C6-63B7-C741-AF24-AB4DD23BFCF7}" type="presParOf" srcId="{BB5C0718-F505-004E-BE20-2CB96D608B04}" destId="{96182FB3-F794-3847-AA51-00DCD1D53814}" srcOrd="6" destOrd="0" presId="urn:microsoft.com/office/officeart/2008/layout/LinedList"/>
    <dgm:cxn modelId="{D607C051-F942-D64A-8D77-B097ABB8FEB1}" type="presParOf" srcId="{BB5C0718-F505-004E-BE20-2CB96D608B04}" destId="{D391544D-343A-3145-A476-4572FE6D9AAE}" srcOrd="7" destOrd="0" presId="urn:microsoft.com/office/officeart/2008/layout/LinedList"/>
    <dgm:cxn modelId="{7F8A6096-98A7-F24A-8546-22878DDBFBF9}" type="presParOf" srcId="{D391544D-343A-3145-A476-4572FE6D9AAE}" destId="{DD80DCC6-5B1D-AF42-8FFF-0F4F71441E77}" srcOrd="0" destOrd="0" presId="urn:microsoft.com/office/officeart/2008/layout/LinedList"/>
    <dgm:cxn modelId="{FA4E2CB0-CC79-B54A-A19F-7C57EEE3F9AB}" type="presParOf" srcId="{D391544D-343A-3145-A476-4572FE6D9AAE}" destId="{D50F4945-71DF-A649-A392-FDA482440590}" srcOrd="1" destOrd="0" presId="urn:microsoft.com/office/officeart/2008/layout/LinedList"/>
    <dgm:cxn modelId="{FA449A82-0B10-F14D-AFB3-87F0CB96AA44}" type="presParOf" srcId="{BB5C0718-F505-004E-BE20-2CB96D608B04}" destId="{BDB3833F-DBFC-F04A-8D15-AD9DBEE649F4}" srcOrd="8" destOrd="0" presId="urn:microsoft.com/office/officeart/2008/layout/LinedList"/>
    <dgm:cxn modelId="{89435E97-887D-AB4B-8DAD-0C5A9C14CCE4}" type="presParOf" srcId="{BB5C0718-F505-004E-BE20-2CB96D608B04}" destId="{533834AD-C2FE-E640-A18D-37DA7D0DDC84}" srcOrd="9" destOrd="0" presId="urn:microsoft.com/office/officeart/2008/layout/LinedList"/>
    <dgm:cxn modelId="{A343535F-B6E5-1C4B-B7A5-8789E42829D7}" type="presParOf" srcId="{533834AD-C2FE-E640-A18D-37DA7D0DDC84}" destId="{4DF5C125-9599-8A4E-938F-EBBD9AF8BE1A}" srcOrd="0" destOrd="0" presId="urn:microsoft.com/office/officeart/2008/layout/LinedList"/>
    <dgm:cxn modelId="{BFEA5DC7-CCD7-5648-BD5A-2022D1D28235}" type="presParOf" srcId="{533834AD-C2FE-E640-A18D-37DA7D0DDC84}" destId="{0389982C-E1E2-7447-B738-5E073D4DBC93}" srcOrd="1" destOrd="0" presId="urn:microsoft.com/office/officeart/2008/layout/LinedList"/>
    <dgm:cxn modelId="{B0BE875B-AE13-EB41-B824-1FA96A7132E9}" type="presParOf" srcId="{BB5C0718-F505-004E-BE20-2CB96D608B04}" destId="{5611D502-E76F-3647-A75E-13E94450BC95}" srcOrd="10" destOrd="0" presId="urn:microsoft.com/office/officeart/2008/layout/LinedList"/>
    <dgm:cxn modelId="{60263E15-2E7D-7A49-991C-697246CB52B4}" type="presParOf" srcId="{BB5C0718-F505-004E-BE20-2CB96D608B04}" destId="{2914A729-C71B-3840-88B3-F0F5D4E2AF40}" srcOrd="11" destOrd="0" presId="urn:microsoft.com/office/officeart/2008/layout/LinedList"/>
    <dgm:cxn modelId="{8A7F7EF6-20BD-6248-ADE7-E9A73A5115BE}" type="presParOf" srcId="{2914A729-C71B-3840-88B3-F0F5D4E2AF40}" destId="{63B1B007-B5CD-E34F-BAC6-9CF44A70E0C9}" srcOrd="0" destOrd="0" presId="urn:microsoft.com/office/officeart/2008/layout/LinedList"/>
    <dgm:cxn modelId="{55883BEA-F9CC-C840-B133-4008F20AAAE8}" type="presParOf" srcId="{2914A729-C71B-3840-88B3-F0F5D4E2AF40}" destId="{FFC14D66-B95E-7247-BBAD-B3B4FEAA653F}" srcOrd="1" destOrd="0" presId="urn:microsoft.com/office/officeart/2008/layout/LinedList"/>
    <dgm:cxn modelId="{C474C3EB-AC39-7043-A8C3-840F13BCD9D1}" type="presParOf" srcId="{BB5C0718-F505-004E-BE20-2CB96D608B04}" destId="{066E2C4B-5C54-634A-9AC7-DC5F8891265E}" srcOrd="12" destOrd="0" presId="urn:microsoft.com/office/officeart/2008/layout/LinedList"/>
    <dgm:cxn modelId="{28109B8E-A3F2-5245-85E9-63A93830F7D7}" type="presParOf" srcId="{BB5C0718-F505-004E-BE20-2CB96D608B04}" destId="{8A955E47-23EF-0443-BD68-AD109708202F}" srcOrd="13" destOrd="0" presId="urn:microsoft.com/office/officeart/2008/layout/LinedList"/>
    <dgm:cxn modelId="{4A296650-6FCE-C44A-8874-F7AC2A4A4A46}" type="presParOf" srcId="{8A955E47-23EF-0443-BD68-AD109708202F}" destId="{E3C5F1AD-0B72-2C4C-BEA1-06B3A0254723}" srcOrd="0" destOrd="0" presId="urn:microsoft.com/office/officeart/2008/layout/LinedList"/>
    <dgm:cxn modelId="{82E6D3A4-21C0-E847-9A23-91317EEBAEC7}" type="presParOf" srcId="{8A955E47-23EF-0443-BD68-AD109708202F}" destId="{45B684D7-7C19-F940-B348-54403524842E}" srcOrd="1" destOrd="0" presId="urn:microsoft.com/office/officeart/2008/layout/LinedList"/>
    <dgm:cxn modelId="{C95389A2-BBB6-8449-9374-0DC1D6DE033A}" type="presParOf" srcId="{BB5C0718-F505-004E-BE20-2CB96D608B04}" destId="{916CB246-FC27-2C4A-B053-B8DAD61C06F5}" srcOrd="14" destOrd="0" presId="urn:microsoft.com/office/officeart/2008/layout/LinedList"/>
    <dgm:cxn modelId="{20E6ED53-7038-B34F-88E0-8BF0ED646F84}" type="presParOf" srcId="{BB5C0718-F505-004E-BE20-2CB96D608B04}" destId="{29D03E58-8B9A-F94A-928C-EB92C21933CB}" srcOrd="15" destOrd="0" presId="urn:microsoft.com/office/officeart/2008/layout/LinedList"/>
    <dgm:cxn modelId="{692652A9-C69E-5C47-9F4A-39A071AF9133}" type="presParOf" srcId="{29D03E58-8B9A-F94A-928C-EB92C21933CB}" destId="{B0D3F8DF-D9C3-3146-9DDA-5EBDB6D70AA6}" srcOrd="0" destOrd="0" presId="urn:microsoft.com/office/officeart/2008/layout/LinedList"/>
    <dgm:cxn modelId="{3E3AB257-00B5-1340-9D71-1571BC9CE96D}" type="presParOf" srcId="{29D03E58-8B9A-F94A-928C-EB92C21933CB}" destId="{B5C472A8-4CBD-3E4A-9AF3-63FA3E1C86E6}"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A8DB165-236E-C640-BD88-EBF1B515EF76}" type="doc">
      <dgm:prSet loTypeId="urn:microsoft.com/office/officeart/2005/8/layout/gear1" loCatId="list" qsTypeId="urn:microsoft.com/office/officeart/2005/8/quickstyle/simple1" qsCatId="simple" csTypeId="urn:microsoft.com/office/officeart/2005/8/colors/accent2_1" csCatId="accent2" phldr="1"/>
      <dgm:spPr/>
      <dgm:t>
        <a:bodyPr/>
        <a:lstStyle/>
        <a:p>
          <a:endParaRPr lang="zh-CN" altLang="en-US"/>
        </a:p>
      </dgm:t>
    </dgm:pt>
    <dgm:pt modelId="{49E16982-7DC7-6D4B-B93F-BE44019ABD79}">
      <dgm:prSet phldrT="[文本]" custT="1"/>
      <dgm:spPr/>
      <dgm:t>
        <a:bodyPr/>
        <a:lstStyle/>
        <a:p>
          <a:r>
            <a:rPr lang="zh-CN" altLang="en-US" sz="2400" dirty="0">
              <a:latin typeface="黑体" panose="02010609060101010101" pitchFamily="49" charset="-122"/>
              <a:ea typeface="黑体" panose="02010609060101010101" pitchFamily="49" charset="-122"/>
            </a:rPr>
            <a:t>财产混合</a:t>
          </a:r>
        </a:p>
      </dgm:t>
    </dgm:pt>
    <dgm:pt modelId="{8858F0C7-35B5-9042-B128-7EC3950EF339}" cxnId="{B6467096-443C-9E41-9EDA-03176B919C8E}" type="parTrans">
      <dgm:prSet/>
      <dgm:spPr/>
      <dgm:t>
        <a:bodyPr/>
        <a:lstStyle/>
        <a:p>
          <a:endParaRPr lang="zh-CN" altLang="en-US"/>
        </a:p>
      </dgm:t>
    </dgm:pt>
    <dgm:pt modelId="{E5CE641D-245E-DD45-8DFE-9B24A9BA7A4F}" cxnId="{B6467096-443C-9E41-9EDA-03176B919C8E}" type="sibTrans">
      <dgm:prSet/>
      <dgm:spPr/>
      <dgm:t>
        <a:bodyPr/>
        <a:lstStyle/>
        <a:p>
          <a:endParaRPr lang="zh-CN" altLang="en-US"/>
        </a:p>
      </dgm:t>
    </dgm:pt>
    <dgm:pt modelId="{E1C26FF9-19BC-7F47-9BDA-74A19269D2A0}">
      <dgm:prSet phldrT="[文本]" custT="1"/>
      <dgm:spPr/>
      <dgm:t>
        <a:bodyPr/>
        <a:lstStyle/>
        <a:p>
          <a:r>
            <a:rPr lang="zh-CN" altLang="en-US" sz="2400" dirty="0">
              <a:latin typeface="黑体" panose="02010609060101010101" pitchFamily="49" charset="-122"/>
              <a:ea typeface="黑体" panose="02010609060101010101" pitchFamily="49" charset="-122"/>
            </a:rPr>
            <a:t>人格混同</a:t>
          </a:r>
        </a:p>
      </dgm:t>
    </dgm:pt>
    <dgm:pt modelId="{CB3740E9-C0DD-F542-84A2-B7B2C0813B83}" cxnId="{E85F7328-B4C8-E24B-9FE9-556D3E784A01}" type="parTrans">
      <dgm:prSet/>
      <dgm:spPr/>
      <dgm:t>
        <a:bodyPr/>
        <a:lstStyle/>
        <a:p>
          <a:endParaRPr lang="zh-CN" altLang="en-US"/>
        </a:p>
      </dgm:t>
    </dgm:pt>
    <dgm:pt modelId="{C544C994-D571-344A-8787-173B4380F497}" cxnId="{E85F7328-B4C8-E24B-9FE9-556D3E784A01}" type="sibTrans">
      <dgm:prSet/>
      <dgm:spPr/>
      <dgm:t>
        <a:bodyPr/>
        <a:lstStyle/>
        <a:p>
          <a:endParaRPr lang="zh-CN" altLang="en-US"/>
        </a:p>
      </dgm:t>
    </dgm:pt>
    <dgm:pt modelId="{D3F28C71-55A4-4A44-AA87-054265777F09}">
      <dgm:prSet phldrT="[文本]" custT="1"/>
      <dgm:spPr/>
      <dgm:t>
        <a:bodyPr/>
        <a:lstStyle/>
        <a:p>
          <a:r>
            <a:rPr lang="zh-CN" altLang="en-US" sz="2400" dirty="0">
              <a:latin typeface="黑体" panose="02010609060101010101" pitchFamily="49" charset="-122"/>
              <a:ea typeface="黑体" panose="02010609060101010101" pitchFamily="49" charset="-122"/>
            </a:rPr>
            <a:t>虚拟股东</a:t>
          </a:r>
        </a:p>
      </dgm:t>
    </dgm:pt>
    <dgm:pt modelId="{AE98955A-AECB-EB4E-BA99-D20679E8EC99}" cxnId="{40E4F84A-2030-D545-81EB-C806240DD111}" type="parTrans">
      <dgm:prSet/>
      <dgm:spPr/>
      <dgm:t>
        <a:bodyPr/>
        <a:lstStyle/>
        <a:p>
          <a:endParaRPr lang="zh-CN" altLang="en-US"/>
        </a:p>
      </dgm:t>
    </dgm:pt>
    <dgm:pt modelId="{D7245DAE-C96E-5C41-98B1-ABE83F4F2270}" cxnId="{40E4F84A-2030-D545-81EB-C806240DD111}" type="sibTrans">
      <dgm:prSet/>
      <dgm:spPr/>
      <dgm:t>
        <a:bodyPr/>
        <a:lstStyle/>
        <a:p>
          <a:endParaRPr lang="zh-CN" altLang="en-US"/>
        </a:p>
      </dgm:t>
    </dgm:pt>
    <dgm:pt modelId="{F3A6A958-C65E-984C-A19E-E06AB9CE6206}" type="pres">
      <dgm:prSet presAssocID="{BA8DB165-236E-C640-BD88-EBF1B515EF76}" presName="composite" presStyleCnt="0">
        <dgm:presLayoutVars>
          <dgm:chMax val="3"/>
          <dgm:animLvl val="lvl"/>
          <dgm:resizeHandles val="exact"/>
        </dgm:presLayoutVars>
      </dgm:prSet>
      <dgm:spPr/>
    </dgm:pt>
    <dgm:pt modelId="{5AF30C13-13A8-1E4E-A47E-CD1EB2C21377}" type="pres">
      <dgm:prSet presAssocID="{49E16982-7DC7-6D4B-B93F-BE44019ABD79}" presName="gear1" presStyleLbl="node1" presStyleIdx="0" presStyleCnt="3">
        <dgm:presLayoutVars>
          <dgm:chMax val="1"/>
          <dgm:bulletEnabled val="1"/>
        </dgm:presLayoutVars>
      </dgm:prSet>
      <dgm:spPr/>
    </dgm:pt>
    <dgm:pt modelId="{040713C4-B4B0-CC4C-8BA2-F2859D45C027}" type="pres">
      <dgm:prSet presAssocID="{49E16982-7DC7-6D4B-B93F-BE44019ABD79}" presName="gear1srcNode" presStyleLbl="node1" presStyleIdx="0" presStyleCnt="3"/>
      <dgm:spPr/>
    </dgm:pt>
    <dgm:pt modelId="{63B64374-EAD6-0A48-99FC-B8653C570EC6}" type="pres">
      <dgm:prSet presAssocID="{49E16982-7DC7-6D4B-B93F-BE44019ABD79}" presName="gear1dstNode" presStyleLbl="node1" presStyleIdx="0" presStyleCnt="3"/>
      <dgm:spPr/>
    </dgm:pt>
    <dgm:pt modelId="{E2FA9E15-B172-B047-B3E8-5634DC743DEF}" type="pres">
      <dgm:prSet presAssocID="{E1C26FF9-19BC-7F47-9BDA-74A19269D2A0}" presName="gear2" presStyleLbl="node1" presStyleIdx="1" presStyleCnt="3" custScaleX="136788" custScaleY="146638" custLinFactNeighborX="-27238" custLinFactNeighborY="37674">
        <dgm:presLayoutVars>
          <dgm:chMax val="1"/>
          <dgm:bulletEnabled val="1"/>
        </dgm:presLayoutVars>
      </dgm:prSet>
      <dgm:spPr/>
    </dgm:pt>
    <dgm:pt modelId="{F648ACF8-F91A-0546-A94A-07641F0FBD6D}" type="pres">
      <dgm:prSet presAssocID="{E1C26FF9-19BC-7F47-9BDA-74A19269D2A0}" presName="gear2srcNode" presStyleLbl="node1" presStyleIdx="1" presStyleCnt="3"/>
      <dgm:spPr/>
    </dgm:pt>
    <dgm:pt modelId="{4A07AB9E-4F82-4348-92E6-04B369BB5E53}" type="pres">
      <dgm:prSet presAssocID="{E1C26FF9-19BC-7F47-9BDA-74A19269D2A0}" presName="gear2dstNode" presStyleLbl="node1" presStyleIdx="1" presStyleCnt="3"/>
      <dgm:spPr/>
    </dgm:pt>
    <dgm:pt modelId="{F48EED7D-7C72-A94A-ADCC-19DDA1CF5383}" type="pres">
      <dgm:prSet presAssocID="{D3F28C71-55A4-4A44-AA87-054265777F09}" presName="gear3" presStyleLbl="node1" presStyleIdx="2" presStyleCnt="3" custScaleX="152598" custScaleY="129193"/>
      <dgm:spPr/>
    </dgm:pt>
    <dgm:pt modelId="{4A03FEE1-558D-7E43-A845-D282B128F56F}" type="pres">
      <dgm:prSet presAssocID="{D3F28C71-55A4-4A44-AA87-054265777F09}" presName="gear3tx" presStyleLbl="node1" presStyleIdx="2" presStyleCnt="3">
        <dgm:presLayoutVars>
          <dgm:chMax val="1"/>
          <dgm:bulletEnabled val="1"/>
        </dgm:presLayoutVars>
      </dgm:prSet>
      <dgm:spPr/>
    </dgm:pt>
    <dgm:pt modelId="{28C5411A-9CCA-5C4F-930A-80232B00FAC6}" type="pres">
      <dgm:prSet presAssocID="{D3F28C71-55A4-4A44-AA87-054265777F09}" presName="gear3srcNode" presStyleLbl="node1" presStyleIdx="2" presStyleCnt="3"/>
      <dgm:spPr/>
    </dgm:pt>
    <dgm:pt modelId="{CF89ACF0-1CBF-D941-8187-1AD0525C0F91}" type="pres">
      <dgm:prSet presAssocID="{D3F28C71-55A4-4A44-AA87-054265777F09}" presName="gear3dstNode" presStyleLbl="node1" presStyleIdx="2" presStyleCnt="3"/>
      <dgm:spPr/>
    </dgm:pt>
    <dgm:pt modelId="{29288659-AF72-D849-A193-9ED2A5E2D55F}" type="pres">
      <dgm:prSet presAssocID="{E5CE641D-245E-DD45-8DFE-9B24A9BA7A4F}" presName="connector1" presStyleLbl="sibTrans2D1" presStyleIdx="0" presStyleCnt="3"/>
      <dgm:spPr/>
    </dgm:pt>
    <dgm:pt modelId="{59CDA321-BB8B-AF48-B982-C84441FDBFCE}" type="pres">
      <dgm:prSet presAssocID="{C544C994-D571-344A-8787-173B4380F497}" presName="connector2" presStyleLbl="sibTrans2D1" presStyleIdx="1" presStyleCnt="3"/>
      <dgm:spPr/>
    </dgm:pt>
    <dgm:pt modelId="{13BB1AC9-AD7A-994D-994B-212A6BE101B1}" type="pres">
      <dgm:prSet presAssocID="{D7245DAE-C96E-5C41-98B1-ABE83F4F2270}" presName="connector3" presStyleLbl="sibTrans2D1" presStyleIdx="2" presStyleCnt="3"/>
      <dgm:spPr/>
    </dgm:pt>
  </dgm:ptLst>
  <dgm:cxnLst>
    <dgm:cxn modelId="{9FE8BD0D-7868-D446-92E6-7BF9FAF6CE49}" type="presOf" srcId="{E1C26FF9-19BC-7F47-9BDA-74A19269D2A0}" destId="{4A07AB9E-4F82-4348-92E6-04B369BB5E53}" srcOrd="2" destOrd="0" presId="urn:microsoft.com/office/officeart/2005/8/layout/gear1"/>
    <dgm:cxn modelId="{E85F7328-B4C8-E24B-9FE9-556D3E784A01}" srcId="{BA8DB165-236E-C640-BD88-EBF1B515EF76}" destId="{E1C26FF9-19BC-7F47-9BDA-74A19269D2A0}" srcOrd="1" destOrd="0" parTransId="{CB3740E9-C0DD-F542-84A2-B7B2C0813B83}" sibTransId="{C544C994-D571-344A-8787-173B4380F497}"/>
    <dgm:cxn modelId="{FC11453E-884E-1C4A-8CF3-6A9DBA4900C9}" type="presOf" srcId="{49E16982-7DC7-6D4B-B93F-BE44019ABD79}" destId="{040713C4-B4B0-CC4C-8BA2-F2859D45C027}" srcOrd="1" destOrd="0" presId="urn:microsoft.com/office/officeart/2005/8/layout/gear1"/>
    <dgm:cxn modelId="{F2AFA93F-B4F8-A349-BC58-5CC6949910A0}" type="presOf" srcId="{49E16982-7DC7-6D4B-B93F-BE44019ABD79}" destId="{63B64374-EAD6-0A48-99FC-B8653C570EC6}" srcOrd="2" destOrd="0" presId="urn:microsoft.com/office/officeart/2005/8/layout/gear1"/>
    <dgm:cxn modelId="{EC6F4742-E2AA-4641-BA13-BA51B22FAE87}" type="presOf" srcId="{E5CE641D-245E-DD45-8DFE-9B24A9BA7A4F}" destId="{29288659-AF72-D849-A193-9ED2A5E2D55F}" srcOrd="0" destOrd="0" presId="urn:microsoft.com/office/officeart/2005/8/layout/gear1"/>
    <dgm:cxn modelId="{1863BF44-4914-3342-AFE3-0F312ED65DF0}" type="presOf" srcId="{D3F28C71-55A4-4A44-AA87-054265777F09}" destId="{F48EED7D-7C72-A94A-ADCC-19DDA1CF5383}" srcOrd="0" destOrd="0" presId="urn:microsoft.com/office/officeart/2005/8/layout/gear1"/>
    <dgm:cxn modelId="{40E4F84A-2030-D545-81EB-C806240DD111}" srcId="{BA8DB165-236E-C640-BD88-EBF1B515EF76}" destId="{D3F28C71-55A4-4A44-AA87-054265777F09}" srcOrd="2" destOrd="0" parTransId="{AE98955A-AECB-EB4E-BA99-D20679E8EC99}" sibTransId="{D7245DAE-C96E-5C41-98B1-ABE83F4F2270}"/>
    <dgm:cxn modelId="{EC540859-591E-3245-9268-3A6D5D818713}" type="presOf" srcId="{D7245DAE-C96E-5C41-98B1-ABE83F4F2270}" destId="{13BB1AC9-AD7A-994D-994B-212A6BE101B1}" srcOrd="0" destOrd="0" presId="urn:microsoft.com/office/officeart/2005/8/layout/gear1"/>
    <dgm:cxn modelId="{3468096D-92C4-894D-A6A2-2375D3F378A6}" type="presOf" srcId="{E1C26FF9-19BC-7F47-9BDA-74A19269D2A0}" destId="{E2FA9E15-B172-B047-B3E8-5634DC743DEF}" srcOrd="0" destOrd="0" presId="urn:microsoft.com/office/officeart/2005/8/layout/gear1"/>
    <dgm:cxn modelId="{BA2C1B94-FC02-654D-9B64-438CE51DB59D}" type="presOf" srcId="{D3F28C71-55A4-4A44-AA87-054265777F09}" destId="{28C5411A-9CCA-5C4F-930A-80232B00FAC6}" srcOrd="2" destOrd="0" presId="urn:microsoft.com/office/officeart/2005/8/layout/gear1"/>
    <dgm:cxn modelId="{B6467096-443C-9E41-9EDA-03176B919C8E}" srcId="{BA8DB165-236E-C640-BD88-EBF1B515EF76}" destId="{49E16982-7DC7-6D4B-B93F-BE44019ABD79}" srcOrd="0" destOrd="0" parTransId="{8858F0C7-35B5-9042-B128-7EC3950EF339}" sibTransId="{E5CE641D-245E-DD45-8DFE-9B24A9BA7A4F}"/>
    <dgm:cxn modelId="{6B8293C0-73E4-D443-8613-6DC92E7B98BE}" type="presOf" srcId="{D3F28C71-55A4-4A44-AA87-054265777F09}" destId="{4A03FEE1-558D-7E43-A845-D282B128F56F}" srcOrd="1" destOrd="0" presId="urn:microsoft.com/office/officeart/2005/8/layout/gear1"/>
    <dgm:cxn modelId="{0F3A64E0-031F-B84B-AB9E-D7BEA34C64A9}" type="presOf" srcId="{49E16982-7DC7-6D4B-B93F-BE44019ABD79}" destId="{5AF30C13-13A8-1E4E-A47E-CD1EB2C21377}" srcOrd="0" destOrd="0" presId="urn:microsoft.com/office/officeart/2005/8/layout/gear1"/>
    <dgm:cxn modelId="{3F45DFE3-748B-D846-8147-ADFF036BDDBD}" type="presOf" srcId="{BA8DB165-236E-C640-BD88-EBF1B515EF76}" destId="{F3A6A958-C65E-984C-A19E-E06AB9CE6206}" srcOrd="0" destOrd="0" presId="urn:microsoft.com/office/officeart/2005/8/layout/gear1"/>
    <dgm:cxn modelId="{A007ACEA-C603-B545-B6F0-EF1331AC4F45}" type="presOf" srcId="{C544C994-D571-344A-8787-173B4380F497}" destId="{59CDA321-BB8B-AF48-B982-C84441FDBFCE}" srcOrd="0" destOrd="0" presId="urn:microsoft.com/office/officeart/2005/8/layout/gear1"/>
    <dgm:cxn modelId="{26018BEE-EDE9-1C46-ACC7-0A993E0FEE06}" type="presOf" srcId="{D3F28C71-55A4-4A44-AA87-054265777F09}" destId="{CF89ACF0-1CBF-D941-8187-1AD0525C0F91}" srcOrd="3" destOrd="0" presId="urn:microsoft.com/office/officeart/2005/8/layout/gear1"/>
    <dgm:cxn modelId="{280CE1FD-87BC-844E-9437-4DF70F2DB356}" type="presOf" srcId="{E1C26FF9-19BC-7F47-9BDA-74A19269D2A0}" destId="{F648ACF8-F91A-0546-A94A-07641F0FBD6D}" srcOrd="1" destOrd="0" presId="urn:microsoft.com/office/officeart/2005/8/layout/gear1"/>
    <dgm:cxn modelId="{3270E4E3-6539-ED43-8B25-53E7EE6CBE43}" type="presParOf" srcId="{F3A6A958-C65E-984C-A19E-E06AB9CE6206}" destId="{5AF30C13-13A8-1E4E-A47E-CD1EB2C21377}" srcOrd="0" destOrd="0" presId="urn:microsoft.com/office/officeart/2005/8/layout/gear1"/>
    <dgm:cxn modelId="{E756676A-8FE7-F740-94D1-219180D4A097}" type="presParOf" srcId="{F3A6A958-C65E-984C-A19E-E06AB9CE6206}" destId="{040713C4-B4B0-CC4C-8BA2-F2859D45C027}" srcOrd="1" destOrd="0" presId="urn:microsoft.com/office/officeart/2005/8/layout/gear1"/>
    <dgm:cxn modelId="{A25BAC3B-8928-3142-93EF-6A95E012D1D1}" type="presParOf" srcId="{F3A6A958-C65E-984C-A19E-E06AB9CE6206}" destId="{63B64374-EAD6-0A48-99FC-B8653C570EC6}" srcOrd="2" destOrd="0" presId="urn:microsoft.com/office/officeart/2005/8/layout/gear1"/>
    <dgm:cxn modelId="{401AA4F2-C40A-AF4D-BA66-696854CC8EA6}" type="presParOf" srcId="{F3A6A958-C65E-984C-A19E-E06AB9CE6206}" destId="{E2FA9E15-B172-B047-B3E8-5634DC743DEF}" srcOrd="3" destOrd="0" presId="urn:microsoft.com/office/officeart/2005/8/layout/gear1"/>
    <dgm:cxn modelId="{948BFBDB-8D72-2944-B0BD-0DDE78897DC9}" type="presParOf" srcId="{F3A6A958-C65E-984C-A19E-E06AB9CE6206}" destId="{F648ACF8-F91A-0546-A94A-07641F0FBD6D}" srcOrd="4" destOrd="0" presId="urn:microsoft.com/office/officeart/2005/8/layout/gear1"/>
    <dgm:cxn modelId="{B97AD329-8FFC-4E4D-A62B-C59CD1A2BF03}" type="presParOf" srcId="{F3A6A958-C65E-984C-A19E-E06AB9CE6206}" destId="{4A07AB9E-4F82-4348-92E6-04B369BB5E53}" srcOrd="5" destOrd="0" presId="urn:microsoft.com/office/officeart/2005/8/layout/gear1"/>
    <dgm:cxn modelId="{7AEB7FE7-1E10-2A43-A6C1-D2FAFBDC9406}" type="presParOf" srcId="{F3A6A958-C65E-984C-A19E-E06AB9CE6206}" destId="{F48EED7D-7C72-A94A-ADCC-19DDA1CF5383}" srcOrd="6" destOrd="0" presId="urn:microsoft.com/office/officeart/2005/8/layout/gear1"/>
    <dgm:cxn modelId="{141C8BC4-8806-8F45-AF85-F71B9EE98DC4}" type="presParOf" srcId="{F3A6A958-C65E-984C-A19E-E06AB9CE6206}" destId="{4A03FEE1-558D-7E43-A845-D282B128F56F}" srcOrd="7" destOrd="0" presId="urn:microsoft.com/office/officeart/2005/8/layout/gear1"/>
    <dgm:cxn modelId="{820DDA3A-02E0-C64C-BACF-BC7834E54393}" type="presParOf" srcId="{F3A6A958-C65E-984C-A19E-E06AB9CE6206}" destId="{28C5411A-9CCA-5C4F-930A-80232B00FAC6}" srcOrd="8" destOrd="0" presId="urn:microsoft.com/office/officeart/2005/8/layout/gear1"/>
    <dgm:cxn modelId="{7414D2A8-C668-4444-A357-3C3896119BEB}" type="presParOf" srcId="{F3A6A958-C65E-984C-A19E-E06AB9CE6206}" destId="{CF89ACF0-1CBF-D941-8187-1AD0525C0F91}" srcOrd="9" destOrd="0" presId="urn:microsoft.com/office/officeart/2005/8/layout/gear1"/>
    <dgm:cxn modelId="{DC4A1837-71C9-5445-BB57-25D6D34AC940}" type="presParOf" srcId="{F3A6A958-C65E-984C-A19E-E06AB9CE6206}" destId="{29288659-AF72-D849-A193-9ED2A5E2D55F}" srcOrd="10" destOrd="0" presId="urn:microsoft.com/office/officeart/2005/8/layout/gear1"/>
    <dgm:cxn modelId="{A9EB24B6-D498-C64E-B9E3-77D5EFD2DDFA}" type="presParOf" srcId="{F3A6A958-C65E-984C-A19E-E06AB9CE6206}" destId="{59CDA321-BB8B-AF48-B982-C84441FDBFCE}" srcOrd="11" destOrd="0" presId="urn:microsoft.com/office/officeart/2005/8/layout/gear1"/>
    <dgm:cxn modelId="{4A05148A-18ED-1541-B3F8-5A4E7833B120}" type="presParOf" srcId="{F3A6A958-C65E-984C-A19E-E06AB9CE6206}" destId="{13BB1AC9-AD7A-994D-994B-212A6BE101B1}" srcOrd="12"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247933-417D-3142-B2CC-6D5DAD917633}" type="doc">
      <dgm:prSet loTypeId="urn:microsoft.com/office/officeart/2005/8/layout/orgChart1" loCatId="list" qsTypeId="urn:microsoft.com/office/officeart/2005/8/quickstyle/simple1" qsCatId="simple" csTypeId="urn:microsoft.com/office/officeart/2005/8/colors/accent3_1" csCatId="accent3" phldr="1"/>
      <dgm:spPr/>
    </dgm:pt>
    <dgm:pt modelId="{7C94B926-2D2E-EB4D-9426-B3466080AFB5}">
      <dgm:prSet phldrT="[文本]"/>
      <dgm:spPr/>
      <dgm:t>
        <a:bodyPr/>
        <a:lstStyle/>
        <a:p>
          <a:r>
            <a:rPr lang="zh-CN" altLang="en-US" dirty="0">
              <a:latin typeface="黑体" panose="02010609060101010101" pitchFamily="49" charset="-122"/>
              <a:ea typeface="黑体" panose="02010609060101010101" pitchFamily="49" charset="-122"/>
            </a:rPr>
            <a:t>货币</a:t>
          </a:r>
        </a:p>
      </dgm:t>
    </dgm:pt>
    <dgm:pt modelId="{6062C204-E6C0-BD4A-B9CA-00C263AC308B}" cxnId="{001D19FA-ACBE-7D4F-BCC9-22644F76BC0C}" type="parTrans">
      <dgm:prSet/>
      <dgm:spPr/>
      <dgm:t>
        <a:bodyPr/>
        <a:lstStyle/>
        <a:p>
          <a:endParaRPr lang="zh-CN" altLang="en-US"/>
        </a:p>
      </dgm:t>
    </dgm:pt>
    <dgm:pt modelId="{617C31D4-149C-0844-9384-07D6B8C36702}" cxnId="{001D19FA-ACBE-7D4F-BCC9-22644F76BC0C}" type="sibTrans">
      <dgm:prSet/>
      <dgm:spPr/>
      <dgm:t>
        <a:bodyPr/>
        <a:lstStyle/>
        <a:p>
          <a:endParaRPr lang="zh-CN" altLang="en-US"/>
        </a:p>
      </dgm:t>
    </dgm:pt>
    <dgm:pt modelId="{0337FD05-2F4F-E54A-88A6-C5D660B2E477}">
      <dgm:prSet phldrT="[文本]"/>
      <dgm:spPr/>
      <dgm:t>
        <a:bodyPr/>
        <a:lstStyle/>
        <a:p>
          <a:r>
            <a:rPr lang="zh-CN" altLang="en-US" dirty="0">
              <a:latin typeface="黑体" panose="02010609060101010101" pitchFamily="49" charset="-122"/>
              <a:ea typeface="黑体" panose="02010609060101010101" pitchFamily="49" charset="-122"/>
            </a:rPr>
            <a:t>实物</a:t>
          </a:r>
        </a:p>
      </dgm:t>
    </dgm:pt>
    <dgm:pt modelId="{9030BAF5-3164-AB41-95EF-B8C80A54B7D4}" cxnId="{4D6AA1DD-4EB6-ED4D-9F77-D210F6039313}" type="parTrans">
      <dgm:prSet/>
      <dgm:spPr/>
      <dgm:t>
        <a:bodyPr/>
        <a:lstStyle/>
        <a:p>
          <a:endParaRPr lang="zh-CN" altLang="en-US"/>
        </a:p>
      </dgm:t>
    </dgm:pt>
    <dgm:pt modelId="{D0512A82-1ADE-1B44-B55B-3EB450BFC664}" cxnId="{4D6AA1DD-4EB6-ED4D-9F77-D210F6039313}" type="sibTrans">
      <dgm:prSet/>
      <dgm:spPr/>
      <dgm:t>
        <a:bodyPr/>
        <a:lstStyle/>
        <a:p>
          <a:endParaRPr lang="zh-CN" altLang="en-US"/>
        </a:p>
      </dgm:t>
    </dgm:pt>
    <dgm:pt modelId="{FA493668-0A38-FE41-A626-CAE2DD37F762}">
      <dgm:prSet phldrT="[文本]"/>
      <dgm:spPr/>
      <dgm:t>
        <a:bodyPr/>
        <a:lstStyle/>
        <a:p>
          <a:r>
            <a:rPr lang="zh-CN" altLang="en-US" dirty="0">
              <a:latin typeface="黑体" panose="02010609060101010101" pitchFamily="49" charset="-122"/>
              <a:ea typeface="黑体" panose="02010609060101010101" pitchFamily="49" charset="-122"/>
            </a:rPr>
            <a:t>知识产权</a:t>
          </a:r>
        </a:p>
      </dgm:t>
    </dgm:pt>
    <dgm:pt modelId="{A69F3BF8-3AA5-294C-BBDF-A99A3E953BA7}" cxnId="{3A10F505-7BDA-BB4F-8C8D-7E115D2CB960}" type="parTrans">
      <dgm:prSet/>
      <dgm:spPr/>
      <dgm:t>
        <a:bodyPr/>
        <a:lstStyle/>
        <a:p>
          <a:endParaRPr lang="zh-CN" altLang="en-US"/>
        </a:p>
      </dgm:t>
    </dgm:pt>
    <dgm:pt modelId="{CC2D496D-7C10-8343-9361-0FBED852D67B}" cxnId="{3A10F505-7BDA-BB4F-8C8D-7E115D2CB960}" type="sibTrans">
      <dgm:prSet/>
      <dgm:spPr/>
      <dgm:t>
        <a:bodyPr/>
        <a:lstStyle/>
        <a:p>
          <a:endParaRPr lang="zh-CN" altLang="en-US"/>
        </a:p>
      </dgm:t>
    </dgm:pt>
    <dgm:pt modelId="{F3AAEAD7-89D3-204D-BA53-5BCC15D2C870}">
      <dgm:prSet phldrT="[文本]"/>
      <dgm:spPr/>
      <dgm:t>
        <a:bodyPr/>
        <a:lstStyle/>
        <a:p>
          <a:r>
            <a:rPr lang="zh-CN" altLang="en-US" dirty="0">
              <a:latin typeface="黑体" panose="02010609060101010101" pitchFamily="49" charset="-122"/>
              <a:ea typeface="黑体" panose="02010609060101010101" pitchFamily="49" charset="-122"/>
            </a:rPr>
            <a:t>土地使用权</a:t>
          </a:r>
        </a:p>
      </dgm:t>
    </dgm:pt>
    <dgm:pt modelId="{B94B037D-9D02-4241-8059-847EFED4EE7B}" cxnId="{44132B50-4D71-BF46-A68F-DB7D25509316}" type="parTrans">
      <dgm:prSet/>
      <dgm:spPr/>
      <dgm:t>
        <a:bodyPr/>
        <a:lstStyle/>
        <a:p>
          <a:endParaRPr lang="zh-CN" altLang="en-US"/>
        </a:p>
      </dgm:t>
    </dgm:pt>
    <dgm:pt modelId="{3F3B33BC-88B8-9C4C-A92D-D65E9B845BDB}" cxnId="{44132B50-4D71-BF46-A68F-DB7D25509316}" type="sibTrans">
      <dgm:prSet/>
      <dgm:spPr/>
      <dgm:t>
        <a:bodyPr/>
        <a:lstStyle/>
        <a:p>
          <a:endParaRPr lang="zh-CN" altLang="en-US"/>
        </a:p>
      </dgm:t>
    </dgm:pt>
    <dgm:pt modelId="{8AF9DBC5-B341-6B4E-AC9B-C6795A978912}">
      <dgm:prSet phldrT="[文本]"/>
      <dgm:spPr/>
      <dgm:t>
        <a:bodyPr/>
        <a:lstStyle/>
        <a:p>
          <a:r>
            <a:rPr lang="zh-CN" altLang="en-US" dirty="0">
              <a:latin typeface="黑体" panose="02010609060101010101" pitchFamily="49" charset="-122"/>
              <a:ea typeface="黑体" panose="02010609060101010101" pitchFamily="49" charset="-122"/>
            </a:rPr>
            <a:t>其他</a:t>
          </a:r>
        </a:p>
      </dgm:t>
    </dgm:pt>
    <dgm:pt modelId="{EF73DE62-F822-A745-923C-038AF77046AE}" cxnId="{FBB22C8C-2689-0744-8C30-C185A565A95D}" type="parTrans">
      <dgm:prSet/>
      <dgm:spPr/>
      <dgm:t>
        <a:bodyPr/>
        <a:lstStyle/>
        <a:p>
          <a:endParaRPr lang="zh-CN" altLang="en-US"/>
        </a:p>
      </dgm:t>
    </dgm:pt>
    <dgm:pt modelId="{783AAEAB-8442-3F44-B519-60EF267BA69C}" cxnId="{FBB22C8C-2689-0744-8C30-C185A565A95D}" type="sibTrans">
      <dgm:prSet/>
      <dgm:spPr/>
      <dgm:t>
        <a:bodyPr/>
        <a:lstStyle/>
        <a:p>
          <a:endParaRPr lang="zh-CN" altLang="en-US"/>
        </a:p>
      </dgm:t>
    </dgm:pt>
    <dgm:pt modelId="{F9351BE1-4B29-A646-9FE5-BDC16A1146C5}">
      <dgm:prSet phldrT="[文本]"/>
      <dgm:spPr/>
      <dgm:t>
        <a:bodyPr/>
        <a:lstStyle/>
        <a:p>
          <a:r>
            <a:rPr lang="zh-CN" altLang="en-US" dirty="0">
              <a:latin typeface="黑体" panose="02010609060101010101" pitchFamily="49" charset="-122"/>
              <a:ea typeface="黑体" panose="02010609060101010101" pitchFamily="49" charset="-122"/>
            </a:rPr>
            <a:t>公司的资本构成</a:t>
          </a:r>
        </a:p>
      </dgm:t>
    </dgm:pt>
    <dgm:pt modelId="{4D1E1459-7974-E649-8457-93AF54EEB355}" cxnId="{F79D4823-4782-E242-A401-90E848FD0FB4}" type="parTrans">
      <dgm:prSet/>
      <dgm:spPr/>
      <dgm:t>
        <a:bodyPr/>
        <a:lstStyle/>
        <a:p>
          <a:endParaRPr lang="zh-CN" altLang="en-US"/>
        </a:p>
      </dgm:t>
    </dgm:pt>
    <dgm:pt modelId="{BBC4F654-F3E4-3841-8A69-ACEE81949031}" cxnId="{F79D4823-4782-E242-A401-90E848FD0FB4}" type="sibTrans">
      <dgm:prSet/>
      <dgm:spPr/>
      <dgm:t>
        <a:bodyPr/>
        <a:lstStyle/>
        <a:p>
          <a:endParaRPr lang="zh-CN" altLang="en-US"/>
        </a:p>
      </dgm:t>
    </dgm:pt>
    <dgm:pt modelId="{58163997-4011-824E-A78B-C39093A97D5E}" type="pres">
      <dgm:prSet presAssocID="{12247933-417D-3142-B2CC-6D5DAD917633}" presName="hierChild1" presStyleCnt="0">
        <dgm:presLayoutVars>
          <dgm:orgChart val="1"/>
          <dgm:chPref val="1"/>
          <dgm:dir/>
          <dgm:animOne val="branch"/>
          <dgm:animLvl val="lvl"/>
          <dgm:resizeHandles/>
        </dgm:presLayoutVars>
      </dgm:prSet>
      <dgm:spPr/>
    </dgm:pt>
    <dgm:pt modelId="{DCB542BA-D5AA-5847-BCCE-2196FD8A9649}" type="pres">
      <dgm:prSet presAssocID="{F9351BE1-4B29-A646-9FE5-BDC16A1146C5}" presName="hierRoot1" presStyleCnt="0">
        <dgm:presLayoutVars>
          <dgm:hierBranch val="init"/>
        </dgm:presLayoutVars>
      </dgm:prSet>
      <dgm:spPr/>
    </dgm:pt>
    <dgm:pt modelId="{56E6866B-D318-8142-9CD6-18E63AA488C1}" type="pres">
      <dgm:prSet presAssocID="{F9351BE1-4B29-A646-9FE5-BDC16A1146C5}" presName="rootComposite1" presStyleCnt="0"/>
      <dgm:spPr/>
    </dgm:pt>
    <dgm:pt modelId="{EC3E0592-CD7E-E147-9005-7D4834C63DF7}" type="pres">
      <dgm:prSet presAssocID="{F9351BE1-4B29-A646-9FE5-BDC16A1146C5}" presName="rootText1" presStyleLbl="node0" presStyleIdx="0" presStyleCnt="1">
        <dgm:presLayoutVars>
          <dgm:chPref val="3"/>
        </dgm:presLayoutVars>
      </dgm:prSet>
      <dgm:spPr/>
    </dgm:pt>
    <dgm:pt modelId="{01EDC3E1-D467-AA4D-8539-1A8E66154499}" type="pres">
      <dgm:prSet presAssocID="{F9351BE1-4B29-A646-9FE5-BDC16A1146C5}" presName="rootConnector1" presStyleLbl="node1" presStyleIdx="0" presStyleCnt="0"/>
      <dgm:spPr/>
    </dgm:pt>
    <dgm:pt modelId="{F46E6867-2885-1C41-8BE1-1DBEEC428685}" type="pres">
      <dgm:prSet presAssocID="{F9351BE1-4B29-A646-9FE5-BDC16A1146C5}" presName="hierChild2" presStyleCnt="0"/>
      <dgm:spPr/>
    </dgm:pt>
    <dgm:pt modelId="{750E6566-628F-1641-8063-B1205166F722}" type="pres">
      <dgm:prSet presAssocID="{6062C204-E6C0-BD4A-B9CA-00C263AC308B}" presName="Name37" presStyleLbl="parChTrans1D2" presStyleIdx="0" presStyleCnt="5"/>
      <dgm:spPr/>
    </dgm:pt>
    <dgm:pt modelId="{53F7AEDE-49BB-F440-851B-2AA4E050CABB}" type="pres">
      <dgm:prSet presAssocID="{7C94B926-2D2E-EB4D-9426-B3466080AFB5}" presName="hierRoot2" presStyleCnt="0">
        <dgm:presLayoutVars>
          <dgm:hierBranch val="init"/>
        </dgm:presLayoutVars>
      </dgm:prSet>
      <dgm:spPr/>
    </dgm:pt>
    <dgm:pt modelId="{94A0DE3F-5104-7E42-8460-934B2B9CEC29}" type="pres">
      <dgm:prSet presAssocID="{7C94B926-2D2E-EB4D-9426-B3466080AFB5}" presName="rootComposite" presStyleCnt="0"/>
      <dgm:spPr/>
    </dgm:pt>
    <dgm:pt modelId="{128E4489-8E9E-5942-8FF0-6BA33BE8425D}" type="pres">
      <dgm:prSet presAssocID="{7C94B926-2D2E-EB4D-9426-B3466080AFB5}" presName="rootText" presStyleLbl="node2" presStyleIdx="0" presStyleCnt="5">
        <dgm:presLayoutVars>
          <dgm:chPref val="3"/>
        </dgm:presLayoutVars>
      </dgm:prSet>
      <dgm:spPr/>
    </dgm:pt>
    <dgm:pt modelId="{D7BB1F93-616E-BD44-8915-68C3AFE334CB}" type="pres">
      <dgm:prSet presAssocID="{7C94B926-2D2E-EB4D-9426-B3466080AFB5}" presName="rootConnector" presStyleLbl="node2" presStyleIdx="0" presStyleCnt="5"/>
      <dgm:spPr/>
    </dgm:pt>
    <dgm:pt modelId="{EAAE15C6-A022-FF41-ABC2-73A9134008E6}" type="pres">
      <dgm:prSet presAssocID="{7C94B926-2D2E-EB4D-9426-B3466080AFB5}" presName="hierChild4" presStyleCnt="0"/>
      <dgm:spPr/>
    </dgm:pt>
    <dgm:pt modelId="{6787C5B1-21FD-7648-B17F-8712CBDE7CAC}" type="pres">
      <dgm:prSet presAssocID="{7C94B926-2D2E-EB4D-9426-B3466080AFB5}" presName="hierChild5" presStyleCnt="0"/>
      <dgm:spPr/>
    </dgm:pt>
    <dgm:pt modelId="{E96E5EC7-5761-184A-8B9F-2A29D8BEF09F}" type="pres">
      <dgm:prSet presAssocID="{9030BAF5-3164-AB41-95EF-B8C80A54B7D4}" presName="Name37" presStyleLbl="parChTrans1D2" presStyleIdx="1" presStyleCnt="5"/>
      <dgm:spPr/>
    </dgm:pt>
    <dgm:pt modelId="{A1F35723-A38F-C648-BDF8-95BCB4AA978B}" type="pres">
      <dgm:prSet presAssocID="{0337FD05-2F4F-E54A-88A6-C5D660B2E477}" presName="hierRoot2" presStyleCnt="0">
        <dgm:presLayoutVars>
          <dgm:hierBranch val="init"/>
        </dgm:presLayoutVars>
      </dgm:prSet>
      <dgm:spPr/>
    </dgm:pt>
    <dgm:pt modelId="{779445D9-EFE6-1744-88DB-1B752BDF5843}" type="pres">
      <dgm:prSet presAssocID="{0337FD05-2F4F-E54A-88A6-C5D660B2E477}" presName="rootComposite" presStyleCnt="0"/>
      <dgm:spPr/>
    </dgm:pt>
    <dgm:pt modelId="{A997E858-F83D-AA4E-B99A-64858025C74A}" type="pres">
      <dgm:prSet presAssocID="{0337FD05-2F4F-E54A-88A6-C5D660B2E477}" presName="rootText" presStyleLbl="node2" presStyleIdx="1" presStyleCnt="5">
        <dgm:presLayoutVars>
          <dgm:chPref val="3"/>
        </dgm:presLayoutVars>
      </dgm:prSet>
      <dgm:spPr/>
    </dgm:pt>
    <dgm:pt modelId="{97EC645A-A075-0646-9811-DE4890F51CE7}" type="pres">
      <dgm:prSet presAssocID="{0337FD05-2F4F-E54A-88A6-C5D660B2E477}" presName="rootConnector" presStyleLbl="node2" presStyleIdx="1" presStyleCnt="5"/>
      <dgm:spPr/>
    </dgm:pt>
    <dgm:pt modelId="{910E66FA-32BD-DE4A-B8FA-CC27B7DC8CAD}" type="pres">
      <dgm:prSet presAssocID="{0337FD05-2F4F-E54A-88A6-C5D660B2E477}" presName="hierChild4" presStyleCnt="0"/>
      <dgm:spPr/>
    </dgm:pt>
    <dgm:pt modelId="{6A3294E2-372E-FF4C-99FC-7C1515CE4868}" type="pres">
      <dgm:prSet presAssocID="{0337FD05-2F4F-E54A-88A6-C5D660B2E477}" presName="hierChild5" presStyleCnt="0"/>
      <dgm:spPr/>
    </dgm:pt>
    <dgm:pt modelId="{ACC53819-E3D2-FB4C-B767-45C3C5C27E8B}" type="pres">
      <dgm:prSet presAssocID="{A69F3BF8-3AA5-294C-BBDF-A99A3E953BA7}" presName="Name37" presStyleLbl="parChTrans1D2" presStyleIdx="2" presStyleCnt="5"/>
      <dgm:spPr/>
    </dgm:pt>
    <dgm:pt modelId="{3E34560D-A10D-C142-A332-357348079229}" type="pres">
      <dgm:prSet presAssocID="{FA493668-0A38-FE41-A626-CAE2DD37F762}" presName="hierRoot2" presStyleCnt="0">
        <dgm:presLayoutVars>
          <dgm:hierBranch val="init"/>
        </dgm:presLayoutVars>
      </dgm:prSet>
      <dgm:spPr/>
    </dgm:pt>
    <dgm:pt modelId="{CCD99548-C4C4-6D4C-8894-64A95A0099FE}" type="pres">
      <dgm:prSet presAssocID="{FA493668-0A38-FE41-A626-CAE2DD37F762}" presName="rootComposite" presStyleCnt="0"/>
      <dgm:spPr/>
    </dgm:pt>
    <dgm:pt modelId="{F49B3589-DC09-C440-A679-E7C7A1AD999A}" type="pres">
      <dgm:prSet presAssocID="{FA493668-0A38-FE41-A626-CAE2DD37F762}" presName="rootText" presStyleLbl="node2" presStyleIdx="2" presStyleCnt="5">
        <dgm:presLayoutVars>
          <dgm:chPref val="3"/>
        </dgm:presLayoutVars>
      </dgm:prSet>
      <dgm:spPr/>
    </dgm:pt>
    <dgm:pt modelId="{DB2AE7B5-748C-DC4B-B13E-3E44447F7568}" type="pres">
      <dgm:prSet presAssocID="{FA493668-0A38-FE41-A626-CAE2DD37F762}" presName="rootConnector" presStyleLbl="node2" presStyleIdx="2" presStyleCnt="5"/>
      <dgm:spPr/>
    </dgm:pt>
    <dgm:pt modelId="{592971CF-7E1B-F54C-9D9E-3F934038A622}" type="pres">
      <dgm:prSet presAssocID="{FA493668-0A38-FE41-A626-CAE2DD37F762}" presName="hierChild4" presStyleCnt="0"/>
      <dgm:spPr/>
    </dgm:pt>
    <dgm:pt modelId="{118804D4-1C47-1E46-A857-8B399A955B2C}" type="pres">
      <dgm:prSet presAssocID="{FA493668-0A38-FE41-A626-CAE2DD37F762}" presName="hierChild5" presStyleCnt="0"/>
      <dgm:spPr/>
    </dgm:pt>
    <dgm:pt modelId="{68C6508D-3526-254C-ACF4-D0643A1E29DE}" type="pres">
      <dgm:prSet presAssocID="{B94B037D-9D02-4241-8059-847EFED4EE7B}" presName="Name37" presStyleLbl="parChTrans1D2" presStyleIdx="3" presStyleCnt="5"/>
      <dgm:spPr/>
    </dgm:pt>
    <dgm:pt modelId="{C241A20B-CF93-F741-BA16-3BEB6AF7275E}" type="pres">
      <dgm:prSet presAssocID="{F3AAEAD7-89D3-204D-BA53-5BCC15D2C870}" presName="hierRoot2" presStyleCnt="0">
        <dgm:presLayoutVars>
          <dgm:hierBranch val="init"/>
        </dgm:presLayoutVars>
      </dgm:prSet>
      <dgm:spPr/>
    </dgm:pt>
    <dgm:pt modelId="{34EC7AF8-12EA-464B-AF7D-62CF56CE4463}" type="pres">
      <dgm:prSet presAssocID="{F3AAEAD7-89D3-204D-BA53-5BCC15D2C870}" presName="rootComposite" presStyleCnt="0"/>
      <dgm:spPr/>
    </dgm:pt>
    <dgm:pt modelId="{53051B23-B5ED-1F48-BC20-617EF6C3CDEF}" type="pres">
      <dgm:prSet presAssocID="{F3AAEAD7-89D3-204D-BA53-5BCC15D2C870}" presName="rootText" presStyleLbl="node2" presStyleIdx="3" presStyleCnt="5">
        <dgm:presLayoutVars>
          <dgm:chPref val="3"/>
        </dgm:presLayoutVars>
      </dgm:prSet>
      <dgm:spPr/>
    </dgm:pt>
    <dgm:pt modelId="{B645D6A0-38B6-9D41-A702-C2C11BB7F1BC}" type="pres">
      <dgm:prSet presAssocID="{F3AAEAD7-89D3-204D-BA53-5BCC15D2C870}" presName="rootConnector" presStyleLbl="node2" presStyleIdx="3" presStyleCnt="5"/>
      <dgm:spPr/>
    </dgm:pt>
    <dgm:pt modelId="{CBAAE7A4-7209-1A43-BAA9-DD2FD7B851F6}" type="pres">
      <dgm:prSet presAssocID="{F3AAEAD7-89D3-204D-BA53-5BCC15D2C870}" presName="hierChild4" presStyleCnt="0"/>
      <dgm:spPr/>
    </dgm:pt>
    <dgm:pt modelId="{F162C6B0-8EF2-3E4A-8CF8-6FCC69289E68}" type="pres">
      <dgm:prSet presAssocID="{F3AAEAD7-89D3-204D-BA53-5BCC15D2C870}" presName="hierChild5" presStyleCnt="0"/>
      <dgm:spPr/>
    </dgm:pt>
    <dgm:pt modelId="{380A39D8-A6AC-1647-AD24-413E83A71F13}" type="pres">
      <dgm:prSet presAssocID="{EF73DE62-F822-A745-923C-038AF77046AE}" presName="Name37" presStyleLbl="parChTrans1D2" presStyleIdx="4" presStyleCnt="5"/>
      <dgm:spPr/>
    </dgm:pt>
    <dgm:pt modelId="{AFD0F640-F721-514B-A6E4-63372E639574}" type="pres">
      <dgm:prSet presAssocID="{8AF9DBC5-B341-6B4E-AC9B-C6795A978912}" presName="hierRoot2" presStyleCnt="0">
        <dgm:presLayoutVars>
          <dgm:hierBranch val="init"/>
        </dgm:presLayoutVars>
      </dgm:prSet>
      <dgm:spPr/>
    </dgm:pt>
    <dgm:pt modelId="{6AADD592-AA21-CB4D-A607-D330535CBFF2}" type="pres">
      <dgm:prSet presAssocID="{8AF9DBC5-B341-6B4E-AC9B-C6795A978912}" presName="rootComposite" presStyleCnt="0"/>
      <dgm:spPr/>
    </dgm:pt>
    <dgm:pt modelId="{8F34D4F3-4846-0B47-ACC9-35323E1758E4}" type="pres">
      <dgm:prSet presAssocID="{8AF9DBC5-B341-6B4E-AC9B-C6795A978912}" presName="rootText" presStyleLbl="node2" presStyleIdx="4" presStyleCnt="5">
        <dgm:presLayoutVars>
          <dgm:chPref val="3"/>
        </dgm:presLayoutVars>
      </dgm:prSet>
      <dgm:spPr/>
    </dgm:pt>
    <dgm:pt modelId="{F9447302-0DB4-2D47-B902-931F0321C19D}" type="pres">
      <dgm:prSet presAssocID="{8AF9DBC5-B341-6B4E-AC9B-C6795A978912}" presName="rootConnector" presStyleLbl="node2" presStyleIdx="4" presStyleCnt="5"/>
      <dgm:spPr/>
    </dgm:pt>
    <dgm:pt modelId="{D9A2C1C3-C8F6-1440-B199-B9831AB26E5A}" type="pres">
      <dgm:prSet presAssocID="{8AF9DBC5-B341-6B4E-AC9B-C6795A978912}" presName="hierChild4" presStyleCnt="0"/>
      <dgm:spPr/>
    </dgm:pt>
    <dgm:pt modelId="{1311583B-7A6A-234D-BF63-C33A860139BB}" type="pres">
      <dgm:prSet presAssocID="{8AF9DBC5-B341-6B4E-AC9B-C6795A978912}" presName="hierChild5" presStyleCnt="0"/>
      <dgm:spPr/>
    </dgm:pt>
    <dgm:pt modelId="{4A39532D-398F-174A-ACEA-19012DD92CFF}" type="pres">
      <dgm:prSet presAssocID="{F9351BE1-4B29-A646-9FE5-BDC16A1146C5}" presName="hierChild3" presStyleCnt="0"/>
      <dgm:spPr/>
    </dgm:pt>
  </dgm:ptLst>
  <dgm:cxnLst>
    <dgm:cxn modelId="{3A10F505-7BDA-BB4F-8C8D-7E115D2CB960}" srcId="{F9351BE1-4B29-A646-9FE5-BDC16A1146C5}" destId="{FA493668-0A38-FE41-A626-CAE2DD37F762}" srcOrd="2" destOrd="0" parTransId="{A69F3BF8-3AA5-294C-BBDF-A99A3E953BA7}" sibTransId="{CC2D496D-7C10-8343-9361-0FBED852D67B}"/>
    <dgm:cxn modelId="{6426A517-594E-C544-BBA7-F7F384B07197}" type="presOf" srcId="{F9351BE1-4B29-A646-9FE5-BDC16A1146C5}" destId="{01EDC3E1-D467-AA4D-8539-1A8E66154499}" srcOrd="1" destOrd="0" presId="urn:microsoft.com/office/officeart/2005/8/layout/orgChart1"/>
    <dgm:cxn modelId="{0EF0A821-FECD-5143-B4C0-56BCA4CC046A}" type="presOf" srcId="{7C94B926-2D2E-EB4D-9426-B3466080AFB5}" destId="{128E4489-8E9E-5942-8FF0-6BA33BE8425D}" srcOrd="0" destOrd="0" presId="urn:microsoft.com/office/officeart/2005/8/layout/orgChart1"/>
    <dgm:cxn modelId="{F79D4823-4782-E242-A401-90E848FD0FB4}" srcId="{12247933-417D-3142-B2CC-6D5DAD917633}" destId="{F9351BE1-4B29-A646-9FE5-BDC16A1146C5}" srcOrd="0" destOrd="0" parTransId="{4D1E1459-7974-E649-8457-93AF54EEB355}" sibTransId="{BBC4F654-F3E4-3841-8A69-ACEE81949031}"/>
    <dgm:cxn modelId="{ABCDBF33-0883-2740-9B43-E8B317313978}" type="presOf" srcId="{8AF9DBC5-B341-6B4E-AC9B-C6795A978912}" destId="{F9447302-0DB4-2D47-B902-931F0321C19D}" srcOrd="1" destOrd="0" presId="urn:microsoft.com/office/officeart/2005/8/layout/orgChart1"/>
    <dgm:cxn modelId="{53FD8E36-16A2-AC4C-8D92-9E02D40668F5}" type="presOf" srcId="{7C94B926-2D2E-EB4D-9426-B3466080AFB5}" destId="{D7BB1F93-616E-BD44-8915-68C3AFE334CB}" srcOrd="1" destOrd="0" presId="urn:microsoft.com/office/officeart/2005/8/layout/orgChart1"/>
    <dgm:cxn modelId="{74DBBC3C-8A9C-5E40-8FD9-FF1726F6E16A}" type="presOf" srcId="{FA493668-0A38-FE41-A626-CAE2DD37F762}" destId="{F49B3589-DC09-C440-A679-E7C7A1AD999A}" srcOrd="0" destOrd="0" presId="urn:microsoft.com/office/officeart/2005/8/layout/orgChart1"/>
    <dgm:cxn modelId="{046F1140-2F25-8343-A880-8B4CAB973737}" type="presOf" srcId="{6062C204-E6C0-BD4A-B9CA-00C263AC308B}" destId="{750E6566-628F-1641-8063-B1205166F722}" srcOrd="0" destOrd="0" presId="urn:microsoft.com/office/officeart/2005/8/layout/orgChart1"/>
    <dgm:cxn modelId="{89B7D545-A8A5-F44F-B508-38CCCB8B37F4}" type="presOf" srcId="{0337FD05-2F4F-E54A-88A6-C5D660B2E477}" destId="{A997E858-F83D-AA4E-B99A-64858025C74A}" srcOrd="0" destOrd="0" presId="urn:microsoft.com/office/officeart/2005/8/layout/orgChart1"/>
    <dgm:cxn modelId="{44132B50-4D71-BF46-A68F-DB7D25509316}" srcId="{F9351BE1-4B29-A646-9FE5-BDC16A1146C5}" destId="{F3AAEAD7-89D3-204D-BA53-5BCC15D2C870}" srcOrd="3" destOrd="0" parTransId="{B94B037D-9D02-4241-8059-847EFED4EE7B}" sibTransId="{3F3B33BC-88B8-9C4C-A92D-D65E9B845BDB}"/>
    <dgm:cxn modelId="{F83B0552-1DCE-A04B-9E64-55339E64662C}" type="presOf" srcId="{FA493668-0A38-FE41-A626-CAE2DD37F762}" destId="{DB2AE7B5-748C-DC4B-B13E-3E44447F7568}" srcOrd="1" destOrd="0" presId="urn:microsoft.com/office/officeart/2005/8/layout/orgChart1"/>
    <dgm:cxn modelId="{F78BEF5A-4E0D-E349-BEEB-1D5043506297}" type="presOf" srcId="{B94B037D-9D02-4241-8059-847EFED4EE7B}" destId="{68C6508D-3526-254C-ACF4-D0643A1E29DE}" srcOrd="0" destOrd="0" presId="urn:microsoft.com/office/officeart/2005/8/layout/orgChart1"/>
    <dgm:cxn modelId="{FBB22C8C-2689-0744-8C30-C185A565A95D}" srcId="{F9351BE1-4B29-A646-9FE5-BDC16A1146C5}" destId="{8AF9DBC5-B341-6B4E-AC9B-C6795A978912}" srcOrd="4" destOrd="0" parTransId="{EF73DE62-F822-A745-923C-038AF77046AE}" sibTransId="{783AAEAB-8442-3F44-B519-60EF267BA69C}"/>
    <dgm:cxn modelId="{C45E3996-E2B3-0B4B-A6D4-8B3A14D24BB6}" type="presOf" srcId="{A69F3BF8-3AA5-294C-BBDF-A99A3E953BA7}" destId="{ACC53819-E3D2-FB4C-B767-45C3C5C27E8B}" srcOrd="0" destOrd="0" presId="urn:microsoft.com/office/officeart/2005/8/layout/orgChart1"/>
    <dgm:cxn modelId="{85A0CDB2-2898-5544-B1C1-63E218A33C25}" type="presOf" srcId="{8AF9DBC5-B341-6B4E-AC9B-C6795A978912}" destId="{8F34D4F3-4846-0B47-ACC9-35323E1758E4}" srcOrd="0" destOrd="0" presId="urn:microsoft.com/office/officeart/2005/8/layout/orgChart1"/>
    <dgm:cxn modelId="{ED9606C1-7051-8E49-B4AA-A73C8DA22933}" type="presOf" srcId="{0337FD05-2F4F-E54A-88A6-C5D660B2E477}" destId="{97EC645A-A075-0646-9811-DE4890F51CE7}" srcOrd="1" destOrd="0" presId="urn:microsoft.com/office/officeart/2005/8/layout/orgChart1"/>
    <dgm:cxn modelId="{BB2F41DB-8283-6945-A891-AD5D6453D44D}" type="presOf" srcId="{F3AAEAD7-89D3-204D-BA53-5BCC15D2C870}" destId="{53051B23-B5ED-1F48-BC20-617EF6C3CDEF}" srcOrd="0" destOrd="0" presId="urn:microsoft.com/office/officeart/2005/8/layout/orgChart1"/>
    <dgm:cxn modelId="{4D6AA1DD-4EB6-ED4D-9F77-D210F6039313}" srcId="{F9351BE1-4B29-A646-9FE5-BDC16A1146C5}" destId="{0337FD05-2F4F-E54A-88A6-C5D660B2E477}" srcOrd="1" destOrd="0" parTransId="{9030BAF5-3164-AB41-95EF-B8C80A54B7D4}" sibTransId="{D0512A82-1ADE-1B44-B55B-3EB450BFC664}"/>
    <dgm:cxn modelId="{290188E5-F544-8D44-A9A3-DCE9340B4A5F}" type="presOf" srcId="{12247933-417D-3142-B2CC-6D5DAD917633}" destId="{58163997-4011-824E-A78B-C39093A97D5E}" srcOrd="0" destOrd="0" presId="urn:microsoft.com/office/officeart/2005/8/layout/orgChart1"/>
    <dgm:cxn modelId="{012D0FEE-2F0A-FB48-BCC8-041AC464C7FD}" type="presOf" srcId="{EF73DE62-F822-A745-923C-038AF77046AE}" destId="{380A39D8-A6AC-1647-AD24-413E83A71F13}" srcOrd="0" destOrd="0" presId="urn:microsoft.com/office/officeart/2005/8/layout/orgChart1"/>
    <dgm:cxn modelId="{DF61B9EF-DE93-D24B-A6E6-130CC741BA91}" type="presOf" srcId="{F3AAEAD7-89D3-204D-BA53-5BCC15D2C870}" destId="{B645D6A0-38B6-9D41-A702-C2C11BB7F1BC}" srcOrd="1" destOrd="0" presId="urn:microsoft.com/office/officeart/2005/8/layout/orgChart1"/>
    <dgm:cxn modelId="{66A0D4F6-6E2F-4E49-8C2D-7B8148AF783A}" type="presOf" srcId="{9030BAF5-3164-AB41-95EF-B8C80A54B7D4}" destId="{E96E5EC7-5761-184A-8B9F-2A29D8BEF09F}" srcOrd="0" destOrd="0" presId="urn:microsoft.com/office/officeart/2005/8/layout/orgChart1"/>
    <dgm:cxn modelId="{001D19FA-ACBE-7D4F-BCC9-22644F76BC0C}" srcId="{F9351BE1-4B29-A646-9FE5-BDC16A1146C5}" destId="{7C94B926-2D2E-EB4D-9426-B3466080AFB5}" srcOrd="0" destOrd="0" parTransId="{6062C204-E6C0-BD4A-B9CA-00C263AC308B}" sibTransId="{617C31D4-149C-0844-9384-07D6B8C36702}"/>
    <dgm:cxn modelId="{7F4173FD-9892-A043-BB08-6CED9AEA127D}" type="presOf" srcId="{F9351BE1-4B29-A646-9FE5-BDC16A1146C5}" destId="{EC3E0592-CD7E-E147-9005-7D4834C63DF7}" srcOrd="0" destOrd="0" presId="urn:microsoft.com/office/officeart/2005/8/layout/orgChart1"/>
    <dgm:cxn modelId="{BEB5EBB5-DBBB-AD49-8A81-DFD118326C6A}" type="presParOf" srcId="{58163997-4011-824E-A78B-C39093A97D5E}" destId="{DCB542BA-D5AA-5847-BCCE-2196FD8A9649}" srcOrd="0" destOrd="0" presId="urn:microsoft.com/office/officeart/2005/8/layout/orgChart1"/>
    <dgm:cxn modelId="{D50952CA-F606-FE4F-91F5-F244D7AF78DC}" type="presParOf" srcId="{DCB542BA-D5AA-5847-BCCE-2196FD8A9649}" destId="{56E6866B-D318-8142-9CD6-18E63AA488C1}" srcOrd="0" destOrd="0" presId="urn:microsoft.com/office/officeart/2005/8/layout/orgChart1"/>
    <dgm:cxn modelId="{ECA8BF86-FB55-5D45-947C-6DF1BF1232DA}" type="presParOf" srcId="{56E6866B-D318-8142-9CD6-18E63AA488C1}" destId="{EC3E0592-CD7E-E147-9005-7D4834C63DF7}" srcOrd="0" destOrd="0" presId="urn:microsoft.com/office/officeart/2005/8/layout/orgChart1"/>
    <dgm:cxn modelId="{A49A1612-B575-3749-9BA3-6BCD144A1947}" type="presParOf" srcId="{56E6866B-D318-8142-9CD6-18E63AA488C1}" destId="{01EDC3E1-D467-AA4D-8539-1A8E66154499}" srcOrd="1" destOrd="0" presId="urn:microsoft.com/office/officeart/2005/8/layout/orgChart1"/>
    <dgm:cxn modelId="{D1626A3C-49DE-7040-A051-995F1E82E6B3}" type="presParOf" srcId="{DCB542BA-D5AA-5847-BCCE-2196FD8A9649}" destId="{F46E6867-2885-1C41-8BE1-1DBEEC428685}" srcOrd="1" destOrd="0" presId="urn:microsoft.com/office/officeart/2005/8/layout/orgChart1"/>
    <dgm:cxn modelId="{C3810244-53F8-974C-BD74-5EEB0203D4A8}" type="presParOf" srcId="{F46E6867-2885-1C41-8BE1-1DBEEC428685}" destId="{750E6566-628F-1641-8063-B1205166F722}" srcOrd="0" destOrd="0" presId="urn:microsoft.com/office/officeart/2005/8/layout/orgChart1"/>
    <dgm:cxn modelId="{38271922-1422-9742-99FF-4498E00BBA7C}" type="presParOf" srcId="{F46E6867-2885-1C41-8BE1-1DBEEC428685}" destId="{53F7AEDE-49BB-F440-851B-2AA4E050CABB}" srcOrd="1" destOrd="0" presId="urn:microsoft.com/office/officeart/2005/8/layout/orgChart1"/>
    <dgm:cxn modelId="{1D0A9E78-4ABF-A14A-B45C-6EED92631506}" type="presParOf" srcId="{53F7AEDE-49BB-F440-851B-2AA4E050CABB}" destId="{94A0DE3F-5104-7E42-8460-934B2B9CEC29}" srcOrd="0" destOrd="0" presId="urn:microsoft.com/office/officeart/2005/8/layout/orgChart1"/>
    <dgm:cxn modelId="{F5E09249-B542-0142-A2A2-89088DB86A06}" type="presParOf" srcId="{94A0DE3F-5104-7E42-8460-934B2B9CEC29}" destId="{128E4489-8E9E-5942-8FF0-6BA33BE8425D}" srcOrd="0" destOrd="0" presId="urn:microsoft.com/office/officeart/2005/8/layout/orgChart1"/>
    <dgm:cxn modelId="{4B5CCE9C-42F7-644A-B9B4-9333BA5AB857}" type="presParOf" srcId="{94A0DE3F-5104-7E42-8460-934B2B9CEC29}" destId="{D7BB1F93-616E-BD44-8915-68C3AFE334CB}" srcOrd="1" destOrd="0" presId="urn:microsoft.com/office/officeart/2005/8/layout/orgChart1"/>
    <dgm:cxn modelId="{A18A8F4E-78EE-FA4C-A399-69CEAB85D486}" type="presParOf" srcId="{53F7AEDE-49BB-F440-851B-2AA4E050CABB}" destId="{EAAE15C6-A022-FF41-ABC2-73A9134008E6}" srcOrd="1" destOrd="0" presId="urn:microsoft.com/office/officeart/2005/8/layout/orgChart1"/>
    <dgm:cxn modelId="{127022C6-E654-9A4E-9F81-79512BC03243}" type="presParOf" srcId="{53F7AEDE-49BB-F440-851B-2AA4E050CABB}" destId="{6787C5B1-21FD-7648-B17F-8712CBDE7CAC}" srcOrd="2" destOrd="0" presId="urn:microsoft.com/office/officeart/2005/8/layout/orgChart1"/>
    <dgm:cxn modelId="{A48A4FAD-D4D7-E64C-A79F-69377EAE70E3}" type="presParOf" srcId="{F46E6867-2885-1C41-8BE1-1DBEEC428685}" destId="{E96E5EC7-5761-184A-8B9F-2A29D8BEF09F}" srcOrd="2" destOrd="0" presId="urn:microsoft.com/office/officeart/2005/8/layout/orgChart1"/>
    <dgm:cxn modelId="{06DD08B7-B6E1-4943-8031-5C4499189E00}" type="presParOf" srcId="{F46E6867-2885-1C41-8BE1-1DBEEC428685}" destId="{A1F35723-A38F-C648-BDF8-95BCB4AA978B}" srcOrd="3" destOrd="0" presId="urn:microsoft.com/office/officeart/2005/8/layout/orgChart1"/>
    <dgm:cxn modelId="{CF738B95-4983-F640-BDD6-AC0BA693A4FC}" type="presParOf" srcId="{A1F35723-A38F-C648-BDF8-95BCB4AA978B}" destId="{779445D9-EFE6-1744-88DB-1B752BDF5843}" srcOrd="0" destOrd="0" presId="urn:microsoft.com/office/officeart/2005/8/layout/orgChart1"/>
    <dgm:cxn modelId="{47375D70-49A2-7944-99CB-9BDE7C704A3D}" type="presParOf" srcId="{779445D9-EFE6-1744-88DB-1B752BDF5843}" destId="{A997E858-F83D-AA4E-B99A-64858025C74A}" srcOrd="0" destOrd="0" presId="urn:microsoft.com/office/officeart/2005/8/layout/orgChart1"/>
    <dgm:cxn modelId="{16B23A83-B496-D64D-B647-6E320A2A36AA}" type="presParOf" srcId="{779445D9-EFE6-1744-88DB-1B752BDF5843}" destId="{97EC645A-A075-0646-9811-DE4890F51CE7}" srcOrd="1" destOrd="0" presId="urn:microsoft.com/office/officeart/2005/8/layout/orgChart1"/>
    <dgm:cxn modelId="{E2C7D2FE-0842-7846-B61D-1B5581E1E3D0}" type="presParOf" srcId="{A1F35723-A38F-C648-BDF8-95BCB4AA978B}" destId="{910E66FA-32BD-DE4A-B8FA-CC27B7DC8CAD}" srcOrd="1" destOrd="0" presId="urn:microsoft.com/office/officeart/2005/8/layout/orgChart1"/>
    <dgm:cxn modelId="{8F3E496F-F2D7-1E4E-A904-EC308AA51C4F}" type="presParOf" srcId="{A1F35723-A38F-C648-BDF8-95BCB4AA978B}" destId="{6A3294E2-372E-FF4C-99FC-7C1515CE4868}" srcOrd="2" destOrd="0" presId="urn:microsoft.com/office/officeart/2005/8/layout/orgChart1"/>
    <dgm:cxn modelId="{18C1E467-685C-1C49-8456-870032E39AC5}" type="presParOf" srcId="{F46E6867-2885-1C41-8BE1-1DBEEC428685}" destId="{ACC53819-E3D2-FB4C-B767-45C3C5C27E8B}" srcOrd="4" destOrd="0" presId="urn:microsoft.com/office/officeart/2005/8/layout/orgChart1"/>
    <dgm:cxn modelId="{8F80148E-7B0C-2941-8331-8E3895D605DA}" type="presParOf" srcId="{F46E6867-2885-1C41-8BE1-1DBEEC428685}" destId="{3E34560D-A10D-C142-A332-357348079229}" srcOrd="5" destOrd="0" presId="urn:microsoft.com/office/officeart/2005/8/layout/orgChart1"/>
    <dgm:cxn modelId="{C0D33621-1815-1D47-8029-AA7447244ECC}" type="presParOf" srcId="{3E34560D-A10D-C142-A332-357348079229}" destId="{CCD99548-C4C4-6D4C-8894-64A95A0099FE}" srcOrd="0" destOrd="0" presId="urn:microsoft.com/office/officeart/2005/8/layout/orgChart1"/>
    <dgm:cxn modelId="{E6184B8C-6C49-4A47-95A8-143E3E8D4D66}" type="presParOf" srcId="{CCD99548-C4C4-6D4C-8894-64A95A0099FE}" destId="{F49B3589-DC09-C440-A679-E7C7A1AD999A}" srcOrd="0" destOrd="0" presId="urn:microsoft.com/office/officeart/2005/8/layout/orgChart1"/>
    <dgm:cxn modelId="{ED2FDB8F-073F-424A-886E-DFA2B348C520}" type="presParOf" srcId="{CCD99548-C4C4-6D4C-8894-64A95A0099FE}" destId="{DB2AE7B5-748C-DC4B-B13E-3E44447F7568}" srcOrd="1" destOrd="0" presId="urn:microsoft.com/office/officeart/2005/8/layout/orgChart1"/>
    <dgm:cxn modelId="{E0837841-02F6-C344-B077-13332EC47281}" type="presParOf" srcId="{3E34560D-A10D-C142-A332-357348079229}" destId="{592971CF-7E1B-F54C-9D9E-3F934038A622}" srcOrd="1" destOrd="0" presId="urn:microsoft.com/office/officeart/2005/8/layout/orgChart1"/>
    <dgm:cxn modelId="{A97EF08F-EE92-8042-82F0-5ACB6E05DDEA}" type="presParOf" srcId="{3E34560D-A10D-C142-A332-357348079229}" destId="{118804D4-1C47-1E46-A857-8B399A955B2C}" srcOrd="2" destOrd="0" presId="urn:microsoft.com/office/officeart/2005/8/layout/orgChart1"/>
    <dgm:cxn modelId="{92684017-8F4F-7748-BFB6-AEF63FBB9808}" type="presParOf" srcId="{F46E6867-2885-1C41-8BE1-1DBEEC428685}" destId="{68C6508D-3526-254C-ACF4-D0643A1E29DE}" srcOrd="6" destOrd="0" presId="urn:microsoft.com/office/officeart/2005/8/layout/orgChart1"/>
    <dgm:cxn modelId="{27792DF3-6A47-4340-B784-439356CCB38E}" type="presParOf" srcId="{F46E6867-2885-1C41-8BE1-1DBEEC428685}" destId="{C241A20B-CF93-F741-BA16-3BEB6AF7275E}" srcOrd="7" destOrd="0" presId="urn:microsoft.com/office/officeart/2005/8/layout/orgChart1"/>
    <dgm:cxn modelId="{7986C28C-E20B-B841-8466-EDFC2CF72B56}" type="presParOf" srcId="{C241A20B-CF93-F741-BA16-3BEB6AF7275E}" destId="{34EC7AF8-12EA-464B-AF7D-62CF56CE4463}" srcOrd="0" destOrd="0" presId="urn:microsoft.com/office/officeart/2005/8/layout/orgChart1"/>
    <dgm:cxn modelId="{82437389-6F95-C443-BCB8-BBDB193D5447}" type="presParOf" srcId="{34EC7AF8-12EA-464B-AF7D-62CF56CE4463}" destId="{53051B23-B5ED-1F48-BC20-617EF6C3CDEF}" srcOrd="0" destOrd="0" presId="urn:microsoft.com/office/officeart/2005/8/layout/orgChart1"/>
    <dgm:cxn modelId="{83D5F22F-9B69-7D48-8EFF-FF053D5713CB}" type="presParOf" srcId="{34EC7AF8-12EA-464B-AF7D-62CF56CE4463}" destId="{B645D6A0-38B6-9D41-A702-C2C11BB7F1BC}" srcOrd="1" destOrd="0" presId="urn:microsoft.com/office/officeart/2005/8/layout/orgChart1"/>
    <dgm:cxn modelId="{780C8AB4-3213-E44B-80A0-DA4DCDA4BE7B}" type="presParOf" srcId="{C241A20B-CF93-F741-BA16-3BEB6AF7275E}" destId="{CBAAE7A4-7209-1A43-BAA9-DD2FD7B851F6}" srcOrd="1" destOrd="0" presId="urn:microsoft.com/office/officeart/2005/8/layout/orgChart1"/>
    <dgm:cxn modelId="{ABE8A4AA-11B9-404F-81E6-EE9FD77AE080}" type="presParOf" srcId="{C241A20B-CF93-F741-BA16-3BEB6AF7275E}" destId="{F162C6B0-8EF2-3E4A-8CF8-6FCC69289E68}" srcOrd="2" destOrd="0" presId="urn:microsoft.com/office/officeart/2005/8/layout/orgChart1"/>
    <dgm:cxn modelId="{41E6797D-E53D-6E4F-ABD8-AA91306CA2C3}" type="presParOf" srcId="{F46E6867-2885-1C41-8BE1-1DBEEC428685}" destId="{380A39D8-A6AC-1647-AD24-413E83A71F13}" srcOrd="8" destOrd="0" presId="urn:microsoft.com/office/officeart/2005/8/layout/orgChart1"/>
    <dgm:cxn modelId="{CB711D7F-FCD6-E949-8FF8-81F5D9B366D1}" type="presParOf" srcId="{F46E6867-2885-1C41-8BE1-1DBEEC428685}" destId="{AFD0F640-F721-514B-A6E4-63372E639574}" srcOrd="9" destOrd="0" presId="urn:microsoft.com/office/officeart/2005/8/layout/orgChart1"/>
    <dgm:cxn modelId="{D9B96127-5E29-6B45-A597-CC31FB02E0F6}" type="presParOf" srcId="{AFD0F640-F721-514B-A6E4-63372E639574}" destId="{6AADD592-AA21-CB4D-A607-D330535CBFF2}" srcOrd="0" destOrd="0" presId="urn:microsoft.com/office/officeart/2005/8/layout/orgChart1"/>
    <dgm:cxn modelId="{D1E7D100-747A-3D44-ABB1-158E06340A96}" type="presParOf" srcId="{6AADD592-AA21-CB4D-A607-D330535CBFF2}" destId="{8F34D4F3-4846-0B47-ACC9-35323E1758E4}" srcOrd="0" destOrd="0" presId="urn:microsoft.com/office/officeart/2005/8/layout/orgChart1"/>
    <dgm:cxn modelId="{974F9398-46B6-EE4A-88B0-1B2699B970FF}" type="presParOf" srcId="{6AADD592-AA21-CB4D-A607-D330535CBFF2}" destId="{F9447302-0DB4-2D47-B902-931F0321C19D}" srcOrd="1" destOrd="0" presId="urn:microsoft.com/office/officeart/2005/8/layout/orgChart1"/>
    <dgm:cxn modelId="{86667012-2E6F-A242-A974-DEE2B907A348}" type="presParOf" srcId="{AFD0F640-F721-514B-A6E4-63372E639574}" destId="{D9A2C1C3-C8F6-1440-B199-B9831AB26E5A}" srcOrd="1" destOrd="0" presId="urn:microsoft.com/office/officeart/2005/8/layout/orgChart1"/>
    <dgm:cxn modelId="{6AC5A48C-4CC0-5549-9142-AD734B9236F8}" type="presParOf" srcId="{AFD0F640-F721-514B-A6E4-63372E639574}" destId="{1311583B-7A6A-234D-BF63-C33A860139BB}" srcOrd="2" destOrd="0" presId="urn:microsoft.com/office/officeart/2005/8/layout/orgChart1"/>
    <dgm:cxn modelId="{16E37570-4672-2346-A542-A575063FC7E6}" type="presParOf" srcId="{DCB542BA-D5AA-5847-BCCE-2196FD8A9649}" destId="{4A39532D-398F-174A-ACEA-19012DD92CFF}"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2247933-417D-3142-B2CC-6D5DAD917633}" type="doc">
      <dgm:prSet loTypeId="urn:microsoft.com/office/officeart/2005/8/layout/orgChart1" loCatId="list" qsTypeId="urn:microsoft.com/office/officeart/2005/8/quickstyle/simple1" qsCatId="simple" csTypeId="urn:microsoft.com/office/officeart/2005/8/colors/accent2_1" csCatId="accent2" phldr="1"/>
      <dgm:spPr/>
    </dgm:pt>
    <dgm:pt modelId="{7C94B926-2D2E-EB4D-9426-B3466080AFB5}">
      <dgm:prSet phldrT="[文本]"/>
      <dgm:spPr/>
      <dgm:t>
        <a:bodyPr/>
        <a:lstStyle/>
        <a:p>
          <a:r>
            <a:rPr lang="zh-CN" altLang="en-US" dirty="0">
              <a:latin typeface="黑体" panose="02010609060101010101" pitchFamily="49" charset="-122"/>
              <a:ea typeface="黑体" panose="02010609060101010101" pitchFamily="49" charset="-122"/>
            </a:rPr>
            <a:t>劳务</a:t>
          </a:r>
        </a:p>
      </dgm:t>
    </dgm:pt>
    <dgm:pt modelId="{6062C204-E6C0-BD4A-B9CA-00C263AC308B}" cxnId="{001D19FA-ACBE-7D4F-BCC9-22644F76BC0C}" type="parTrans">
      <dgm:prSet/>
      <dgm:spPr/>
      <dgm:t>
        <a:bodyPr/>
        <a:lstStyle/>
        <a:p>
          <a:endParaRPr lang="zh-CN" altLang="en-US"/>
        </a:p>
      </dgm:t>
    </dgm:pt>
    <dgm:pt modelId="{617C31D4-149C-0844-9384-07D6B8C36702}" cxnId="{001D19FA-ACBE-7D4F-BCC9-22644F76BC0C}" type="sibTrans">
      <dgm:prSet/>
      <dgm:spPr/>
      <dgm:t>
        <a:bodyPr/>
        <a:lstStyle/>
        <a:p>
          <a:endParaRPr lang="zh-CN" altLang="en-US"/>
        </a:p>
      </dgm:t>
    </dgm:pt>
    <dgm:pt modelId="{0337FD05-2F4F-E54A-88A6-C5D660B2E477}">
      <dgm:prSet phldrT="[文本]"/>
      <dgm:spPr/>
      <dgm:t>
        <a:bodyPr/>
        <a:lstStyle/>
        <a:p>
          <a:r>
            <a:rPr lang="zh-CN" altLang="en-US" dirty="0">
              <a:latin typeface="黑体" panose="02010609060101010101" pitchFamily="49" charset="-122"/>
              <a:ea typeface="黑体" panose="02010609060101010101" pitchFamily="49" charset="-122"/>
            </a:rPr>
            <a:t>信用</a:t>
          </a:r>
        </a:p>
      </dgm:t>
    </dgm:pt>
    <dgm:pt modelId="{9030BAF5-3164-AB41-95EF-B8C80A54B7D4}" cxnId="{4D6AA1DD-4EB6-ED4D-9F77-D210F6039313}" type="parTrans">
      <dgm:prSet/>
      <dgm:spPr/>
      <dgm:t>
        <a:bodyPr/>
        <a:lstStyle/>
        <a:p>
          <a:endParaRPr lang="zh-CN" altLang="en-US"/>
        </a:p>
      </dgm:t>
    </dgm:pt>
    <dgm:pt modelId="{D0512A82-1ADE-1B44-B55B-3EB450BFC664}" cxnId="{4D6AA1DD-4EB6-ED4D-9F77-D210F6039313}" type="sibTrans">
      <dgm:prSet/>
      <dgm:spPr/>
      <dgm:t>
        <a:bodyPr/>
        <a:lstStyle/>
        <a:p>
          <a:endParaRPr lang="zh-CN" altLang="en-US"/>
        </a:p>
      </dgm:t>
    </dgm:pt>
    <dgm:pt modelId="{FA493668-0A38-FE41-A626-CAE2DD37F762}">
      <dgm:prSet phldrT="[文本]"/>
      <dgm:spPr/>
      <dgm:t>
        <a:bodyPr/>
        <a:lstStyle/>
        <a:p>
          <a:r>
            <a:rPr lang="zh-CN" altLang="en-US" dirty="0">
              <a:latin typeface="黑体" panose="02010609060101010101" pitchFamily="49" charset="-122"/>
              <a:ea typeface="黑体" panose="02010609060101010101" pitchFamily="49" charset="-122"/>
            </a:rPr>
            <a:t>自然人姓名</a:t>
          </a:r>
        </a:p>
      </dgm:t>
    </dgm:pt>
    <dgm:pt modelId="{A69F3BF8-3AA5-294C-BBDF-A99A3E953BA7}" cxnId="{3A10F505-7BDA-BB4F-8C8D-7E115D2CB960}" type="parTrans">
      <dgm:prSet/>
      <dgm:spPr/>
      <dgm:t>
        <a:bodyPr/>
        <a:lstStyle/>
        <a:p>
          <a:endParaRPr lang="zh-CN" altLang="en-US"/>
        </a:p>
      </dgm:t>
    </dgm:pt>
    <dgm:pt modelId="{CC2D496D-7C10-8343-9361-0FBED852D67B}" cxnId="{3A10F505-7BDA-BB4F-8C8D-7E115D2CB960}" type="sibTrans">
      <dgm:prSet/>
      <dgm:spPr/>
      <dgm:t>
        <a:bodyPr/>
        <a:lstStyle/>
        <a:p>
          <a:endParaRPr lang="zh-CN" altLang="en-US"/>
        </a:p>
      </dgm:t>
    </dgm:pt>
    <dgm:pt modelId="{F3AAEAD7-89D3-204D-BA53-5BCC15D2C870}">
      <dgm:prSet phldrT="[文本]"/>
      <dgm:spPr/>
      <dgm:t>
        <a:bodyPr/>
        <a:lstStyle/>
        <a:p>
          <a:r>
            <a:rPr lang="zh-CN" altLang="en-US" dirty="0">
              <a:latin typeface="黑体" panose="02010609060101010101" pitchFamily="49" charset="-122"/>
              <a:ea typeface="黑体" panose="02010609060101010101" pitchFamily="49" charset="-122"/>
            </a:rPr>
            <a:t>商誉</a:t>
          </a:r>
        </a:p>
      </dgm:t>
    </dgm:pt>
    <dgm:pt modelId="{B94B037D-9D02-4241-8059-847EFED4EE7B}" cxnId="{44132B50-4D71-BF46-A68F-DB7D25509316}" type="parTrans">
      <dgm:prSet/>
      <dgm:spPr/>
      <dgm:t>
        <a:bodyPr/>
        <a:lstStyle/>
        <a:p>
          <a:endParaRPr lang="zh-CN" altLang="en-US"/>
        </a:p>
      </dgm:t>
    </dgm:pt>
    <dgm:pt modelId="{3F3B33BC-88B8-9C4C-A92D-D65E9B845BDB}" cxnId="{44132B50-4D71-BF46-A68F-DB7D25509316}" type="sibTrans">
      <dgm:prSet/>
      <dgm:spPr/>
      <dgm:t>
        <a:bodyPr/>
        <a:lstStyle/>
        <a:p>
          <a:endParaRPr lang="zh-CN" altLang="en-US"/>
        </a:p>
      </dgm:t>
    </dgm:pt>
    <dgm:pt modelId="{F9351BE1-4B29-A646-9FE5-BDC16A1146C5}">
      <dgm:prSet phldrT="[文本]"/>
      <dgm:spPr/>
      <dgm:t>
        <a:bodyPr/>
        <a:lstStyle/>
        <a:p>
          <a:r>
            <a:rPr lang="zh-CN" altLang="en-US" dirty="0">
              <a:latin typeface="黑体" panose="02010609060101010101" pitchFamily="49" charset="-122"/>
              <a:ea typeface="黑体" panose="02010609060101010101" pitchFamily="49" charset="-122"/>
            </a:rPr>
            <a:t>出资禁止</a:t>
          </a:r>
        </a:p>
      </dgm:t>
    </dgm:pt>
    <dgm:pt modelId="{4D1E1459-7974-E649-8457-93AF54EEB355}" cxnId="{F79D4823-4782-E242-A401-90E848FD0FB4}" type="parTrans">
      <dgm:prSet/>
      <dgm:spPr/>
      <dgm:t>
        <a:bodyPr/>
        <a:lstStyle/>
        <a:p>
          <a:endParaRPr lang="zh-CN" altLang="en-US"/>
        </a:p>
      </dgm:t>
    </dgm:pt>
    <dgm:pt modelId="{BBC4F654-F3E4-3841-8A69-ACEE81949031}" cxnId="{F79D4823-4782-E242-A401-90E848FD0FB4}" type="sibTrans">
      <dgm:prSet/>
      <dgm:spPr/>
      <dgm:t>
        <a:bodyPr/>
        <a:lstStyle/>
        <a:p>
          <a:endParaRPr lang="zh-CN" altLang="en-US"/>
        </a:p>
      </dgm:t>
    </dgm:pt>
    <dgm:pt modelId="{0F2B9E79-4315-084B-81C4-BFFB035577B5}">
      <dgm:prSet phldrT="[文本]"/>
      <dgm:spPr/>
      <dgm:t>
        <a:bodyPr/>
        <a:lstStyle/>
        <a:p>
          <a:r>
            <a:rPr lang="zh-CN" altLang="en-US" dirty="0">
              <a:latin typeface="黑体" panose="02010609060101010101" pitchFamily="49" charset="-122"/>
              <a:ea typeface="黑体" panose="02010609060101010101" pitchFamily="49" charset="-122"/>
            </a:rPr>
            <a:t>特许经营权</a:t>
          </a:r>
        </a:p>
      </dgm:t>
    </dgm:pt>
    <dgm:pt modelId="{06AE39F8-78CC-1242-B547-07EE32DDE8B8}" cxnId="{0696AB4B-7C0F-2647-9349-7B0346473611}" type="parTrans">
      <dgm:prSet/>
      <dgm:spPr/>
      <dgm:t>
        <a:bodyPr/>
        <a:lstStyle/>
        <a:p>
          <a:endParaRPr lang="zh-CN" altLang="en-US"/>
        </a:p>
      </dgm:t>
    </dgm:pt>
    <dgm:pt modelId="{D599B70E-BEDE-F641-A8BF-F4418A48A876}" cxnId="{0696AB4B-7C0F-2647-9349-7B0346473611}" type="sibTrans">
      <dgm:prSet/>
      <dgm:spPr/>
      <dgm:t>
        <a:bodyPr/>
        <a:lstStyle/>
        <a:p>
          <a:endParaRPr lang="zh-CN" altLang="en-US"/>
        </a:p>
      </dgm:t>
    </dgm:pt>
    <dgm:pt modelId="{58163997-4011-824E-A78B-C39093A97D5E}" type="pres">
      <dgm:prSet presAssocID="{12247933-417D-3142-B2CC-6D5DAD917633}" presName="hierChild1" presStyleCnt="0">
        <dgm:presLayoutVars>
          <dgm:orgChart val="1"/>
          <dgm:chPref val="1"/>
          <dgm:dir/>
          <dgm:animOne val="branch"/>
          <dgm:animLvl val="lvl"/>
          <dgm:resizeHandles/>
        </dgm:presLayoutVars>
      </dgm:prSet>
      <dgm:spPr/>
    </dgm:pt>
    <dgm:pt modelId="{DCB542BA-D5AA-5847-BCCE-2196FD8A9649}" type="pres">
      <dgm:prSet presAssocID="{F9351BE1-4B29-A646-9FE5-BDC16A1146C5}" presName="hierRoot1" presStyleCnt="0">
        <dgm:presLayoutVars>
          <dgm:hierBranch val="init"/>
        </dgm:presLayoutVars>
      </dgm:prSet>
      <dgm:spPr/>
    </dgm:pt>
    <dgm:pt modelId="{56E6866B-D318-8142-9CD6-18E63AA488C1}" type="pres">
      <dgm:prSet presAssocID="{F9351BE1-4B29-A646-9FE5-BDC16A1146C5}" presName="rootComposite1" presStyleCnt="0"/>
      <dgm:spPr/>
    </dgm:pt>
    <dgm:pt modelId="{EC3E0592-CD7E-E147-9005-7D4834C63DF7}" type="pres">
      <dgm:prSet presAssocID="{F9351BE1-4B29-A646-9FE5-BDC16A1146C5}" presName="rootText1" presStyleLbl="node0" presStyleIdx="0" presStyleCnt="1">
        <dgm:presLayoutVars>
          <dgm:chPref val="3"/>
        </dgm:presLayoutVars>
      </dgm:prSet>
      <dgm:spPr/>
    </dgm:pt>
    <dgm:pt modelId="{01EDC3E1-D467-AA4D-8539-1A8E66154499}" type="pres">
      <dgm:prSet presAssocID="{F9351BE1-4B29-A646-9FE5-BDC16A1146C5}" presName="rootConnector1" presStyleLbl="node1" presStyleIdx="0" presStyleCnt="0"/>
      <dgm:spPr/>
    </dgm:pt>
    <dgm:pt modelId="{F46E6867-2885-1C41-8BE1-1DBEEC428685}" type="pres">
      <dgm:prSet presAssocID="{F9351BE1-4B29-A646-9FE5-BDC16A1146C5}" presName="hierChild2" presStyleCnt="0"/>
      <dgm:spPr/>
    </dgm:pt>
    <dgm:pt modelId="{750E6566-628F-1641-8063-B1205166F722}" type="pres">
      <dgm:prSet presAssocID="{6062C204-E6C0-BD4A-B9CA-00C263AC308B}" presName="Name37" presStyleLbl="parChTrans1D2" presStyleIdx="0" presStyleCnt="5"/>
      <dgm:spPr/>
    </dgm:pt>
    <dgm:pt modelId="{53F7AEDE-49BB-F440-851B-2AA4E050CABB}" type="pres">
      <dgm:prSet presAssocID="{7C94B926-2D2E-EB4D-9426-B3466080AFB5}" presName="hierRoot2" presStyleCnt="0">
        <dgm:presLayoutVars>
          <dgm:hierBranch val="init"/>
        </dgm:presLayoutVars>
      </dgm:prSet>
      <dgm:spPr/>
    </dgm:pt>
    <dgm:pt modelId="{94A0DE3F-5104-7E42-8460-934B2B9CEC29}" type="pres">
      <dgm:prSet presAssocID="{7C94B926-2D2E-EB4D-9426-B3466080AFB5}" presName="rootComposite" presStyleCnt="0"/>
      <dgm:spPr/>
    </dgm:pt>
    <dgm:pt modelId="{128E4489-8E9E-5942-8FF0-6BA33BE8425D}" type="pres">
      <dgm:prSet presAssocID="{7C94B926-2D2E-EB4D-9426-B3466080AFB5}" presName="rootText" presStyleLbl="node2" presStyleIdx="0" presStyleCnt="5">
        <dgm:presLayoutVars>
          <dgm:chPref val="3"/>
        </dgm:presLayoutVars>
      </dgm:prSet>
      <dgm:spPr/>
    </dgm:pt>
    <dgm:pt modelId="{D7BB1F93-616E-BD44-8915-68C3AFE334CB}" type="pres">
      <dgm:prSet presAssocID="{7C94B926-2D2E-EB4D-9426-B3466080AFB5}" presName="rootConnector" presStyleLbl="node2" presStyleIdx="0" presStyleCnt="5"/>
      <dgm:spPr/>
    </dgm:pt>
    <dgm:pt modelId="{EAAE15C6-A022-FF41-ABC2-73A9134008E6}" type="pres">
      <dgm:prSet presAssocID="{7C94B926-2D2E-EB4D-9426-B3466080AFB5}" presName="hierChild4" presStyleCnt="0"/>
      <dgm:spPr/>
    </dgm:pt>
    <dgm:pt modelId="{6787C5B1-21FD-7648-B17F-8712CBDE7CAC}" type="pres">
      <dgm:prSet presAssocID="{7C94B926-2D2E-EB4D-9426-B3466080AFB5}" presName="hierChild5" presStyleCnt="0"/>
      <dgm:spPr/>
    </dgm:pt>
    <dgm:pt modelId="{E96E5EC7-5761-184A-8B9F-2A29D8BEF09F}" type="pres">
      <dgm:prSet presAssocID="{9030BAF5-3164-AB41-95EF-B8C80A54B7D4}" presName="Name37" presStyleLbl="parChTrans1D2" presStyleIdx="1" presStyleCnt="5"/>
      <dgm:spPr/>
    </dgm:pt>
    <dgm:pt modelId="{A1F35723-A38F-C648-BDF8-95BCB4AA978B}" type="pres">
      <dgm:prSet presAssocID="{0337FD05-2F4F-E54A-88A6-C5D660B2E477}" presName="hierRoot2" presStyleCnt="0">
        <dgm:presLayoutVars>
          <dgm:hierBranch val="init"/>
        </dgm:presLayoutVars>
      </dgm:prSet>
      <dgm:spPr/>
    </dgm:pt>
    <dgm:pt modelId="{779445D9-EFE6-1744-88DB-1B752BDF5843}" type="pres">
      <dgm:prSet presAssocID="{0337FD05-2F4F-E54A-88A6-C5D660B2E477}" presName="rootComposite" presStyleCnt="0"/>
      <dgm:spPr/>
    </dgm:pt>
    <dgm:pt modelId="{A997E858-F83D-AA4E-B99A-64858025C74A}" type="pres">
      <dgm:prSet presAssocID="{0337FD05-2F4F-E54A-88A6-C5D660B2E477}" presName="rootText" presStyleLbl="node2" presStyleIdx="1" presStyleCnt="5">
        <dgm:presLayoutVars>
          <dgm:chPref val="3"/>
        </dgm:presLayoutVars>
      </dgm:prSet>
      <dgm:spPr/>
    </dgm:pt>
    <dgm:pt modelId="{97EC645A-A075-0646-9811-DE4890F51CE7}" type="pres">
      <dgm:prSet presAssocID="{0337FD05-2F4F-E54A-88A6-C5D660B2E477}" presName="rootConnector" presStyleLbl="node2" presStyleIdx="1" presStyleCnt="5"/>
      <dgm:spPr/>
    </dgm:pt>
    <dgm:pt modelId="{910E66FA-32BD-DE4A-B8FA-CC27B7DC8CAD}" type="pres">
      <dgm:prSet presAssocID="{0337FD05-2F4F-E54A-88A6-C5D660B2E477}" presName="hierChild4" presStyleCnt="0"/>
      <dgm:spPr/>
    </dgm:pt>
    <dgm:pt modelId="{6A3294E2-372E-FF4C-99FC-7C1515CE4868}" type="pres">
      <dgm:prSet presAssocID="{0337FD05-2F4F-E54A-88A6-C5D660B2E477}" presName="hierChild5" presStyleCnt="0"/>
      <dgm:spPr/>
    </dgm:pt>
    <dgm:pt modelId="{ACC53819-E3D2-FB4C-B767-45C3C5C27E8B}" type="pres">
      <dgm:prSet presAssocID="{A69F3BF8-3AA5-294C-BBDF-A99A3E953BA7}" presName="Name37" presStyleLbl="parChTrans1D2" presStyleIdx="2" presStyleCnt="5"/>
      <dgm:spPr/>
    </dgm:pt>
    <dgm:pt modelId="{3E34560D-A10D-C142-A332-357348079229}" type="pres">
      <dgm:prSet presAssocID="{FA493668-0A38-FE41-A626-CAE2DD37F762}" presName="hierRoot2" presStyleCnt="0">
        <dgm:presLayoutVars>
          <dgm:hierBranch val="init"/>
        </dgm:presLayoutVars>
      </dgm:prSet>
      <dgm:spPr/>
    </dgm:pt>
    <dgm:pt modelId="{CCD99548-C4C4-6D4C-8894-64A95A0099FE}" type="pres">
      <dgm:prSet presAssocID="{FA493668-0A38-FE41-A626-CAE2DD37F762}" presName="rootComposite" presStyleCnt="0"/>
      <dgm:spPr/>
    </dgm:pt>
    <dgm:pt modelId="{F49B3589-DC09-C440-A679-E7C7A1AD999A}" type="pres">
      <dgm:prSet presAssocID="{FA493668-0A38-FE41-A626-CAE2DD37F762}" presName="rootText" presStyleLbl="node2" presStyleIdx="2" presStyleCnt="5">
        <dgm:presLayoutVars>
          <dgm:chPref val="3"/>
        </dgm:presLayoutVars>
      </dgm:prSet>
      <dgm:spPr/>
    </dgm:pt>
    <dgm:pt modelId="{DB2AE7B5-748C-DC4B-B13E-3E44447F7568}" type="pres">
      <dgm:prSet presAssocID="{FA493668-0A38-FE41-A626-CAE2DD37F762}" presName="rootConnector" presStyleLbl="node2" presStyleIdx="2" presStyleCnt="5"/>
      <dgm:spPr/>
    </dgm:pt>
    <dgm:pt modelId="{592971CF-7E1B-F54C-9D9E-3F934038A622}" type="pres">
      <dgm:prSet presAssocID="{FA493668-0A38-FE41-A626-CAE2DD37F762}" presName="hierChild4" presStyleCnt="0"/>
      <dgm:spPr/>
    </dgm:pt>
    <dgm:pt modelId="{118804D4-1C47-1E46-A857-8B399A955B2C}" type="pres">
      <dgm:prSet presAssocID="{FA493668-0A38-FE41-A626-CAE2DD37F762}" presName="hierChild5" presStyleCnt="0"/>
      <dgm:spPr/>
    </dgm:pt>
    <dgm:pt modelId="{68C6508D-3526-254C-ACF4-D0643A1E29DE}" type="pres">
      <dgm:prSet presAssocID="{B94B037D-9D02-4241-8059-847EFED4EE7B}" presName="Name37" presStyleLbl="parChTrans1D2" presStyleIdx="3" presStyleCnt="5"/>
      <dgm:spPr/>
    </dgm:pt>
    <dgm:pt modelId="{C241A20B-CF93-F741-BA16-3BEB6AF7275E}" type="pres">
      <dgm:prSet presAssocID="{F3AAEAD7-89D3-204D-BA53-5BCC15D2C870}" presName="hierRoot2" presStyleCnt="0">
        <dgm:presLayoutVars>
          <dgm:hierBranch val="init"/>
        </dgm:presLayoutVars>
      </dgm:prSet>
      <dgm:spPr/>
    </dgm:pt>
    <dgm:pt modelId="{34EC7AF8-12EA-464B-AF7D-62CF56CE4463}" type="pres">
      <dgm:prSet presAssocID="{F3AAEAD7-89D3-204D-BA53-5BCC15D2C870}" presName="rootComposite" presStyleCnt="0"/>
      <dgm:spPr/>
    </dgm:pt>
    <dgm:pt modelId="{53051B23-B5ED-1F48-BC20-617EF6C3CDEF}" type="pres">
      <dgm:prSet presAssocID="{F3AAEAD7-89D3-204D-BA53-5BCC15D2C870}" presName="rootText" presStyleLbl="node2" presStyleIdx="3" presStyleCnt="5">
        <dgm:presLayoutVars>
          <dgm:chPref val="3"/>
        </dgm:presLayoutVars>
      </dgm:prSet>
      <dgm:spPr/>
    </dgm:pt>
    <dgm:pt modelId="{B645D6A0-38B6-9D41-A702-C2C11BB7F1BC}" type="pres">
      <dgm:prSet presAssocID="{F3AAEAD7-89D3-204D-BA53-5BCC15D2C870}" presName="rootConnector" presStyleLbl="node2" presStyleIdx="3" presStyleCnt="5"/>
      <dgm:spPr/>
    </dgm:pt>
    <dgm:pt modelId="{CBAAE7A4-7209-1A43-BAA9-DD2FD7B851F6}" type="pres">
      <dgm:prSet presAssocID="{F3AAEAD7-89D3-204D-BA53-5BCC15D2C870}" presName="hierChild4" presStyleCnt="0"/>
      <dgm:spPr/>
    </dgm:pt>
    <dgm:pt modelId="{F162C6B0-8EF2-3E4A-8CF8-6FCC69289E68}" type="pres">
      <dgm:prSet presAssocID="{F3AAEAD7-89D3-204D-BA53-5BCC15D2C870}" presName="hierChild5" presStyleCnt="0"/>
      <dgm:spPr/>
    </dgm:pt>
    <dgm:pt modelId="{B4A78130-76C0-034D-8623-A403B90A1BA6}" type="pres">
      <dgm:prSet presAssocID="{06AE39F8-78CC-1242-B547-07EE32DDE8B8}" presName="Name37" presStyleLbl="parChTrans1D2" presStyleIdx="4" presStyleCnt="5"/>
      <dgm:spPr/>
    </dgm:pt>
    <dgm:pt modelId="{84F3A9BE-2108-354B-818F-5493470396DF}" type="pres">
      <dgm:prSet presAssocID="{0F2B9E79-4315-084B-81C4-BFFB035577B5}" presName="hierRoot2" presStyleCnt="0">
        <dgm:presLayoutVars>
          <dgm:hierBranch val="init"/>
        </dgm:presLayoutVars>
      </dgm:prSet>
      <dgm:spPr/>
    </dgm:pt>
    <dgm:pt modelId="{5E4C9412-1597-304A-BD4F-9E85755A99EF}" type="pres">
      <dgm:prSet presAssocID="{0F2B9E79-4315-084B-81C4-BFFB035577B5}" presName="rootComposite" presStyleCnt="0"/>
      <dgm:spPr/>
    </dgm:pt>
    <dgm:pt modelId="{2131F381-02D1-1C40-8C2E-80DB7FF87BFE}" type="pres">
      <dgm:prSet presAssocID="{0F2B9E79-4315-084B-81C4-BFFB035577B5}" presName="rootText" presStyleLbl="node2" presStyleIdx="4" presStyleCnt="5">
        <dgm:presLayoutVars>
          <dgm:chPref val="3"/>
        </dgm:presLayoutVars>
      </dgm:prSet>
      <dgm:spPr/>
    </dgm:pt>
    <dgm:pt modelId="{A5E2E43C-48AF-944A-9C85-24FB67451A61}" type="pres">
      <dgm:prSet presAssocID="{0F2B9E79-4315-084B-81C4-BFFB035577B5}" presName="rootConnector" presStyleLbl="node2" presStyleIdx="4" presStyleCnt="5"/>
      <dgm:spPr/>
    </dgm:pt>
    <dgm:pt modelId="{041D9CEC-B9E1-BF4C-84AA-4538453C72AB}" type="pres">
      <dgm:prSet presAssocID="{0F2B9E79-4315-084B-81C4-BFFB035577B5}" presName="hierChild4" presStyleCnt="0"/>
      <dgm:spPr/>
    </dgm:pt>
    <dgm:pt modelId="{4D67FA12-868D-B240-A92E-7852AD8676A8}" type="pres">
      <dgm:prSet presAssocID="{0F2B9E79-4315-084B-81C4-BFFB035577B5}" presName="hierChild5" presStyleCnt="0"/>
      <dgm:spPr/>
    </dgm:pt>
    <dgm:pt modelId="{4A39532D-398F-174A-ACEA-19012DD92CFF}" type="pres">
      <dgm:prSet presAssocID="{F9351BE1-4B29-A646-9FE5-BDC16A1146C5}" presName="hierChild3" presStyleCnt="0"/>
      <dgm:spPr/>
    </dgm:pt>
  </dgm:ptLst>
  <dgm:cxnLst>
    <dgm:cxn modelId="{3A10F505-7BDA-BB4F-8C8D-7E115D2CB960}" srcId="{F9351BE1-4B29-A646-9FE5-BDC16A1146C5}" destId="{FA493668-0A38-FE41-A626-CAE2DD37F762}" srcOrd="2" destOrd="0" parTransId="{A69F3BF8-3AA5-294C-BBDF-A99A3E953BA7}" sibTransId="{CC2D496D-7C10-8343-9361-0FBED852D67B}"/>
    <dgm:cxn modelId="{6426A517-594E-C544-BBA7-F7F384B07197}" type="presOf" srcId="{F9351BE1-4B29-A646-9FE5-BDC16A1146C5}" destId="{01EDC3E1-D467-AA4D-8539-1A8E66154499}" srcOrd="1" destOrd="0" presId="urn:microsoft.com/office/officeart/2005/8/layout/orgChart1"/>
    <dgm:cxn modelId="{0EF0A821-FECD-5143-B4C0-56BCA4CC046A}" type="presOf" srcId="{7C94B926-2D2E-EB4D-9426-B3466080AFB5}" destId="{128E4489-8E9E-5942-8FF0-6BA33BE8425D}" srcOrd="0" destOrd="0" presId="urn:microsoft.com/office/officeart/2005/8/layout/orgChart1"/>
    <dgm:cxn modelId="{F79D4823-4782-E242-A401-90E848FD0FB4}" srcId="{12247933-417D-3142-B2CC-6D5DAD917633}" destId="{F9351BE1-4B29-A646-9FE5-BDC16A1146C5}" srcOrd="0" destOrd="0" parTransId="{4D1E1459-7974-E649-8457-93AF54EEB355}" sibTransId="{BBC4F654-F3E4-3841-8A69-ACEE81949031}"/>
    <dgm:cxn modelId="{53FD8E36-16A2-AC4C-8D92-9E02D40668F5}" type="presOf" srcId="{7C94B926-2D2E-EB4D-9426-B3466080AFB5}" destId="{D7BB1F93-616E-BD44-8915-68C3AFE334CB}" srcOrd="1" destOrd="0" presId="urn:microsoft.com/office/officeart/2005/8/layout/orgChart1"/>
    <dgm:cxn modelId="{74DBBC3C-8A9C-5E40-8FD9-FF1726F6E16A}" type="presOf" srcId="{FA493668-0A38-FE41-A626-CAE2DD37F762}" destId="{F49B3589-DC09-C440-A679-E7C7A1AD999A}" srcOrd="0" destOrd="0" presId="urn:microsoft.com/office/officeart/2005/8/layout/orgChart1"/>
    <dgm:cxn modelId="{046F1140-2F25-8343-A880-8B4CAB973737}" type="presOf" srcId="{6062C204-E6C0-BD4A-B9CA-00C263AC308B}" destId="{750E6566-628F-1641-8063-B1205166F722}" srcOrd="0" destOrd="0" presId="urn:microsoft.com/office/officeart/2005/8/layout/orgChart1"/>
    <dgm:cxn modelId="{89B7D545-A8A5-F44F-B508-38CCCB8B37F4}" type="presOf" srcId="{0337FD05-2F4F-E54A-88A6-C5D660B2E477}" destId="{A997E858-F83D-AA4E-B99A-64858025C74A}" srcOrd="0" destOrd="0" presId="urn:microsoft.com/office/officeart/2005/8/layout/orgChart1"/>
    <dgm:cxn modelId="{0696AB4B-7C0F-2647-9349-7B0346473611}" srcId="{F9351BE1-4B29-A646-9FE5-BDC16A1146C5}" destId="{0F2B9E79-4315-084B-81C4-BFFB035577B5}" srcOrd="4" destOrd="0" parTransId="{06AE39F8-78CC-1242-B547-07EE32DDE8B8}" sibTransId="{D599B70E-BEDE-F641-A8BF-F4418A48A876}"/>
    <dgm:cxn modelId="{44132B50-4D71-BF46-A68F-DB7D25509316}" srcId="{F9351BE1-4B29-A646-9FE5-BDC16A1146C5}" destId="{F3AAEAD7-89D3-204D-BA53-5BCC15D2C870}" srcOrd="3" destOrd="0" parTransId="{B94B037D-9D02-4241-8059-847EFED4EE7B}" sibTransId="{3F3B33BC-88B8-9C4C-A92D-D65E9B845BDB}"/>
    <dgm:cxn modelId="{F83B0552-1DCE-A04B-9E64-55339E64662C}" type="presOf" srcId="{FA493668-0A38-FE41-A626-CAE2DD37F762}" destId="{DB2AE7B5-748C-DC4B-B13E-3E44447F7568}" srcOrd="1" destOrd="0" presId="urn:microsoft.com/office/officeart/2005/8/layout/orgChart1"/>
    <dgm:cxn modelId="{F78BEF5A-4E0D-E349-BEEB-1D5043506297}" type="presOf" srcId="{B94B037D-9D02-4241-8059-847EFED4EE7B}" destId="{68C6508D-3526-254C-ACF4-D0643A1E29DE}" srcOrd="0" destOrd="0" presId="urn:microsoft.com/office/officeart/2005/8/layout/orgChart1"/>
    <dgm:cxn modelId="{9B1E488E-D5F3-5042-8C3F-8A9A1F85A624}" type="presOf" srcId="{0F2B9E79-4315-084B-81C4-BFFB035577B5}" destId="{2131F381-02D1-1C40-8C2E-80DB7FF87BFE}" srcOrd="0" destOrd="0" presId="urn:microsoft.com/office/officeart/2005/8/layout/orgChart1"/>
    <dgm:cxn modelId="{C45E3996-E2B3-0B4B-A6D4-8B3A14D24BB6}" type="presOf" srcId="{A69F3BF8-3AA5-294C-BBDF-A99A3E953BA7}" destId="{ACC53819-E3D2-FB4C-B767-45C3C5C27E8B}" srcOrd="0" destOrd="0" presId="urn:microsoft.com/office/officeart/2005/8/layout/orgChart1"/>
    <dgm:cxn modelId="{E59DE69B-AC14-2746-8530-F7D14D76836C}" type="presOf" srcId="{06AE39F8-78CC-1242-B547-07EE32DDE8B8}" destId="{B4A78130-76C0-034D-8623-A403B90A1BA6}" srcOrd="0" destOrd="0" presId="urn:microsoft.com/office/officeart/2005/8/layout/orgChart1"/>
    <dgm:cxn modelId="{ED9606C1-7051-8E49-B4AA-A73C8DA22933}" type="presOf" srcId="{0337FD05-2F4F-E54A-88A6-C5D660B2E477}" destId="{97EC645A-A075-0646-9811-DE4890F51CE7}" srcOrd="1" destOrd="0" presId="urn:microsoft.com/office/officeart/2005/8/layout/orgChart1"/>
    <dgm:cxn modelId="{BB2F41DB-8283-6945-A891-AD5D6453D44D}" type="presOf" srcId="{F3AAEAD7-89D3-204D-BA53-5BCC15D2C870}" destId="{53051B23-B5ED-1F48-BC20-617EF6C3CDEF}" srcOrd="0" destOrd="0" presId="urn:microsoft.com/office/officeart/2005/8/layout/orgChart1"/>
    <dgm:cxn modelId="{4D6AA1DD-4EB6-ED4D-9F77-D210F6039313}" srcId="{F9351BE1-4B29-A646-9FE5-BDC16A1146C5}" destId="{0337FD05-2F4F-E54A-88A6-C5D660B2E477}" srcOrd="1" destOrd="0" parTransId="{9030BAF5-3164-AB41-95EF-B8C80A54B7D4}" sibTransId="{D0512A82-1ADE-1B44-B55B-3EB450BFC664}"/>
    <dgm:cxn modelId="{290188E5-F544-8D44-A9A3-DCE9340B4A5F}" type="presOf" srcId="{12247933-417D-3142-B2CC-6D5DAD917633}" destId="{58163997-4011-824E-A78B-C39093A97D5E}" srcOrd="0" destOrd="0" presId="urn:microsoft.com/office/officeart/2005/8/layout/orgChart1"/>
    <dgm:cxn modelId="{48E232E9-1A48-FD47-9254-A958B12F5F54}" type="presOf" srcId="{0F2B9E79-4315-084B-81C4-BFFB035577B5}" destId="{A5E2E43C-48AF-944A-9C85-24FB67451A61}" srcOrd="1" destOrd="0" presId="urn:microsoft.com/office/officeart/2005/8/layout/orgChart1"/>
    <dgm:cxn modelId="{DF61B9EF-DE93-D24B-A6E6-130CC741BA91}" type="presOf" srcId="{F3AAEAD7-89D3-204D-BA53-5BCC15D2C870}" destId="{B645D6A0-38B6-9D41-A702-C2C11BB7F1BC}" srcOrd="1" destOrd="0" presId="urn:microsoft.com/office/officeart/2005/8/layout/orgChart1"/>
    <dgm:cxn modelId="{66A0D4F6-6E2F-4E49-8C2D-7B8148AF783A}" type="presOf" srcId="{9030BAF5-3164-AB41-95EF-B8C80A54B7D4}" destId="{E96E5EC7-5761-184A-8B9F-2A29D8BEF09F}" srcOrd="0" destOrd="0" presId="urn:microsoft.com/office/officeart/2005/8/layout/orgChart1"/>
    <dgm:cxn modelId="{001D19FA-ACBE-7D4F-BCC9-22644F76BC0C}" srcId="{F9351BE1-4B29-A646-9FE5-BDC16A1146C5}" destId="{7C94B926-2D2E-EB4D-9426-B3466080AFB5}" srcOrd="0" destOrd="0" parTransId="{6062C204-E6C0-BD4A-B9CA-00C263AC308B}" sibTransId="{617C31D4-149C-0844-9384-07D6B8C36702}"/>
    <dgm:cxn modelId="{7F4173FD-9892-A043-BB08-6CED9AEA127D}" type="presOf" srcId="{F9351BE1-4B29-A646-9FE5-BDC16A1146C5}" destId="{EC3E0592-CD7E-E147-9005-7D4834C63DF7}" srcOrd="0" destOrd="0" presId="urn:microsoft.com/office/officeart/2005/8/layout/orgChart1"/>
    <dgm:cxn modelId="{BEB5EBB5-DBBB-AD49-8A81-DFD118326C6A}" type="presParOf" srcId="{58163997-4011-824E-A78B-C39093A97D5E}" destId="{DCB542BA-D5AA-5847-BCCE-2196FD8A9649}" srcOrd="0" destOrd="0" presId="urn:microsoft.com/office/officeart/2005/8/layout/orgChart1"/>
    <dgm:cxn modelId="{D50952CA-F606-FE4F-91F5-F244D7AF78DC}" type="presParOf" srcId="{DCB542BA-D5AA-5847-BCCE-2196FD8A9649}" destId="{56E6866B-D318-8142-9CD6-18E63AA488C1}" srcOrd="0" destOrd="0" presId="urn:microsoft.com/office/officeart/2005/8/layout/orgChart1"/>
    <dgm:cxn modelId="{ECA8BF86-FB55-5D45-947C-6DF1BF1232DA}" type="presParOf" srcId="{56E6866B-D318-8142-9CD6-18E63AA488C1}" destId="{EC3E0592-CD7E-E147-9005-7D4834C63DF7}" srcOrd="0" destOrd="0" presId="urn:microsoft.com/office/officeart/2005/8/layout/orgChart1"/>
    <dgm:cxn modelId="{A49A1612-B575-3749-9BA3-6BCD144A1947}" type="presParOf" srcId="{56E6866B-D318-8142-9CD6-18E63AA488C1}" destId="{01EDC3E1-D467-AA4D-8539-1A8E66154499}" srcOrd="1" destOrd="0" presId="urn:microsoft.com/office/officeart/2005/8/layout/orgChart1"/>
    <dgm:cxn modelId="{D1626A3C-49DE-7040-A051-995F1E82E6B3}" type="presParOf" srcId="{DCB542BA-D5AA-5847-BCCE-2196FD8A9649}" destId="{F46E6867-2885-1C41-8BE1-1DBEEC428685}" srcOrd="1" destOrd="0" presId="urn:microsoft.com/office/officeart/2005/8/layout/orgChart1"/>
    <dgm:cxn modelId="{C3810244-53F8-974C-BD74-5EEB0203D4A8}" type="presParOf" srcId="{F46E6867-2885-1C41-8BE1-1DBEEC428685}" destId="{750E6566-628F-1641-8063-B1205166F722}" srcOrd="0" destOrd="0" presId="urn:microsoft.com/office/officeart/2005/8/layout/orgChart1"/>
    <dgm:cxn modelId="{38271922-1422-9742-99FF-4498E00BBA7C}" type="presParOf" srcId="{F46E6867-2885-1C41-8BE1-1DBEEC428685}" destId="{53F7AEDE-49BB-F440-851B-2AA4E050CABB}" srcOrd="1" destOrd="0" presId="urn:microsoft.com/office/officeart/2005/8/layout/orgChart1"/>
    <dgm:cxn modelId="{1D0A9E78-4ABF-A14A-B45C-6EED92631506}" type="presParOf" srcId="{53F7AEDE-49BB-F440-851B-2AA4E050CABB}" destId="{94A0DE3F-5104-7E42-8460-934B2B9CEC29}" srcOrd="0" destOrd="0" presId="urn:microsoft.com/office/officeart/2005/8/layout/orgChart1"/>
    <dgm:cxn modelId="{F5E09249-B542-0142-A2A2-89088DB86A06}" type="presParOf" srcId="{94A0DE3F-5104-7E42-8460-934B2B9CEC29}" destId="{128E4489-8E9E-5942-8FF0-6BA33BE8425D}" srcOrd="0" destOrd="0" presId="urn:microsoft.com/office/officeart/2005/8/layout/orgChart1"/>
    <dgm:cxn modelId="{4B5CCE9C-42F7-644A-B9B4-9333BA5AB857}" type="presParOf" srcId="{94A0DE3F-5104-7E42-8460-934B2B9CEC29}" destId="{D7BB1F93-616E-BD44-8915-68C3AFE334CB}" srcOrd="1" destOrd="0" presId="urn:microsoft.com/office/officeart/2005/8/layout/orgChart1"/>
    <dgm:cxn modelId="{A18A8F4E-78EE-FA4C-A399-69CEAB85D486}" type="presParOf" srcId="{53F7AEDE-49BB-F440-851B-2AA4E050CABB}" destId="{EAAE15C6-A022-FF41-ABC2-73A9134008E6}" srcOrd="1" destOrd="0" presId="urn:microsoft.com/office/officeart/2005/8/layout/orgChart1"/>
    <dgm:cxn modelId="{127022C6-E654-9A4E-9F81-79512BC03243}" type="presParOf" srcId="{53F7AEDE-49BB-F440-851B-2AA4E050CABB}" destId="{6787C5B1-21FD-7648-B17F-8712CBDE7CAC}" srcOrd="2" destOrd="0" presId="urn:microsoft.com/office/officeart/2005/8/layout/orgChart1"/>
    <dgm:cxn modelId="{A48A4FAD-D4D7-E64C-A79F-69377EAE70E3}" type="presParOf" srcId="{F46E6867-2885-1C41-8BE1-1DBEEC428685}" destId="{E96E5EC7-5761-184A-8B9F-2A29D8BEF09F}" srcOrd="2" destOrd="0" presId="urn:microsoft.com/office/officeart/2005/8/layout/orgChart1"/>
    <dgm:cxn modelId="{06DD08B7-B6E1-4943-8031-5C4499189E00}" type="presParOf" srcId="{F46E6867-2885-1C41-8BE1-1DBEEC428685}" destId="{A1F35723-A38F-C648-BDF8-95BCB4AA978B}" srcOrd="3" destOrd="0" presId="urn:microsoft.com/office/officeart/2005/8/layout/orgChart1"/>
    <dgm:cxn modelId="{CF738B95-4983-F640-BDD6-AC0BA693A4FC}" type="presParOf" srcId="{A1F35723-A38F-C648-BDF8-95BCB4AA978B}" destId="{779445D9-EFE6-1744-88DB-1B752BDF5843}" srcOrd="0" destOrd="0" presId="urn:microsoft.com/office/officeart/2005/8/layout/orgChart1"/>
    <dgm:cxn modelId="{47375D70-49A2-7944-99CB-9BDE7C704A3D}" type="presParOf" srcId="{779445D9-EFE6-1744-88DB-1B752BDF5843}" destId="{A997E858-F83D-AA4E-B99A-64858025C74A}" srcOrd="0" destOrd="0" presId="urn:microsoft.com/office/officeart/2005/8/layout/orgChart1"/>
    <dgm:cxn modelId="{16B23A83-B496-D64D-B647-6E320A2A36AA}" type="presParOf" srcId="{779445D9-EFE6-1744-88DB-1B752BDF5843}" destId="{97EC645A-A075-0646-9811-DE4890F51CE7}" srcOrd="1" destOrd="0" presId="urn:microsoft.com/office/officeart/2005/8/layout/orgChart1"/>
    <dgm:cxn modelId="{E2C7D2FE-0842-7846-B61D-1B5581E1E3D0}" type="presParOf" srcId="{A1F35723-A38F-C648-BDF8-95BCB4AA978B}" destId="{910E66FA-32BD-DE4A-B8FA-CC27B7DC8CAD}" srcOrd="1" destOrd="0" presId="urn:microsoft.com/office/officeart/2005/8/layout/orgChart1"/>
    <dgm:cxn modelId="{8F3E496F-F2D7-1E4E-A904-EC308AA51C4F}" type="presParOf" srcId="{A1F35723-A38F-C648-BDF8-95BCB4AA978B}" destId="{6A3294E2-372E-FF4C-99FC-7C1515CE4868}" srcOrd="2" destOrd="0" presId="urn:microsoft.com/office/officeart/2005/8/layout/orgChart1"/>
    <dgm:cxn modelId="{18C1E467-685C-1C49-8456-870032E39AC5}" type="presParOf" srcId="{F46E6867-2885-1C41-8BE1-1DBEEC428685}" destId="{ACC53819-E3D2-FB4C-B767-45C3C5C27E8B}" srcOrd="4" destOrd="0" presId="urn:microsoft.com/office/officeart/2005/8/layout/orgChart1"/>
    <dgm:cxn modelId="{8F80148E-7B0C-2941-8331-8E3895D605DA}" type="presParOf" srcId="{F46E6867-2885-1C41-8BE1-1DBEEC428685}" destId="{3E34560D-A10D-C142-A332-357348079229}" srcOrd="5" destOrd="0" presId="urn:microsoft.com/office/officeart/2005/8/layout/orgChart1"/>
    <dgm:cxn modelId="{C0D33621-1815-1D47-8029-AA7447244ECC}" type="presParOf" srcId="{3E34560D-A10D-C142-A332-357348079229}" destId="{CCD99548-C4C4-6D4C-8894-64A95A0099FE}" srcOrd="0" destOrd="0" presId="urn:microsoft.com/office/officeart/2005/8/layout/orgChart1"/>
    <dgm:cxn modelId="{E6184B8C-6C49-4A47-95A8-143E3E8D4D66}" type="presParOf" srcId="{CCD99548-C4C4-6D4C-8894-64A95A0099FE}" destId="{F49B3589-DC09-C440-A679-E7C7A1AD999A}" srcOrd="0" destOrd="0" presId="urn:microsoft.com/office/officeart/2005/8/layout/orgChart1"/>
    <dgm:cxn modelId="{ED2FDB8F-073F-424A-886E-DFA2B348C520}" type="presParOf" srcId="{CCD99548-C4C4-6D4C-8894-64A95A0099FE}" destId="{DB2AE7B5-748C-DC4B-B13E-3E44447F7568}" srcOrd="1" destOrd="0" presId="urn:microsoft.com/office/officeart/2005/8/layout/orgChart1"/>
    <dgm:cxn modelId="{E0837841-02F6-C344-B077-13332EC47281}" type="presParOf" srcId="{3E34560D-A10D-C142-A332-357348079229}" destId="{592971CF-7E1B-F54C-9D9E-3F934038A622}" srcOrd="1" destOrd="0" presId="urn:microsoft.com/office/officeart/2005/8/layout/orgChart1"/>
    <dgm:cxn modelId="{A97EF08F-EE92-8042-82F0-5ACB6E05DDEA}" type="presParOf" srcId="{3E34560D-A10D-C142-A332-357348079229}" destId="{118804D4-1C47-1E46-A857-8B399A955B2C}" srcOrd="2" destOrd="0" presId="urn:microsoft.com/office/officeart/2005/8/layout/orgChart1"/>
    <dgm:cxn modelId="{92684017-8F4F-7748-BFB6-AEF63FBB9808}" type="presParOf" srcId="{F46E6867-2885-1C41-8BE1-1DBEEC428685}" destId="{68C6508D-3526-254C-ACF4-D0643A1E29DE}" srcOrd="6" destOrd="0" presId="urn:microsoft.com/office/officeart/2005/8/layout/orgChart1"/>
    <dgm:cxn modelId="{27792DF3-6A47-4340-B784-439356CCB38E}" type="presParOf" srcId="{F46E6867-2885-1C41-8BE1-1DBEEC428685}" destId="{C241A20B-CF93-F741-BA16-3BEB6AF7275E}" srcOrd="7" destOrd="0" presId="urn:microsoft.com/office/officeart/2005/8/layout/orgChart1"/>
    <dgm:cxn modelId="{7986C28C-E20B-B841-8466-EDFC2CF72B56}" type="presParOf" srcId="{C241A20B-CF93-F741-BA16-3BEB6AF7275E}" destId="{34EC7AF8-12EA-464B-AF7D-62CF56CE4463}" srcOrd="0" destOrd="0" presId="urn:microsoft.com/office/officeart/2005/8/layout/orgChart1"/>
    <dgm:cxn modelId="{82437389-6F95-C443-BCB8-BBDB193D5447}" type="presParOf" srcId="{34EC7AF8-12EA-464B-AF7D-62CF56CE4463}" destId="{53051B23-B5ED-1F48-BC20-617EF6C3CDEF}" srcOrd="0" destOrd="0" presId="urn:microsoft.com/office/officeart/2005/8/layout/orgChart1"/>
    <dgm:cxn modelId="{83D5F22F-9B69-7D48-8EFF-FF053D5713CB}" type="presParOf" srcId="{34EC7AF8-12EA-464B-AF7D-62CF56CE4463}" destId="{B645D6A0-38B6-9D41-A702-C2C11BB7F1BC}" srcOrd="1" destOrd="0" presId="urn:microsoft.com/office/officeart/2005/8/layout/orgChart1"/>
    <dgm:cxn modelId="{780C8AB4-3213-E44B-80A0-DA4DCDA4BE7B}" type="presParOf" srcId="{C241A20B-CF93-F741-BA16-3BEB6AF7275E}" destId="{CBAAE7A4-7209-1A43-BAA9-DD2FD7B851F6}" srcOrd="1" destOrd="0" presId="urn:microsoft.com/office/officeart/2005/8/layout/orgChart1"/>
    <dgm:cxn modelId="{ABE8A4AA-11B9-404F-81E6-EE9FD77AE080}" type="presParOf" srcId="{C241A20B-CF93-F741-BA16-3BEB6AF7275E}" destId="{F162C6B0-8EF2-3E4A-8CF8-6FCC69289E68}" srcOrd="2" destOrd="0" presId="urn:microsoft.com/office/officeart/2005/8/layout/orgChart1"/>
    <dgm:cxn modelId="{07F764E1-82C8-2E43-8791-A1EF78D796A7}" type="presParOf" srcId="{F46E6867-2885-1C41-8BE1-1DBEEC428685}" destId="{B4A78130-76C0-034D-8623-A403B90A1BA6}" srcOrd="8" destOrd="0" presId="urn:microsoft.com/office/officeart/2005/8/layout/orgChart1"/>
    <dgm:cxn modelId="{EC8E4E5B-F7B5-0F4F-9346-4CF96B1AEBBF}" type="presParOf" srcId="{F46E6867-2885-1C41-8BE1-1DBEEC428685}" destId="{84F3A9BE-2108-354B-818F-5493470396DF}" srcOrd="9" destOrd="0" presId="urn:microsoft.com/office/officeart/2005/8/layout/orgChart1"/>
    <dgm:cxn modelId="{5AD187DD-B264-F642-9E3F-4F600E8C50A8}" type="presParOf" srcId="{84F3A9BE-2108-354B-818F-5493470396DF}" destId="{5E4C9412-1597-304A-BD4F-9E85755A99EF}" srcOrd="0" destOrd="0" presId="urn:microsoft.com/office/officeart/2005/8/layout/orgChart1"/>
    <dgm:cxn modelId="{86B8E009-FB09-5D43-922A-9817EFD9FC30}" type="presParOf" srcId="{5E4C9412-1597-304A-BD4F-9E85755A99EF}" destId="{2131F381-02D1-1C40-8C2E-80DB7FF87BFE}" srcOrd="0" destOrd="0" presId="urn:microsoft.com/office/officeart/2005/8/layout/orgChart1"/>
    <dgm:cxn modelId="{9012378C-62CE-0B44-AF16-9DBD51BB6D4B}" type="presParOf" srcId="{5E4C9412-1597-304A-BD4F-9E85755A99EF}" destId="{A5E2E43C-48AF-944A-9C85-24FB67451A61}" srcOrd="1" destOrd="0" presId="urn:microsoft.com/office/officeart/2005/8/layout/orgChart1"/>
    <dgm:cxn modelId="{A0A94C68-A4A2-3443-9432-38DCD53E70B9}" type="presParOf" srcId="{84F3A9BE-2108-354B-818F-5493470396DF}" destId="{041D9CEC-B9E1-BF4C-84AA-4538453C72AB}" srcOrd="1" destOrd="0" presId="urn:microsoft.com/office/officeart/2005/8/layout/orgChart1"/>
    <dgm:cxn modelId="{FC8893FE-7741-2149-963B-E928EC26D468}" type="presParOf" srcId="{84F3A9BE-2108-354B-818F-5493470396DF}" destId="{4D67FA12-868D-B240-A92E-7852AD8676A8}" srcOrd="2" destOrd="0" presId="urn:microsoft.com/office/officeart/2005/8/layout/orgChart1"/>
    <dgm:cxn modelId="{16E37570-4672-2346-A542-A575063FC7E6}" type="presParOf" srcId="{DCB542BA-D5AA-5847-BCCE-2196FD8A9649}" destId="{4A39532D-398F-174A-ACEA-19012DD92CFF}"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946E9E9-1C53-4D3B-ADAA-782BDFDBB9E2}" type="doc">
      <dgm:prSet loTypeId="urn:microsoft.com/office/officeart/2008/layout/AlternatingHexagons" loCatId="list" qsTypeId="urn:microsoft.com/office/officeart/2005/8/quickstyle/simple2" qsCatId="simple" csTypeId="urn:microsoft.com/office/officeart/2005/8/colors/accent2_1" csCatId="accent2" phldr="1"/>
      <dgm:spPr/>
      <dgm:t>
        <a:bodyPr/>
        <a:lstStyle/>
        <a:p>
          <a:endParaRPr lang="zh-CN" altLang="en-US"/>
        </a:p>
      </dgm:t>
    </dgm:pt>
    <dgm:pt modelId="{9F2865FB-4A4B-4E14-A453-CA67C4ECCB63}">
      <dgm:prSet phldrT="[文本]" custT="1"/>
      <dgm:spPr>
        <a:noFill/>
      </dgm:spPr>
      <dgm:t>
        <a:bodyPr/>
        <a:lstStyle/>
        <a:p>
          <a:r>
            <a:rPr lang="zh-CN" altLang="en-US" sz="1800" dirty="0"/>
            <a:t>法定资本制</a:t>
          </a:r>
        </a:p>
      </dgm:t>
    </dgm:pt>
    <dgm:pt modelId="{433F3637-6D9F-451A-9976-336FFF671B3B}" cxnId="{524EC416-1482-498E-845D-2E9BF1401A1F}" type="parTrans">
      <dgm:prSet/>
      <dgm:spPr/>
      <dgm:t>
        <a:bodyPr/>
        <a:lstStyle/>
        <a:p>
          <a:endParaRPr lang="zh-CN" altLang="en-US"/>
        </a:p>
      </dgm:t>
    </dgm:pt>
    <dgm:pt modelId="{FA997CE4-AD57-4AFF-A50F-A4ADAD5019CD}" cxnId="{524EC416-1482-498E-845D-2E9BF1401A1F}" type="sibTrans">
      <dgm:prSet/>
      <dgm:spPr>
        <a:noFill/>
      </dgm:spPr>
      <dgm:t>
        <a:bodyPr/>
        <a:lstStyle/>
        <a:p>
          <a:endParaRPr lang="zh-CN" altLang="en-US"/>
        </a:p>
      </dgm:t>
    </dgm:pt>
    <dgm:pt modelId="{3210019E-8F21-48B8-92FF-D31E683EC997}">
      <dgm:prSet phldrT="[文本]" custT="1"/>
      <dgm:spPr>
        <a:noFill/>
      </dgm:spPr>
      <dgm:t>
        <a:bodyPr/>
        <a:lstStyle/>
        <a:p>
          <a:r>
            <a:rPr lang="zh-CN" altLang="en-US" sz="1800" dirty="0"/>
            <a:t>授权资本制</a:t>
          </a:r>
        </a:p>
      </dgm:t>
    </dgm:pt>
    <dgm:pt modelId="{0FC4BA74-D697-42A6-8B0E-30789B201E1A}" cxnId="{A711D3F9-3A29-4CE7-ABAB-09E2141CEC2E}" type="parTrans">
      <dgm:prSet/>
      <dgm:spPr/>
      <dgm:t>
        <a:bodyPr/>
        <a:lstStyle/>
        <a:p>
          <a:endParaRPr lang="zh-CN" altLang="en-US"/>
        </a:p>
      </dgm:t>
    </dgm:pt>
    <dgm:pt modelId="{A4BDDBD2-95C8-4FA1-9160-288F98B99C1E}" cxnId="{A711D3F9-3A29-4CE7-ABAB-09E2141CEC2E}" type="sibTrans">
      <dgm:prSet/>
      <dgm:spPr>
        <a:noFill/>
      </dgm:spPr>
      <dgm:t>
        <a:bodyPr/>
        <a:lstStyle/>
        <a:p>
          <a:endParaRPr lang="zh-CN" altLang="en-US"/>
        </a:p>
      </dgm:t>
    </dgm:pt>
    <dgm:pt modelId="{B406859D-68E1-45DF-BC2D-F7A34B786D81}">
      <dgm:prSet phldrT="[文本]" custT="1"/>
      <dgm:spPr>
        <a:noFill/>
      </dgm:spPr>
      <dgm:t>
        <a:bodyPr/>
        <a:lstStyle/>
        <a:p>
          <a:r>
            <a:rPr lang="zh-CN" altLang="en-US" sz="1800" dirty="0"/>
            <a:t>折衷资本制</a:t>
          </a:r>
        </a:p>
      </dgm:t>
    </dgm:pt>
    <dgm:pt modelId="{55F70BAE-ADB9-44A4-BE98-43EDD820953E}" cxnId="{E4AD4DEC-6614-4F5C-926D-02AA40F36897}" type="parTrans">
      <dgm:prSet/>
      <dgm:spPr/>
      <dgm:t>
        <a:bodyPr/>
        <a:lstStyle/>
        <a:p>
          <a:endParaRPr lang="zh-CN" altLang="en-US"/>
        </a:p>
      </dgm:t>
    </dgm:pt>
    <dgm:pt modelId="{C37683C5-5453-45DB-BB68-F4E116B23BA3}" cxnId="{E4AD4DEC-6614-4F5C-926D-02AA40F36897}" type="sibTrans">
      <dgm:prSet/>
      <dgm:spPr>
        <a:noFill/>
      </dgm:spPr>
      <dgm:t>
        <a:bodyPr/>
        <a:lstStyle/>
        <a:p>
          <a:endParaRPr lang="zh-CN" altLang="en-US"/>
        </a:p>
      </dgm:t>
    </dgm:pt>
    <dgm:pt modelId="{64A2B2DC-0F0B-425B-98B6-3136004B8207}" type="pres">
      <dgm:prSet presAssocID="{C946E9E9-1C53-4D3B-ADAA-782BDFDBB9E2}" presName="Name0" presStyleCnt="0">
        <dgm:presLayoutVars>
          <dgm:chMax/>
          <dgm:chPref/>
          <dgm:dir/>
          <dgm:animLvl val="lvl"/>
        </dgm:presLayoutVars>
      </dgm:prSet>
      <dgm:spPr/>
    </dgm:pt>
    <dgm:pt modelId="{DBF7DDE6-8C96-4510-B69C-A07F6B3081E8}" type="pres">
      <dgm:prSet presAssocID="{9F2865FB-4A4B-4E14-A453-CA67C4ECCB63}" presName="composite" presStyleCnt="0"/>
      <dgm:spPr/>
    </dgm:pt>
    <dgm:pt modelId="{28AB1300-57DE-48E7-9DA7-A5CD09D41F1E}" type="pres">
      <dgm:prSet presAssocID="{9F2865FB-4A4B-4E14-A453-CA67C4ECCB63}" presName="Parent1" presStyleLbl="node1" presStyleIdx="0" presStyleCnt="6">
        <dgm:presLayoutVars>
          <dgm:chMax val="1"/>
          <dgm:chPref val="1"/>
          <dgm:bulletEnabled val="1"/>
        </dgm:presLayoutVars>
      </dgm:prSet>
      <dgm:spPr/>
    </dgm:pt>
    <dgm:pt modelId="{509BCFC9-9185-4CDB-81B3-50B927357974}" type="pres">
      <dgm:prSet presAssocID="{9F2865FB-4A4B-4E14-A453-CA67C4ECCB63}" presName="Childtext1" presStyleLbl="revTx" presStyleIdx="0" presStyleCnt="3">
        <dgm:presLayoutVars>
          <dgm:chMax val="0"/>
          <dgm:chPref val="0"/>
          <dgm:bulletEnabled val="1"/>
        </dgm:presLayoutVars>
      </dgm:prSet>
      <dgm:spPr/>
    </dgm:pt>
    <dgm:pt modelId="{5E92F2EC-F0D5-4B4D-A0EF-A5E5D5E700A5}" type="pres">
      <dgm:prSet presAssocID="{9F2865FB-4A4B-4E14-A453-CA67C4ECCB63}" presName="BalanceSpacing" presStyleCnt="0"/>
      <dgm:spPr/>
    </dgm:pt>
    <dgm:pt modelId="{AF0E2BE2-6EE3-420A-B38D-D10055AA6B43}" type="pres">
      <dgm:prSet presAssocID="{9F2865FB-4A4B-4E14-A453-CA67C4ECCB63}" presName="BalanceSpacing1" presStyleCnt="0"/>
      <dgm:spPr/>
    </dgm:pt>
    <dgm:pt modelId="{4DE2758F-BB22-4252-80A2-1F7762F38A60}" type="pres">
      <dgm:prSet presAssocID="{FA997CE4-AD57-4AFF-A50F-A4ADAD5019CD}" presName="Accent1Text" presStyleLbl="node1" presStyleIdx="1" presStyleCnt="6"/>
      <dgm:spPr/>
    </dgm:pt>
    <dgm:pt modelId="{482069B0-B25F-4B42-8C3E-9E3E77238849}" type="pres">
      <dgm:prSet presAssocID="{FA997CE4-AD57-4AFF-A50F-A4ADAD5019CD}" presName="spaceBetweenRectangles" presStyleCnt="0"/>
      <dgm:spPr/>
    </dgm:pt>
    <dgm:pt modelId="{C32A5EE4-7A4B-4F0A-9BFE-75FC7D1C9940}" type="pres">
      <dgm:prSet presAssocID="{3210019E-8F21-48B8-92FF-D31E683EC997}" presName="composite" presStyleCnt="0"/>
      <dgm:spPr/>
    </dgm:pt>
    <dgm:pt modelId="{64E7C824-460E-41CB-BA30-10B4109069AF}" type="pres">
      <dgm:prSet presAssocID="{3210019E-8F21-48B8-92FF-D31E683EC997}" presName="Parent1" presStyleLbl="node1" presStyleIdx="2" presStyleCnt="6">
        <dgm:presLayoutVars>
          <dgm:chMax val="1"/>
          <dgm:chPref val="1"/>
          <dgm:bulletEnabled val="1"/>
        </dgm:presLayoutVars>
      </dgm:prSet>
      <dgm:spPr/>
    </dgm:pt>
    <dgm:pt modelId="{5EBFBEFD-BE6C-4318-AF65-C757E719C654}" type="pres">
      <dgm:prSet presAssocID="{3210019E-8F21-48B8-92FF-D31E683EC997}" presName="Childtext1" presStyleLbl="revTx" presStyleIdx="1" presStyleCnt="3">
        <dgm:presLayoutVars>
          <dgm:chMax val="0"/>
          <dgm:chPref val="0"/>
          <dgm:bulletEnabled val="1"/>
        </dgm:presLayoutVars>
      </dgm:prSet>
      <dgm:spPr/>
    </dgm:pt>
    <dgm:pt modelId="{A9B124C2-DAA8-4212-B802-DBA86E26F949}" type="pres">
      <dgm:prSet presAssocID="{3210019E-8F21-48B8-92FF-D31E683EC997}" presName="BalanceSpacing" presStyleCnt="0"/>
      <dgm:spPr/>
    </dgm:pt>
    <dgm:pt modelId="{0C08B4E8-5001-40B0-928E-048A579A3A02}" type="pres">
      <dgm:prSet presAssocID="{3210019E-8F21-48B8-92FF-D31E683EC997}" presName="BalanceSpacing1" presStyleCnt="0"/>
      <dgm:spPr/>
    </dgm:pt>
    <dgm:pt modelId="{92EDDD6C-09ED-45E0-B4F9-067F2F668847}" type="pres">
      <dgm:prSet presAssocID="{A4BDDBD2-95C8-4FA1-9160-288F98B99C1E}" presName="Accent1Text" presStyleLbl="node1" presStyleIdx="3" presStyleCnt="6"/>
      <dgm:spPr/>
    </dgm:pt>
    <dgm:pt modelId="{C5C1E418-801A-434F-B34D-C43B8474492A}" type="pres">
      <dgm:prSet presAssocID="{A4BDDBD2-95C8-4FA1-9160-288F98B99C1E}" presName="spaceBetweenRectangles" presStyleCnt="0"/>
      <dgm:spPr/>
    </dgm:pt>
    <dgm:pt modelId="{B3529972-FCDE-4FE4-94C1-E573F4401AF0}" type="pres">
      <dgm:prSet presAssocID="{B406859D-68E1-45DF-BC2D-F7A34B786D81}" presName="composite" presStyleCnt="0"/>
      <dgm:spPr/>
    </dgm:pt>
    <dgm:pt modelId="{591AD355-D631-4671-A5BF-8DD286C6FC2C}" type="pres">
      <dgm:prSet presAssocID="{B406859D-68E1-45DF-BC2D-F7A34B786D81}" presName="Parent1" presStyleLbl="node1" presStyleIdx="4" presStyleCnt="6">
        <dgm:presLayoutVars>
          <dgm:chMax val="1"/>
          <dgm:chPref val="1"/>
          <dgm:bulletEnabled val="1"/>
        </dgm:presLayoutVars>
      </dgm:prSet>
      <dgm:spPr/>
    </dgm:pt>
    <dgm:pt modelId="{7D40C56D-16EA-4C5B-8ED7-D28CC9A942EA}" type="pres">
      <dgm:prSet presAssocID="{B406859D-68E1-45DF-BC2D-F7A34B786D81}" presName="Childtext1" presStyleLbl="revTx" presStyleIdx="2" presStyleCnt="3">
        <dgm:presLayoutVars>
          <dgm:chMax val="0"/>
          <dgm:chPref val="0"/>
          <dgm:bulletEnabled val="1"/>
        </dgm:presLayoutVars>
      </dgm:prSet>
      <dgm:spPr/>
    </dgm:pt>
    <dgm:pt modelId="{E1D117AD-2CDB-4C07-8095-7A060E7A73E2}" type="pres">
      <dgm:prSet presAssocID="{B406859D-68E1-45DF-BC2D-F7A34B786D81}" presName="BalanceSpacing" presStyleCnt="0"/>
      <dgm:spPr/>
    </dgm:pt>
    <dgm:pt modelId="{3F087D3A-5C7E-4CD8-9078-CF38E8FF9C9A}" type="pres">
      <dgm:prSet presAssocID="{B406859D-68E1-45DF-BC2D-F7A34B786D81}" presName="BalanceSpacing1" presStyleCnt="0"/>
      <dgm:spPr/>
    </dgm:pt>
    <dgm:pt modelId="{EEA2365F-3DD3-4A37-AAE8-3ED4B607EB03}" type="pres">
      <dgm:prSet presAssocID="{C37683C5-5453-45DB-BB68-F4E116B23BA3}" presName="Accent1Text" presStyleLbl="node1" presStyleIdx="5" presStyleCnt="6"/>
      <dgm:spPr/>
    </dgm:pt>
  </dgm:ptLst>
  <dgm:cxnLst>
    <dgm:cxn modelId="{C2DD9110-751B-4E30-BA26-D0CE98899E9F}" type="presOf" srcId="{FA997CE4-AD57-4AFF-A50F-A4ADAD5019CD}" destId="{4DE2758F-BB22-4252-80A2-1F7762F38A60}" srcOrd="0" destOrd="0" presId="urn:microsoft.com/office/officeart/2008/layout/AlternatingHexagons"/>
    <dgm:cxn modelId="{524EC416-1482-498E-845D-2E9BF1401A1F}" srcId="{C946E9E9-1C53-4D3B-ADAA-782BDFDBB9E2}" destId="{9F2865FB-4A4B-4E14-A453-CA67C4ECCB63}" srcOrd="0" destOrd="0" parTransId="{433F3637-6D9F-451A-9976-336FFF671B3B}" sibTransId="{FA997CE4-AD57-4AFF-A50F-A4ADAD5019CD}"/>
    <dgm:cxn modelId="{F283812F-27EE-49EC-96F9-93AEFA6FCACF}" type="presOf" srcId="{9F2865FB-4A4B-4E14-A453-CA67C4ECCB63}" destId="{28AB1300-57DE-48E7-9DA7-A5CD09D41F1E}" srcOrd="0" destOrd="0" presId="urn:microsoft.com/office/officeart/2008/layout/AlternatingHexagons"/>
    <dgm:cxn modelId="{08655E49-E30D-447C-B264-ADB3C8BC4152}" type="presOf" srcId="{C37683C5-5453-45DB-BB68-F4E116B23BA3}" destId="{EEA2365F-3DD3-4A37-AAE8-3ED4B607EB03}" srcOrd="0" destOrd="0" presId="urn:microsoft.com/office/officeart/2008/layout/AlternatingHexagons"/>
    <dgm:cxn modelId="{A64F1E80-C3AE-4224-A548-7B0337BA2DA9}" type="presOf" srcId="{A4BDDBD2-95C8-4FA1-9160-288F98B99C1E}" destId="{92EDDD6C-09ED-45E0-B4F9-067F2F668847}" srcOrd="0" destOrd="0" presId="urn:microsoft.com/office/officeart/2008/layout/AlternatingHexagons"/>
    <dgm:cxn modelId="{80729FB0-DE90-4370-A85E-212D65A61739}" type="presOf" srcId="{C946E9E9-1C53-4D3B-ADAA-782BDFDBB9E2}" destId="{64A2B2DC-0F0B-425B-98B6-3136004B8207}" srcOrd="0" destOrd="0" presId="urn:microsoft.com/office/officeart/2008/layout/AlternatingHexagons"/>
    <dgm:cxn modelId="{4EE3B7D3-4616-460D-9924-5B1E4B15E1CA}" type="presOf" srcId="{3210019E-8F21-48B8-92FF-D31E683EC997}" destId="{64E7C824-460E-41CB-BA30-10B4109069AF}" srcOrd="0" destOrd="0" presId="urn:microsoft.com/office/officeart/2008/layout/AlternatingHexagons"/>
    <dgm:cxn modelId="{0C2157D7-233F-4A05-BA27-AEAB04AC8CF3}" type="presOf" srcId="{B406859D-68E1-45DF-BC2D-F7A34B786D81}" destId="{591AD355-D631-4671-A5BF-8DD286C6FC2C}" srcOrd="0" destOrd="0" presId="urn:microsoft.com/office/officeart/2008/layout/AlternatingHexagons"/>
    <dgm:cxn modelId="{E4AD4DEC-6614-4F5C-926D-02AA40F36897}" srcId="{C946E9E9-1C53-4D3B-ADAA-782BDFDBB9E2}" destId="{B406859D-68E1-45DF-BC2D-F7A34B786D81}" srcOrd="2" destOrd="0" parTransId="{55F70BAE-ADB9-44A4-BE98-43EDD820953E}" sibTransId="{C37683C5-5453-45DB-BB68-F4E116B23BA3}"/>
    <dgm:cxn modelId="{A711D3F9-3A29-4CE7-ABAB-09E2141CEC2E}" srcId="{C946E9E9-1C53-4D3B-ADAA-782BDFDBB9E2}" destId="{3210019E-8F21-48B8-92FF-D31E683EC997}" srcOrd="1" destOrd="0" parTransId="{0FC4BA74-D697-42A6-8B0E-30789B201E1A}" sibTransId="{A4BDDBD2-95C8-4FA1-9160-288F98B99C1E}"/>
    <dgm:cxn modelId="{07FE87BE-2EB7-49DE-A4F0-D77D1AB6787E}" type="presParOf" srcId="{64A2B2DC-0F0B-425B-98B6-3136004B8207}" destId="{DBF7DDE6-8C96-4510-B69C-A07F6B3081E8}" srcOrd="0" destOrd="0" presId="urn:microsoft.com/office/officeart/2008/layout/AlternatingHexagons"/>
    <dgm:cxn modelId="{127575DF-1315-4029-95C6-E2EE394746F2}" type="presParOf" srcId="{DBF7DDE6-8C96-4510-B69C-A07F6B3081E8}" destId="{28AB1300-57DE-48E7-9DA7-A5CD09D41F1E}" srcOrd="0" destOrd="0" presId="urn:microsoft.com/office/officeart/2008/layout/AlternatingHexagons"/>
    <dgm:cxn modelId="{AED2E5B0-239E-4ED4-8227-A262B2D42E9B}" type="presParOf" srcId="{DBF7DDE6-8C96-4510-B69C-A07F6B3081E8}" destId="{509BCFC9-9185-4CDB-81B3-50B927357974}" srcOrd="1" destOrd="0" presId="urn:microsoft.com/office/officeart/2008/layout/AlternatingHexagons"/>
    <dgm:cxn modelId="{8555F836-8222-494A-A8C9-A04D0AA05363}" type="presParOf" srcId="{DBF7DDE6-8C96-4510-B69C-A07F6B3081E8}" destId="{5E92F2EC-F0D5-4B4D-A0EF-A5E5D5E700A5}" srcOrd="2" destOrd="0" presId="urn:microsoft.com/office/officeart/2008/layout/AlternatingHexagons"/>
    <dgm:cxn modelId="{7BE05A46-C7E5-484E-AC67-4C0773D30AC1}" type="presParOf" srcId="{DBF7DDE6-8C96-4510-B69C-A07F6B3081E8}" destId="{AF0E2BE2-6EE3-420A-B38D-D10055AA6B43}" srcOrd="3" destOrd="0" presId="urn:microsoft.com/office/officeart/2008/layout/AlternatingHexagons"/>
    <dgm:cxn modelId="{30A4F890-22A7-4042-8E71-7419E70C283D}" type="presParOf" srcId="{DBF7DDE6-8C96-4510-B69C-A07F6B3081E8}" destId="{4DE2758F-BB22-4252-80A2-1F7762F38A60}" srcOrd="4" destOrd="0" presId="urn:microsoft.com/office/officeart/2008/layout/AlternatingHexagons"/>
    <dgm:cxn modelId="{7B6D23EF-8171-4C47-81A6-9D6700A1B71A}" type="presParOf" srcId="{64A2B2DC-0F0B-425B-98B6-3136004B8207}" destId="{482069B0-B25F-4B42-8C3E-9E3E77238849}" srcOrd="1" destOrd="0" presId="urn:microsoft.com/office/officeart/2008/layout/AlternatingHexagons"/>
    <dgm:cxn modelId="{28A70DAC-2A4A-4AF6-91D3-093C915F910C}" type="presParOf" srcId="{64A2B2DC-0F0B-425B-98B6-3136004B8207}" destId="{C32A5EE4-7A4B-4F0A-9BFE-75FC7D1C9940}" srcOrd="2" destOrd="0" presId="urn:microsoft.com/office/officeart/2008/layout/AlternatingHexagons"/>
    <dgm:cxn modelId="{1AF4550D-F9E0-48E8-9BB6-0A2A22810C14}" type="presParOf" srcId="{C32A5EE4-7A4B-4F0A-9BFE-75FC7D1C9940}" destId="{64E7C824-460E-41CB-BA30-10B4109069AF}" srcOrd="0" destOrd="0" presId="urn:microsoft.com/office/officeart/2008/layout/AlternatingHexagons"/>
    <dgm:cxn modelId="{29219132-493E-4B1A-A8DC-459BAB5F608B}" type="presParOf" srcId="{C32A5EE4-7A4B-4F0A-9BFE-75FC7D1C9940}" destId="{5EBFBEFD-BE6C-4318-AF65-C757E719C654}" srcOrd="1" destOrd="0" presId="urn:microsoft.com/office/officeart/2008/layout/AlternatingHexagons"/>
    <dgm:cxn modelId="{7E9BBE34-AEE6-4FE6-AFCA-1A00B314F7E5}" type="presParOf" srcId="{C32A5EE4-7A4B-4F0A-9BFE-75FC7D1C9940}" destId="{A9B124C2-DAA8-4212-B802-DBA86E26F949}" srcOrd="2" destOrd="0" presId="urn:microsoft.com/office/officeart/2008/layout/AlternatingHexagons"/>
    <dgm:cxn modelId="{E9F7F670-D684-4A46-A701-734FD1D31E8D}" type="presParOf" srcId="{C32A5EE4-7A4B-4F0A-9BFE-75FC7D1C9940}" destId="{0C08B4E8-5001-40B0-928E-048A579A3A02}" srcOrd="3" destOrd="0" presId="urn:microsoft.com/office/officeart/2008/layout/AlternatingHexagons"/>
    <dgm:cxn modelId="{83EEAF91-74E6-43AA-A359-2C8218F7A40C}" type="presParOf" srcId="{C32A5EE4-7A4B-4F0A-9BFE-75FC7D1C9940}" destId="{92EDDD6C-09ED-45E0-B4F9-067F2F668847}" srcOrd="4" destOrd="0" presId="urn:microsoft.com/office/officeart/2008/layout/AlternatingHexagons"/>
    <dgm:cxn modelId="{5FB17BEE-5268-4D22-A706-7CD268C02730}" type="presParOf" srcId="{64A2B2DC-0F0B-425B-98B6-3136004B8207}" destId="{C5C1E418-801A-434F-B34D-C43B8474492A}" srcOrd="3" destOrd="0" presId="urn:microsoft.com/office/officeart/2008/layout/AlternatingHexagons"/>
    <dgm:cxn modelId="{85D44BAE-4D76-44CA-9AE2-A2CD891F03A2}" type="presParOf" srcId="{64A2B2DC-0F0B-425B-98B6-3136004B8207}" destId="{B3529972-FCDE-4FE4-94C1-E573F4401AF0}" srcOrd="4" destOrd="0" presId="urn:microsoft.com/office/officeart/2008/layout/AlternatingHexagons"/>
    <dgm:cxn modelId="{FDFC1E8A-E1FB-48FE-9A95-B89E811B8498}" type="presParOf" srcId="{B3529972-FCDE-4FE4-94C1-E573F4401AF0}" destId="{591AD355-D631-4671-A5BF-8DD286C6FC2C}" srcOrd="0" destOrd="0" presId="urn:microsoft.com/office/officeart/2008/layout/AlternatingHexagons"/>
    <dgm:cxn modelId="{6F978E48-F46D-4651-A4F3-1F8CFFB8EEBA}" type="presParOf" srcId="{B3529972-FCDE-4FE4-94C1-E573F4401AF0}" destId="{7D40C56D-16EA-4C5B-8ED7-D28CC9A942EA}" srcOrd="1" destOrd="0" presId="urn:microsoft.com/office/officeart/2008/layout/AlternatingHexagons"/>
    <dgm:cxn modelId="{E0214CCE-7A59-4AE7-9463-4EFE144E9B45}" type="presParOf" srcId="{B3529972-FCDE-4FE4-94C1-E573F4401AF0}" destId="{E1D117AD-2CDB-4C07-8095-7A060E7A73E2}" srcOrd="2" destOrd="0" presId="urn:microsoft.com/office/officeart/2008/layout/AlternatingHexagons"/>
    <dgm:cxn modelId="{B7090776-6251-4DE6-A86A-CE1415A02429}" type="presParOf" srcId="{B3529972-FCDE-4FE4-94C1-E573F4401AF0}" destId="{3F087D3A-5C7E-4CD8-9078-CF38E8FF9C9A}" srcOrd="3" destOrd="0" presId="urn:microsoft.com/office/officeart/2008/layout/AlternatingHexagons"/>
    <dgm:cxn modelId="{C62BE04E-0497-4F26-86FD-C7D0E716402E}" type="presParOf" srcId="{B3529972-FCDE-4FE4-94C1-E573F4401AF0}" destId="{EEA2365F-3DD3-4A37-AAE8-3ED4B607EB03}" srcOrd="4" destOrd="0" presId="urn:microsoft.com/office/officeart/2008/layout/AlternatingHexagon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5DA1AF-F2D2-4E91-8EE9-6FAFB7C197B3}" type="doc">
      <dgm:prSet loTypeId="urn:microsoft.com/office/officeart/2005/8/layout/chevron2" loCatId="list" qsTypeId="urn:microsoft.com/office/officeart/2005/8/quickstyle/simple1" qsCatId="simple" csTypeId="urn:microsoft.com/office/officeart/2005/8/colors/accent2_5" csCatId="accent2" phldr="1"/>
      <dgm:spPr/>
      <dgm:t>
        <a:bodyPr/>
        <a:lstStyle/>
        <a:p>
          <a:endParaRPr lang="zh-CN" altLang="en-US"/>
        </a:p>
      </dgm:t>
    </dgm:pt>
    <dgm:pt modelId="{7C539812-7B83-4FDC-8201-BAF91349F44A}">
      <dgm:prSet phldrT="[文本]" phldr="1" custT="1"/>
      <dgm:spPr>
        <a:noFill/>
      </dgm:spPr>
      <dgm:t>
        <a:bodyPr/>
        <a:lstStyle/>
        <a:p>
          <a:endParaRPr lang="zh-CN" altLang="en-US" sz="1800" dirty="0"/>
        </a:p>
      </dgm:t>
    </dgm:pt>
    <dgm:pt modelId="{EF563FE4-16DC-4BC8-81D3-F7B72B859682}" cxnId="{653B8FB4-91EF-4FBB-A52B-71F41BC08E94}" type="parTrans">
      <dgm:prSet/>
      <dgm:spPr/>
      <dgm:t>
        <a:bodyPr/>
        <a:lstStyle/>
        <a:p>
          <a:endParaRPr lang="zh-CN" altLang="en-US" sz="1800"/>
        </a:p>
      </dgm:t>
    </dgm:pt>
    <dgm:pt modelId="{A5B6EC9C-C2A4-47F8-B1DA-C980B85F3D27}" cxnId="{653B8FB4-91EF-4FBB-A52B-71F41BC08E94}" type="sibTrans">
      <dgm:prSet/>
      <dgm:spPr/>
      <dgm:t>
        <a:bodyPr/>
        <a:lstStyle/>
        <a:p>
          <a:endParaRPr lang="zh-CN" altLang="en-US" sz="1800"/>
        </a:p>
      </dgm:t>
    </dgm:pt>
    <dgm:pt modelId="{42B59873-3AAD-41CD-8F12-C78BFFAEC361}">
      <dgm:prSet phldrT="[文本]" custT="1"/>
      <dgm:spPr/>
      <dgm:t>
        <a:bodyPr/>
        <a:lstStyle/>
        <a:p>
          <a:r>
            <a:rPr lang="zh-CN" altLang="en-US" sz="1800" dirty="0"/>
            <a:t>普通股与特别股</a:t>
          </a:r>
        </a:p>
      </dgm:t>
    </dgm:pt>
    <dgm:pt modelId="{ACBEB670-9A13-4201-8887-6B2A46AF0F16}" cxnId="{097D5340-4414-4DAA-A774-47235B9E9662}" type="parTrans">
      <dgm:prSet/>
      <dgm:spPr/>
      <dgm:t>
        <a:bodyPr/>
        <a:lstStyle/>
        <a:p>
          <a:endParaRPr lang="zh-CN" altLang="en-US" sz="1800"/>
        </a:p>
      </dgm:t>
    </dgm:pt>
    <dgm:pt modelId="{C0037482-C4B2-4E10-BEC5-0DE9A31D39C3}" cxnId="{097D5340-4414-4DAA-A774-47235B9E9662}" type="sibTrans">
      <dgm:prSet/>
      <dgm:spPr/>
      <dgm:t>
        <a:bodyPr/>
        <a:lstStyle/>
        <a:p>
          <a:endParaRPr lang="zh-CN" altLang="en-US" sz="1800"/>
        </a:p>
      </dgm:t>
    </dgm:pt>
    <dgm:pt modelId="{67DA307D-3094-4861-8A16-5B8ACA2AFBB3}">
      <dgm:prSet phldrT="[文本]" phldr="1" custT="1"/>
      <dgm:spPr>
        <a:noFill/>
      </dgm:spPr>
      <dgm:t>
        <a:bodyPr/>
        <a:lstStyle/>
        <a:p>
          <a:endParaRPr lang="zh-CN" altLang="en-US" sz="1800" dirty="0"/>
        </a:p>
      </dgm:t>
    </dgm:pt>
    <dgm:pt modelId="{776A0F00-BDB2-4C60-B508-9ADC034DBEE2}" cxnId="{8B61C1A5-5A41-4473-9387-ED13837E59CA}" type="parTrans">
      <dgm:prSet/>
      <dgm:spPr/>
      <dgm:t>
        <a:bodyPr/>
        <a:lstStyle/>
        <a:p>
          <a:endParaRPr lang="zh-CN" altLang="en-US" sz="1800"/>
        </a:p>
      </dgm:t>
    </dgm:pt>
    <dgm:pt modelId="{DF8D8A86-E721-48B9-9C43-B491B077799C}" cxnId="{8B61C1A5-5A41-4473-9387-ED13837E59CA}" type="sibTrans">
      <dgm:prSet/>
      <dgm:spPr/>
      <dgm:t>
        <a:bodyPr/>
        <a:lstStyle/>
        <a:p>
          <a:endParaRPr lang="zh-CN" altLang="en-US" sz="1800"/>
        </a:p>
      </dgm:t>
    </dgm:pt>
    <dgm:pt modelId="{F2F989CE-E09F-4656-9D8B-3516E3A705FB}">
      <dgm:prSet phldrT="[文本]" custT="1"/>
      <dgm:spPr/>
      <dgm:t>
        <a:bodyPr/>
        <a:lstStyle/>
        <a:p>
          <a:r>
            <a:rPr lang="zh-CN" altLang="en-US" sz="1800" dirty="0"/>
            <a:t>额面股与无额面股</a:t>
          </a:r>
        </a:p>
      </dgm:t>
    </dgm:pt>
    <dgm:pt modelId="{2CBDCEBB-ECA0-4562-8BEE-B3CF0B3DFA5F}" cxnId="{A68BA2FC-09A9-492D-AE47-528BA5E8BEB9}" type="parTrans">
      <dgm:prSet/>
      <dgm:spPr/>
      <dgm:t>
        <a:bodyPr/>
        <a:lstStyle/>
        <a:p>
          <a:endParaRPr lang="zh-CN" altLang="en-US" sz="1800"/>
        </a:p>
      </dgm:t>
    </dgm:pt>
    <dgm:pt modelId="{8221C34A-210B-4B0C-ADE2-61448B95E30F}" cxnId="{A68BA2FC-09A9-492D-AE47-528BA5E8BEB9}" type="sibTrans">
      <dgm:prSet/>
      <dgm:spPr/>
      <dgm:t>
        <a:bodyPr/>
        <a:lstStyle/>
        <a:p>
          <a:endParaRPr lang="zh-CN" altLang="en-US" sz="1800"/>
        </a:p>
      </dgm:t>
    </dgm:pt>
    <dgm:pt modelId="{0718A0E5-79CF-447B-86B6-59ACF6211A79}">
      <dgm:prSet phldrT="[文本]" custT="1"/>
      <dgm:spPr/>
      <dgm:t>
        <a:bodyPr/>
        <a:lstStyle/>
        <a:p>
          <a:r>
            <a:rPr lang="zh-CN" altLang="en-US" sz="1800" dirty="0"/>
            <a:t>记名股与无记名股</a:t>
          </a:r>
        </a:p>
      </dgm:t>
    </dgm:pt>
    <dgm:pt modelId="{B6FB3C27-0387-4A9D-9319-BA1252F0A3AA}" cxnId="{13B0A9DF-1759-48BA-BFDD-8A8AEDC869A9}" type="parTrans">
      <dgm:prSet/>
      <dgm:spPr/>
      <dgm:t>
        <a:bodyPr/>
        <a:lstStyle/>
        <a:p>
          <a:endParaRPr lang="zh-CN" altLang="en-US" sz="1800"/>
        </a:p>
      </dgm:t>
    </dgm:pt>
    <dgm:pt modelId="{DE0A5DAB-234B-4517-B5BF-5BB11AAB3F74}" cxnId="{13B0A9DF-1759-48BA-BFDD-8A8AEDC869A9}" type="sibTrans">
      <dgm:prSet/>
      <dgm:spPr/>
      <dgm:t>
        <a:bodyPr/>
        <a:lstStyle/>
        <a:p>
          <a:endParaRPr lang="zh-CN" altLang="en-US" sz="1800"/>
        </a:p>
      </dgm:t>
    </dgm:pt>
    <dgm:pt modelId="{4EC93479-49B8-48C1-8D39-3C94EC555427}">
      <dgm:prSet custT="1"/>
      <dgm:spPr>
        <a:noFill/>
      </dgm:spPr>
      <dgm:t>
        <a:bodyPr/>
        <a:lstStyle/>
        <a:p>
          <a:endParaRPr lang="zh-CN" altLang="en-US" sz="1800"/>
        </a:p>
      </dgm:t>
    </dgm:pt>
    <dgm:pt modelId="{FB1CEB13-A04F-47C3-A8CB-27E6E470C04B}" cxnId="{2F55101C-21E2-4B96-8F1D-BF5F67698626}" type="parTrans">
      <dgm:prSet/>
      <dgm:spPr/>
      <dgm:t>
        <a:bodyPr/>
        <a:lstStyle/>
        <a:p>
          <a:endParaRPr lang="zh-CN" altLang="en-US" sz="1800"/>
        </a:p>
      </dgm:t>
    </dgm:pt>
    <dgm:pt modelId="{E423C172-8078-48D1-A693-A01468EB9DCB}" cxnId="{2F55101C-21E2-4B96-8F1D-BF5F67698626}" type="sibTrans">
      <dgm:prSet/>
      <dgm:spPr/>
      <dgm:t>
        <a:bodyPr/>
        <a:lstStyle/>
        <a:p>
          <a:endParaRPr lang="zh-CN" altLang="en-US" sz="1800"/>
        </a:p>
      </dgm:t>
    </dgm:pt>
    <dgm:pt modelId="{E57B7AA1-7F64-48CB-8A5C-7559A7D5F35F}">
      <dgm:prSet custT="1"/>
      <dgm:spPr/>
      <dgm:t>
        <a:bodyPr/>
        <a:lstStyle/>
        <a:p>
          <a:r>
            <a:rPr lang="zh-CN" altLang="en-US" sz="1800" dirty="0"/>
            <a:t>表决权股与无表决权股</a:t>
          </a:r>
        </a:p>
      </dgm:t>
    </dgm:pt>
    <dgm:pt modelId="{5C9EF2BB-54CC-4202-BD94-F4C67830E096}" cxnId="{1F90458B-8765-4DC5-9E71-2D9F034A08CC}" type="parTrans">
      <dgm:prSet/>
      <dgm:spPr/>
      <dgm:t>
        <a:bodyPr/>
        <a:lstStyle/>
        <a:p>
          <a:endParaRPr lang="zh-CN" altLang="en-US" sz="1800"/>
        </a:p>
      </dgm:t>
    </dgm:pt>
    <dgm:pt modelId="{56BE89D7-CE67-4F08-AA68-9090EBC922EE}" cxnId="{1F90458B-8765-4DC5-9E71-2D9F034A08CC}" type="sibTrans">
      <dgm:prSet/>
      <dgm:spPr/>
      <dgm:t>
        <a:bodyPr/>
        <a:lstStyle/>
        <a:p>
          <a:endParaRPr lang="zh-CN" altLang="en-US" sz="1800"/>
        </a:p>
      </dgm:t>
    </dgm:pt>
    <dgm:pt modelId="{40423C42-632F-46D5-B99E-D01ACCA17AB0}">
      <dgm:prSet phldrT="[文本]" phldr="1" custT="1"/>
      <dgm:spPr>
        <a:noFill/>
      </dgm:spPr>
      <dgm:t>
        <a:bodyPr/>
        <a:lstStyle/>
        <a:p>
          <a:endParaRPr lang="zh-CN" altLang="en-US" sz="1800" dirty="0"/>
        </a:p>
      </dgm:t>
    </dgm:pt>
    <dgm:pt modelId="{7BA6771A-0F97-454C-AA8F-11D7E22EF538}" cxnId="{D6C1A3CB-DEC5-46F9-A546-B0C0C4A008EA}" type="sibTrans">
      <dgm:prSet/>
      <dgm:spPr/>
      <dgm:t>
        <a:bodyPr/>
        <a:lstStyle/>
        <a:p>
          <a:endParaRPr lang="zh-CN" altLang="en-US" sz="1800"/>
        </a:p>
      </dgm:t>
    </dgm:pt>
    <dgm:pt modelId="{AB22286D-013D-49E5-AD52-88F9FEEA7FC4}" cxnId="{D6C1A3CB-DEC5-46F9-A546-B0C0C4A008EA}" type="parTrans">
      <dgm:prSet/>
      <dgm:spPr/>
      <dgm:t>
        <a:bodyPr/>
        <a:lstStyle/>
        <a:p>
          <a:endParaRPr lang="zh-CN" altLang="en-US" sz="1800"/>
        </a:p>
      </dgm:t>
    </dgm:pt>
    <dgm:pt modelId="{710026AF-53CB-4C93-B16F-58A7505ABC54}" type="pres">
      <dgm:prSet presAssocID="{655DA1AF-F2D2-4E91-8EE9-6FAFB7C197B3}" presName="linearFlow" presStyleCnt="0">
        <dgm:presLayoutVars>
          <dgm:dir/>
          <dgm:animLvl val="lvl"/>
          <dgm:resizeHandles val="exact"/>
        </dgm:presLayoutVars>
      </dgm:prSet>
      <dgm:spPr/>
    </dgm:pt>
    <dgm:pt modelId="{88394E65-7A77-46F1-8ECB-8F41E5303C17}" type="pres">
      <dgm:prSet presAssocID="{7C539812-7B83-4FDC-8201-BAF91349F44A}" presName="composite" presStyleCnt="0"/>
      <dgm:spPr/>
    </dgm:pt>
    <dgm:pt modelId="{FF997E5B-7E85-4AD6-A46D-6CE9DAD9C0BE}" type="pres">
      <dgm:prSet presAssocID="{7C539812-7B83-4FDC-8201-BAF91349F44A}" presName="parentText" presStyleLbl="alignNode1" presStyleIdx="0" presStyleCnt="4">
        <dgm:presLayoutVars>
          <dgm:chMax val="1"/>
          <dgm:bulletEnabled val="1"/>
        </dgm:presLayoutVars>
      </dgm:prSet>
      <dgm:spPr/>
    </dgm:pt>
    <dgm:pt modelId="{DE36E4EA-CCAE-48DB-AEEF-B5D2D386BDBC}" type="pres">
      <dgm:prSet presAssocID="{7C539812-7B83-4FDC-8201-BAF91349F44A}" presName="descendantText" presStyleLbl="alignAcc1" presStyleIdx="0" presStyleCnt="4">
        <dgm:presLayoutVars>
          <dgm:bulletEnabled val="1"/>
        </dgm:presLayoutVars>
      </dgm:prSet>
      <dgm:spPr/>
    </dgm:pt>
    <dgm:pt modelId="{E70A6ED8-2F58-4FE5-AB58-3DB508DDA57D}" type="pres">
      <dgm:prSet presAssocID="{A5B6EC9C-C2A4-47F8-B1DA-C980B85F3D27}" presName="sp" presStyleCnt="0"/>
      <dgm:spPr/>
    </dgm:pt>
    <dgm:pt modelId="{F5463035-9766-40BB-B0E3-7E7D2F01E24D}" type="pres">
      <dgm:prSet presAssocID="{67DA307D-3094-4861-8A16-5B8ACA2AFBB3}" presName="composite" presStyleCnt="0"/>
      <dgm:spPr/>
    </dgm:pt>
    <dgm:pt modelId="{D9966D39-B2C4-4B95-BD58-9C66BCB784BD}" type="pres">
      <dgm:prSet presAssocID="{67DA307D-3094-4861-8A16-5B8ACA2AFBB3}" presName="parentText" presStyleLbl="alignNode1" presStyleIdx="1" presStyleCnt="4">
        <dgm:presLayoutVars>
          <dgm:chMax val="1"/>
          <dgm:bulletEnabled val="1"/>
        </dgm:presLayoutVars>
      </dgm:prSet>
      <dgm:spPr/>
    </dgm:pt>
    <dgm:pt modelId="{86D6A02D-1E13-4E9B-8695-826CD31476E7}" type="pres">
      <dgm:prSet presAssocID="{67DA307D-3094-4861-8A16-5B8ACA2AFBB3}" presName="descendantText" presStyleLbl="alignAcc1" presStyleIdx="1" presStyleCnt="4" custLinFactNeighborX="-1157" custLinFactNeighborY="-5995">
        <dgm:presLayoutVars>
          <dgm:bulletEnabled val="1"/>
        </dgm:presLayoutVars>
      </dgm:prSet>
      <dgm:spPr/>
    </dgm:pt>
    <dgm:pt modelId="{7A20DBD7-E98E-4759-8680-2B6C2C20FC36}" type="pres">
      <dgm:prSet presAssocID="{DF8D8A86-E721-48B9-9C43-B491B077799C}" presName="sp" presStyleCnt="0"/>
      <dgm:spPr/>
    </dgm:pt>
    <dgm:pt modelId="{3D5AFFB8-8A67-4274-8092-04EDE811B03C}" type="pres">
      <dgm:prSet presAssocID="{40423C42-632F-46D5-B99E-D01ACCA17AB0}" presName="composite" presStyleCnt="0"/>
      <dgm:spPr/>
    </dgm:pt>
    <dgm:pt modelId="{96FC468C-C998-46F0-B3A6-C7756F204B59}" type="pres">
      <dgm:prSet presAssocID="{40423C42-632F-46D5-B99E-D01ACCA17AB0}" presName="parentText" presStyleLbl="alignNode1" presStyleIdx="2" presStyleCnt="4">
        <dgm:presLayoutVars>
          <dgm:chMax val="1"/>
          <dgm:bulletEnabled val="1"/>
        </dgm:presLayoutVars>
      </dgm:prSet>
      <dgm:spPr/>
    </dgm:pt>
    <dgm:pt modelId="{691896DA-6888-4D06-867A-C69112F446A4}" type="pres">
      <dgm:prSet presAssocID="{40423C42-632F-46D5-B99E-D01ACCA17AB0}" presName="descendantText" presStyleLbl="alignAcc1" presStyleIdx="2" presStyleCnt="4">
        <dgm:presLayoutVars>
          <dgm:bulletEnabled val="1"/>
        </dgm:presLayoutVars>
      </dgm:prSet>
      <dgm:spPr/>
    </dgm:pt>
    <dgm:pt modelId="{B459571F-0FB5-4AE1-A4B7-696396734CE2}" type="pres">
      <dgm:prSet presAssocID="{7BA6771A-0F97-454C-AA8F-11D7E22EF538}" presName="sp" presStyleCnt="0"/>
      <dgm:spPr/>
    </dgm:pt>
    <dgm:pt modelId="{727B8AB2-D614-44B5-9782-83F89F30DB61}" type="pres">
      <dgm:prSet presAssocID="{4EC93479-49B8-48C1-8D39-3C94EC555427}" presName="composite" presStyleCnt="0"/>
      <dgm:spPr/>
    </dgm:pt>
    <dgm:pt modelId="{A031217B-DD06-42C4-BC13-0BEAB16FDE37}" type="pres">
      <dgm:prSet presAssocID="{4EC93479-49B8-48C1-8D39-3C94EC555427}" presName="parentText" presStyleLbl="alignNode1" presStyleIdx="3" presStyleCnt="4">
        <dgm:presLayoutVars>
          <dgm:chMax val="1"/>
          <dgm:bulletEnabled val="1"/>
        </dgm:presLayoutVars>
      </dgm:prSet>
      <dgm:spPr/>
    </dgm:pt>
    <dgm:pt modelId="{E2827FCB-6A53-432B-B148-D248430C222B}" type="pres">
      <dgm:prSet presAssocID="{4EC93479-49B8-48C1-8D39-3C94EC555427}" presName="descendantText" presStyleLbl="alignAcc1" presStyleIdx="3" presStyleCnt="4">
        <dgm:presLayoutVars>
          <dgm:bulletEnabled val="1"/>
        </dgm:presLayoutVars>
      </dgm:prSet>
      <dgm:spPr/>
    </dgm:pt>
  </dgm:ptLst>
  <dgm:cxnLst>
    <dgm:cxn modelId="{2F55101C-21E2-4B96-8F1D-BF5F67698626}" srcId="{655DA1AF-F2D2-4E91-8EE9-6FAFB7C197B3}" destId="{4EC93479-49B8-48C1-8D39-3C94EC555427}" srcOrd="3" destOrd="0" parTransId="{FB1CEB13-A04F-47C3-A8CB-27E6E470C04B}" sibTransId="{E423C172-8078-48D1-A693-A01468EB9DCB}"/>
    <dgm:cxn modelId="{097D5340-4414-4DAA-A774-47235B9E9662}" srcId="{7C539812-7B83-4FDC-8201-BAF91349F44A}" destId="{42B59873-3AAD-41CD-8F12-C78BFFAEC361}" srcOrd="0" destOrd="0" parTransId="{ACBEB670-9A13-4201-8887-6B2A46AF0F16}" sibTransId="{C0037482-C4B2-4E10-BEC5-0DE9A31D39C3}"/>
    <dgm:cxn modelId="{8A60DA51-876E-431B-AC0E-12FB7BECAEF0}" type="presOf" srcId="{4EC93479-49B8-48C1-8D39-3C94EC555427}" destId="{A031217B-DD06-42C4-BC13-0BEAB16FDE37}" srcOrd="0" destOrd="0" presId="urn:microsoft.com/office/officeart/2005/8/layout/chevron2"/>
    <dgm:cxn modelId="{D7C1B554-3549-43D2-9FC6-4DD7A4B90051}" type="presOf" srcId="{F2F989CE-E09F-4656-9D8B-3516E3A705FB}" destId="{86D6A02D-1E13-4E9B-8695-826CD31476E7}" srcOrd="0" destOrd="0" presId="urn:microsoft.com/office/officeart/2005/8/layout/chevron2"/>
    <dgm:cxn modelId="{5D2C1459-ABE9-47F4-ADC8-DC908C797D3D}" type="presOf" srcId="{40423C42-632F-46D5-B99E-D01ACCA17AB0}" destId="{96FC468C-C998-46F0-B3A6-C7756F204B59}" srcOrd="0" destOrd="0" presId="urn:microsoft.com/office/officeart/2005/8/layout/chevron2"/>
    <dgm:cxn modelId="{1F90458B-8765-4DC5-9E71-2D9F034A08CC}" srcId="{4EC93479-49B8-48C1-8D39-3C94EC555427}" destId="{E57B7AA1-7F64-48CB-8A5C-7559A7D5F35F}" srcOrd="0" destOrd="0" parTransId="{5C9EF2BB-54CC-4202-BD94-F4C67830E096}" sibTransId="{56BE89D7-CE67-4F08-AA68-9090EBC922EE}"/>
    <dgm:cxn modelId="{0613AB93-DF0C-4095-BED9-52E06B594234}" type="presOf" srcId="{7C539812-7B83-4FDC-8201-BAF91349F44A}" destId="{FF997E5B-7E85-4AD6-A46D-6CE9DAD9C0BE}" srcOrd="0" destOrd="0" presId="urn:microsoft.com/office/officeart/2005/8/layout/chevron2"/>
    <dgm:cxn modelId="{8B61C1A5-5A41-4473-9387-ED13837E59CA}" srcId="{655DA1AF-F2D2-4E91-8EE9-6FAFB7C197B3}" destId="{67DA307D-3094-4861-8A16-5B8ACA2AFBB3}" srcOrd="1" destOrd="0" parTransId="{776A0F00-BDB2-4C60-B508-9ADC034DBEE2}" sibTransId="{DF8D8A86-E721-48B9-9C43-B491B077799C}"/>
    <dgm:cxn modelId="{653B8FB4-91EF-4FBB-A52B-71F41BC08E94}" srcId="{655DA1AF-F2D2-4E91-8EE9-6FAFB7C197B3}" destId="{7C539812-7B83-4FDC-8201-BAF91349F44A}" srcOrd="0" destOrd="0" parTransId="{EF563FE4-16DC-4BC8-81D3-F7B72B859682}" sibTransId="{A5B6EC9C-C2A4-47F8-B1DA-C980B85F3D27}"/>
    <dgm:cxn modelId="{2EB95DC6-1958-49B9-8008-0DFABE961197}" type="presOf" srcId="{655DA1AF-F2D2-4E91-8EE9-6FAFB7C197B3}" destId="{710026AF-53CB-4C93-B16F-58A7505ABC54}" srcOrd="0" destOrd="0" presId="urn:microsoft.com/office/officeart/2005/8/layout/chevron2"/>
    <dgm:cxn modelId="{D43F18C7-F8C3-4D7E-AD95-E3BE20612F89}" type="presOf" srcId="{E57B7AA1-7F64-48CB-8A5C-7559A7D5F35F}" destId="{E2827FCB-6A53-432B-B148-D248430C222B}" srcOrd="0" destOrd="0" presId="urn:microsoft.com/office/officeart/2005/8/layout/chevron2"/>
    <dgm:cxn modelId="{D6C1A3CB-DEC5-46F9-A546-B0C0C4A008EA}" srcId="{655DA1AF-F2D2-4E91-8EE9-6FAFB7C197B3}" destId="{40423C42-632F-46D5-B99E-D01ACCA17AB0}" srcOrd="2" destOrd="0" parTransId="{AB22286D-013D-49E5-AD52-88F9FEEA7FC4}" sibTransId="{7BA6771A-0F97-454C-AA8F-11D7E22EF538}"/>
    <dgm:cxn modelId="{24340BDA-682C-4CE0-9E66-8E497E98608B}" type="presOf" srcId="{67DA307D-3094-4861-8A16-5B8ACA2AFBB3}" destId="{D9966D39-B2C4-4B95-BD58-9C66BCB784BD}" srcOrd="0" destOrd="0" presId="urn:microsoft.com/office/officeart/2005/8/layout/chevron2"/>
    <dgm:cxn modelId="{13B0A9DF-1759-48BA-BFDD-8A8AEDC869A9}" srcId="{40423C42-632F-46D5-B99E-D01ACCA17AB0}" destId="{0718A0E5-79CF-447B-86B6-59ACF6211A79}" srcOrd="0" destOrd="0" parTransId="{B6FB3C27-0387-4A9D-9319-BA1252F0A3AA}" sibTransId="{DE0A5DAB-234B-4517-B5BF-5BB11AAB3F74}"/>
    <dgm:cxn modelId="{3619E8EA-16C1-4E2D-9969-521162BEC6A3}" type="presOf" srcId="{0718A0E5-79CF-447B-86B6-59ACF6211A79}" destId="{691896DA-6888-4D06-867A-C69112F446A4}" srcOrd="0" destOrd="0" presId="urn:microsoft.com/office/officeart/2005/8/layout/chevron2"/>
    <dgm:cxn modelId="{7285C8ED-73FE-49C0-84DB-E7DE8F334401}" type="presOf" srcId="{42B59873-3AAD-41CD-8F12-C78BFFAEC361}" destId="{DE36E4EA-CCAE-48DB-AEEF-B5D2D386BDBC}" srcOrd="0" destOrd="0" presId="urn:microsoft.com/office/officeart/2005/8/layout/chevron2"/>
    <dgm:cxn modelId="{A68BA2FC-09A9-492D-AE47-528BA5E8BEB9}" srcId="{67DA307D-3094-4861-8A16-5B8ACA2AFBB3}" destId="{F2F989CE-E09F-4656-9D8B-3516E3A705FB}" srcOrd="0" destOrd="0" parTransId="{2CBDCEBB-ECA0-4562-8BEE-B3CF0B3DFA5F}" sibTransId="{8221C34A-210B-4B0C-ADE2-61448B95E30F}"/>
    <dgm:cxn modelId="{8211694F-154D-4C93-A6AD-44A40122D493}" type="presParOf" srcId="{710026AF-53CB-4C93-B16F-58A7505ABC54}" destId="{88394E65-7A77-46F1-8ECB-8F41E5303C17}" srcOrd="0" destOrd="0" presId="urn:microsoft.com/office/officeart/2005/8/layout/chevron2"/>
    <dgm:cxn modelId="{F8A3E65A-D138-4C79-89F9-58C1E93876B8}" type="presParOf" srcId="{88394E65-7A77-46F1-8ECB-8F41E5303C17}" destId="{FF997E5B-7E85-4AD6-A46D-6CE9DAD9C0BE}" srcOrd="0" destOrd="0" presId="urn:microsoft.com/office/officeart/2005/8/layout/chevron2"/>
    <dgm:cxn modelId="{92D79FDD-3E67-42EC-A18F-BE3A68F1F199}" type="presParOf" srcId="{88394E65-7A77-46F1-8ECB-8F41E5303C17}" destId="{DE36E4EA-CCAE-48DB-AEEF-B5D2D386BDBC}" srcOrd="1" destOrd="0" presId="urn:microsoft.com/office/officeart/2005/8/layout/chevron2"/>
    <dgm:cxn modelId="{ACA0D0BE-B118-4FA4-9AB1-B30E1E740339}" type="presParOf" srcId="{710026AF-53CB-4C93-B16F-58A7505ABC54}" destId="{E70A6ED8-2F58-4FE5-AB58-3DB508DDA57D}" srcOrd="1" destOrd="0" presId="urn:microsoft.com/office/officeart/2005/8/layout/chevron2"/>
    <dgm:cxn modelId="{1C1B2207-7FF9-4C3A-8547-13A1CC8BEF27}" type="presParOf" srcId="{710026AF-53CB-4C93-B16F-58A7505ABC54}" destId="{F5463035-9766-40BB-B0E3-7E7D2F01E24D}" srcOrd="2" destOrd="0" presId="urn:microsoft.com/office/officeart/2005/8/layout/chevron2"/>
    <dgm:cxn modelId="{612C8176-028D-41C7-9639-38E6DB8CB29E}" type="presParOf" srcId="{F5463035-9766-40BB-B0E3-7E7D2F01E24D}" destId="{D9966D39-B2C4-4B95-BD58-9C66BCB784BD}" srcOrd="0" destOrd="0" presId="urn:microsoft.com/office/officeart/2005/8/layout/chevron2"/>
    <dgm:cxn modelId="{D19865D5-10D5-413B-9262-4B70EA0C1E15}" type="presParOf" srcId="{F5463035-9766-40BB-B0E3-7E7D2F01E24D}" destId="{86D6A02D-1E13-4E9B-8695-826CD31476E7}" srcOrd="1" destOrd="0" presId="urn:microsoft.com/office/officeart/2005/8/layout/chevron2"/>
    <dgm:cxn modelId="{B3CB0F54-3243-4C7D-8CD8-04F568E2C7B6}" type="presParOf" srcId="{710026AF-53CB-4C93-B16F-58A7505ABC54}" destId="{7A20DBD7-E98E-4759-8680-2B6C2C20FC36}" srcOrd="3" destOrd="0" presId="urn:microsoft.com/office/officeart/2005/8/layout/chevron2"/>
    <dgm:cxn modelId="{E51E9C4D-088E-4215-B5ED-57F5DCA495FA}" type="presParOf" srcId="{710026AF-53CB-4C93-B16F-58A7505ABC54}" destId="{3D5AFFB8-8A67-4274-8092-04EDE811B03C}" srcOrd="4" destOrd="0" presId="urn:microsoft.com/office/officeart/2005/8/layout/chevron2"/>
    <dgm:cxn modelId="{CF7769CD-0D06-4BA1-82F3-9F4589E03553}" type="presParOf" srcId="{3D5AFFB8-8A67-4274-8092-04EDE811B03C}" destId="{96FC468C-C998-46F0-B3A6-C7756F204B59}" srcOrd="0" destOrd="0" presId="urn:microsoft.com/office/officeart/2005/8/layout/chevron2"/>
    <dgm:cxn modelId="{60F70029-87E8-451B-8DC3-641FAF65A0AB}" type="presParOf" srcId="{3D5AFFB8-8A67-4274-8092-04EDE811B03C}" destId="{691896DA-6888-4D06-867A-C69112F446A4}" srcOrd="1" destOrd="0" presId="urn:microsoft.com/office/officeart/2005/8/layout/chevron2"/>
    <dgm:cxn modelId="{286AECE0-4F17-4CD4-B652-20A28B4A530E}" type="presParOf" srcId="{710026AF-53CB-4C93-B16F-58A7505ABC54}" destId="{B459571F-0FB5-4AE1-A4B7-696396734CE2}" srcOrd="5" destOrd="0" presId="urn:microsoft.com/office/officeart/2005/8/layout/chevron2"/>
    <dgm:cxn modelId="{3A5F7815-410E-48CF-886E-DD579B8EF728}" type="presParOf" srcId="{710026AF-53CB-4C93-B16F-58A7505ABC54}" destId="{727B8AB2-D614-44B5-9782-83F89F30DB61}" srcOrd="6" destOrd="0" presId="urn:microsoft.com/office/officeart/2005/8/layout/chevron2"/>
    <dgm:cxn modelId="{E325FAA0-0007-4BB1-A6F9-CBCA42F52126}" type="presParOf" srcId="{727B8AB2-D614-44B5-9782-83F89F30DB61}" destId="{A031217B-DD06-42C4-BC13-0BEAB16FDE37}" srcOrd="0" destOrd="0" presId="urn:microsoft.com/office/officeart/2005/8/layout/chevron2"/>
    <dgm:cxn modelId="{A96D52EF-E029-4B8F-8655-A56E6707D2E1}" type="presParOf" srcId="{727B8AB2-D614-44B5-9782-83F89F30DB61}" destId="{E2827FCB-6A53-432B-B148-D248430C222B}" srcOrd="1" destOrd="0" presId="urn:microsoft.com/office/officeart/2005/8/layout/chevro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202B92-CA13-4C31-88F9-AA00979C38F4}" type="doc">
      <dgm:prSet loTypeId="urn:microsoft.com/office/officeart/2008/layout/IncreasingCircleProcess" loCatId="list" qsTypeId="urn:microsoft.com/office/officeart/2005/8/quickstyle/simple1" qsCatId="simple" csTypeId="urn:microsoft.com/office/officeart/2005/8/colors/colorful2" csCatId="colorful" phldr="1"/>
      <dgm:spPr/>
      <dgm:t>
        <a:bodyPr/>
        <a:lstStyle/>
        <a:p>
          <a:endParaRPr lang="zh-CN" altLang="en-US"/>
        </a:p>
      </dgm:t>
    </dgm:pt>
    <dgm:pt modelId="{09183A9F-07E5-486E-8857-B2DC168AE2F2}">
      <dgm:prSet phldrT="[文本]"/>
      <dgm:spPr/>
      <dgm:t>
        <a:bodyPr/>
        <a:lstStyle/>
        <a:p>
          <a:r>
            <a:rPr lang="zh-CN" altLang="en-US" dirty="0"/>
            <a:t>自益权</a:t>
          </a:r>
        </a:p>
      </dgm:t>
    </dgm:pt>
    <dgm:pt modelId="{3129A07E-6672-4D1A-8528-1B7054F9682A}" cxnId="{D527304E-948C-4D0E-ABD7-C831B47CB89D}" type="parTrans">
      <dgm:prSet/>
      <dgm:spPr/>
      <dgm:t>
        <a:bodyPr/>
        <a:lstStyle/>
        <a:p>
          <a:endParaRPr lang="zh-CN" altLang="en-US"/>
        </a:p>
      </dgm:t>
    </dgm:pt>
    <dgm:pt modelId="{35FC8884-A9C6-4014-B718-1F9EE5B5B733}" cxnId="{D527304E-948C-4D0E-ABD7-C831B47CB89D}" type="sibTrans">
      <dgm:prSet/>
      <dgm:spPr/>
      <dgm:t>
        <a:bodyPr/>
        <a:lstStyle/>
        <a:p>
          <a:endParaRPr lang="zh-CN" altLang="en-US"/>
        </a:p>
      </dgm:t>
    </dgm:pt>
    <dgm:pt modelId="{A200B9C9-DF1B-4099-9936-793FDA32C30A}">
      <dgm:prSet phldrT="[文本]"/>
      <dgm:spPr/>
      <dgm:t>
        <a:bodyPr/>
        <a:lstStyle/>
        <a:p>
          <a:r>
            <a:rPr lang="zh-CN" altLang="en-US" dirty="0"/>
            <a:t>共益权</a:t>
          </a:r>
        </a:p>
      </dgm:t>
    </dgm:pt>
    <dgm:pt modelId="{2300D3BF-061A-4E10-B826-99B494AE0E75}" cxnId="{BB9D6DA9-5ACA-4FDB-ABC3-798E94CEDDFB}" type="parTrans">
      <dgm:prSet/>
      <dgm:spPr/>
      <dgm:t>
        <a:bodyPr/>
        <a:lstStyle/>
        <a:p>
          <a:endParaRPr lang="zh-CN" altLang="en-US"/>
        </a:p>
      </dgm:t>
    </dgm:pt>
    <dgm:pt modelId="{80290258-4483-496E-B070-3146B62E7603}" cxnId="{BB9D6DA9-5ACA-4FDB-ABC3-798E94CEDDFB}" type="sibTrans">
      <dgm:prSet/>
      <dgm:spPr/>
      <dgm:t>
        <a:bodyPr/>
        <a:lstStyle/>
        <a:p>
          <a:endParaRPr lang="zh-CN" altLang="en-US"/>
        </a:p>
      </dgm:t>
    </dgm:pt>
    <dgm:pt modelId="{5F61A09F-75A5-48EF-BF68-19A3CFDAEBE2}">
      <dgm:prSet phldrT="[文本]"/>
      <dgm:spPr/>
      <dgm:t>
        <a:bodyPr/>
        <a:lstStyle/>
        <a:p>
          <a:r>
            <a:rPr lang="zh-CN" altLang="en-US" dirty="0"/>
            <a:t>固有权</a:t>
          </a:r>
        </a:p>
      </dgm:t>
    </dgm:pt>
    <dgm:pt modelId="{9346FEFE-5FC5-4EEA-95A1-059112A6EDAC}" cxnId="{8A3C3ADB-F9D6-4DC0-B652-651F8A09BF45}" type="parTrans">
      <dgm:prSet/>
      <dgm:spPr/>
      <dgm:t>
        <a:bodyPr/>
        <a:lstStyle/>
        <a:p>
          <a:endParaRPr lang="zh-CN" altLang="en-US"/>
        </a:p>
      </dgm:t>
    </dgm:pt>
    <dgm:pt modelId="{0A340DEE-DB2C-4300-AEE9-D2E4CCD560B7}" cxnId="{8A3C3ADB-F9D6-4DC0-B652-651F8A09BF45}" type="sibTrans">
      <dgm:prSet/>
      <dgm:spPr/>
      <dgm:t>
        <a:bodyPr/>
        <a:lstStyle/>
        <a:p>
          <a:endParaRPr lang="zh-CN" altLang="en-US"/>
        </a:p>
      </dgm:t>
    </dgm:pt>
    <dgm:pt modelId="{C73D8A76-BB8C-4122-9018-599A02CBD75F}">
      <dgm:prSet phldrT="[文本]"/>
      <dgm:spPr/>
      <dgm:t>
        <a:bodyPr/>
        <a:lstStyle/>
        <a:p>
          <a:r>
            <a:rPr lang="zh-CN" altLang="en-US" dirty="0"/>
            <a:t>非固有权</a:t>
          </a:r>
        </a:p>
      </dgm:t>
    </dgm:pt>
    <dgm:pt modelId="{5839CC42-6F3C-4B48-827A-60354C189D5B}" cxnId="{334E8F9C-230C-47A0-B44F-FFB5B4F4A2F7}" type="parTrans">
      <dgm:prSet/>
      <dgm:spPr/>
      <dgm:t>
        <a:bodyPr/>
        <a:lstStyle/>
        <a:p>
          <a:endParaRPr lang="zh-CN" altLang="en-US"/>
        </a:p>
      </dgm:t>
    </dgm:pt>
    <dgm:pt modelId="{D83762A0-453F-4364-AE56-11112EB52893}" cxnId="{334E8F9C-230C-47A0-B44F-FFB5B4F4A2F7}" type="sibTrans">
      <dgm:prSet/>
      <dgm:spPr/>
      <dgm:t>
        <a:bodyPr/>
        <a:lstStyle/>
        <a:p>
          <a:endParaRPr lang="zh-CN" altLang="en-US"/>
        </a:p>
      </dgm:t>
    </dgm:pt>
    <dgm:pt modelId="{530E6521-078B-440C-B4B1-7738BB1D3411}">
      <dgm:prSet phldrT="[文本]"/>
      <dgm:spPr/>
      <dgm:t>
        <a:bodyPr/>
        <a:lstStyle/>
        <a:p>
          <a:r>
            <a:rPr lang="zh-CN" altLang="en-US" dirty="0"/>
            <a:t>单独股东权</a:t>
          </a:r>
        </a:p>
      </dgm:t>
    </dgm:pt>
    <dgm:pt modelId="{665FC411-06C3-4B30-BC61-93DE31C27856}" cxnId="{4888D801-489B-4767-A0B8-8C401AB590EF}" type="parTrans">
      <dgm:prSet/>
      <dgm:spPr/>
      <dgm:t>
        <a:bodyPr/>
        <a:lstStyle/>
        <a:p>
          <a:endParaRPr lang="zh-CN" altLang="en-US"/>
        </a:p>
      </dgm:t>
    </dgm:pt>
    <dgm:pt modelId="{2906CCAD-9E48-42BA-9B13-1E4B27A80996}" cxnId="{4888D801-489B-4767-A0B8-8C401AB590EF}" type="sibTrans">
      <dgm:prSet/>
      <dgm:spPr/>
      <dgm:t>
        <a:bodyPr/>
        <a:lstStyle/>
        <a:p>
          <a:endParaRPr lang="zh-CN" altLang="en-US"/>
        </a:p>
      </dgm:t>
    </dgm:pt>
    <dgm:pt modelId="{E73AD472-B156-4D65-9DB2-3E2A07B7CB45}">
      <dgm:prSet phldrT="[文本]"/>
      <dgm:spPr/>
      <dgm:t>
        <a:bodyPr/>
        <a:lstStyle/>
        <a:p>
          <a:r>
            <a:rPr lang="zh-CN" altLang="en-US" dirty="0"/>
            <a:t>少数股东权</a:t>
          </a:r>
        </a:p>
      </dgm:t>
    </dgm:pt>
    <dgm:pt modelId="{357A7015-2B59-466E-B997-14994E656E9C}" cxnId="{CB9005CE-813D-455C-8AB4-3300AEE0F7E3}" type="parTrans">
      <dgm:prSet/>
      <dgm:spPr/>
      <dgm:t>
        <a:bodyPr/>
        <a:lstStyle/>
        <a:p>
          <a:endParaRPr lang="zh-CN" altLang="en-US"/>
        </a:p>
      </dgm:t>
    </dgm:pt>
    <dgm:pt modelId="{3C5DC3B8-4367-4561-AC57-A2A24BF935EA}" cxnId="{CB9005CE-813D-455C-8AB4-3300AEE0F7E3}" type="sibTrans">
      <dgm:prSet/>
      <dgm:spPr/>
      <dgm:t>
        <a:bodyPr/>
        <a:lstStyle/>
        <a:p>
          <a:endParaRPr lang="zh-CN" altLang="en-US"/>
        </a:p>
      </dgm:t>
    </dgm:pt>
    <dgm:pt modelId="{7D31B3B9-C426-4C53-8900-37F801B48575}" type="pres">
      <dgm:prSet presAssocID="{CA202B92-CA13-4C31-88F9-AA00979C38F4}" presName="Name0" presStyleCnt="0">
        <dgm:presLayoutVars>
          <dgm:chMax val="7"/>
          <dgm:chPref val="7"/>
          <dgm:dir/>
          <dgm:animOne val="branch"/>
          <dgm:animLvl val="lvl"/>
        </dgm:presLayoutVars>
      </dgm:prSet>
      <dgm:spPr/>
    </dgm:pt>
    <dgm:pt modelId="{54E5169A-16F2-4A9E-8043-9A288949AA03}" type="pres">
      <dgm:prSet presAssocID="{09183A9F-07E5-486E-8857-B2DC168AE2F2}" presName="composite" presStyleCnt="0"/>
      <dgm:spPr/>
    </dgm:pt>
    <dgm:pt modelId="{3CAA0994-846A-4D00-8700-EAFE94B6B09A}" type="pres">
      <dgm:prSet presAssocID="{09183A9F-07E5-486E-8857-B2DC168AE2F2}" presName="BackAccent" presStyleLbl="bgShp" presStyleIdx="0" presStyleCnt="3"/>
      <dgm:spPr/>
    </dgm:pt>
    <dgm:pt modelId="{F5262BC2-4E40-4118-9035-616D07E04455}" type="pres">
      <dgm:prSet presAssocID="{09183A9F-07E5-486E-8857-B2DC168AE2F2}" presName="Accent" presStyleLbl="alignNode1" presStyleIdx="0" presStyleCnt="3"/>
      <dgm:spPr/>
    </dgm:pt>
    <dgm:pt modelId="{45C8659C-EBC1-4F0F-A867-D8529B0D8C9D}" type="pres">
      <dgm:prSet presAssocID="{09183A9F-07E5-486E-8857-B2DC168AE2F2}" presName="Child" presStyleLbl="revTx" presStyleIdx="0" presStyleCnt="6">
        <dgm:presLayoutVars>
          <dgm:chMax val="0"/>
          <dgm:chPref val="0"/>
          <dgm:bulletEnabled val="1"/>
        </dgm:presLayoutVars>
      </dgm:prSet>
      <dgm:spPr/>
    </dgm:pt>
    <dgm:pt modelId="{3EF24737-1EE5-4446-9825-0DB2F8AB3C25}" type="pres">
      <dgm:prSet presAssocID="{09183A9F-07E5-486E-8857-B2DC168AE2F2}" presName="Parent" presStyleLbl="revTx" presStyleIdx="1" presStyleCnt="6">
        <dgm:presLayoutVars>
          <dgm:chMax val="1"/>
          <dgm:chPref val="1"/>
          <dgm:bulletEnabled val="1"/>
        </dgm:presLayoutVars>
      </dgm:prSet>
      <dgm:spPr/>
    </dgm:pt>
    <dgm:pt modelId="{809C5EB2-DAA0-4CE0-B65D-2CF3A6A05FCA}" type="pres">
      <dgm:prSet presAssocID="{35FC8884-A9C6-4014-B718-1F9EE5B5B733}" presName="sibTrans" presStyleCnt="0"/>
      <dgm:spPr/>
    </dgm:pt>
    <dgm:pt modelId="{6C3D704B-323C-4B4A-A04C-14C8BF2F2B97}" type="pres">
      <dgm:prSet presAssocID="{5F61A09F-75A5-48EF-BF68-19A3CFDAEBE2}" presName="composite" presStyleCnt="0"/>
      <dgm:spPr/>
    </dgm:pt>
    <dgm:pt modelId="{6E9CDB6A-3BEB-4C3E-8DCA-0C7909EB2293}" type="pres">
      <dgm:prSet presAssocID="{5F61A09F-75A5-48EF-BF68-19A3CFDAEBE2}" presName="BackAccent" presStyleLbl="bgShp" presStyleIdx="1" presStyleCnt="3"/>
      <dgm:spPr/>
    </dgm:pt>
    <dgm:pt modelId="{9D696DF7-9D0E-46D1-8CFB-16413571F116}" type="pres">
      <dgm:prSet presAssocID="{5F61A09F-75A5-48EF-BF68-19A3CFDAEBE2}" presName="Accent" presStyleLbl="alignNode1" presStyleIdx="1" presStyleCnt="3"/>
      <dgm:spPr/>
    </dgm:pt>
    <dgm:pt modelId="{0C30CF5C-421C-4ACF-9BD6-371565ECFB2C}" type="pres">
      <dgm:prSet presAssocID="{5F61A09F-75A5-48EF-BF68-19A3CFDAEBE2}" presName="Child" presStyleLbl="revTx" presStyleIdx="2" presStyleCnt="6">
        <dgm:presLayoutVars>
          <dgm:chMax val="0"/>
          <dgm:chPref val="0"/>
          <dgm:bulletEnabled val="1"/>
        </dgm:presLayoutVars>
      </dgm:prSet>
      <dgm:spPr/>
    </dgm:pt>
    <dgm:pt modelId="{5A44FBC9-2721-4C0E-877F-FE26235D8FF6}" type="pres">
      <dgm:prSet presAssocID="{5F61A09F-75A5-48EF-BF68-19A3CFDAEBE2}" presName="Parent" presStyleLbl="revTx" presStyleIdx="3" presStyleCnt="6">
        <dgm:presLayoutVars>
          <dgm:chMax val="1"/>
          <dgm:chPref val="1"/>
          <dgm:bulletEnabled val="1"/>
        </dgm:presLayoutVars>
      </dgm:prSet>
      <dgm:spPr/>
    </dgm:pt>
    <dgm:pt modelId="{21C7FCD5-C3E9-4C73-B02F-39123D1EDFB6}" type="pres">
      <dgm:prSet presAssocID="{0A340DEE-DB2C-4300-AEE9-D2E4CCD560B7}" presName="sibTrans" presStyleCnt="0"/>
      <dgm:spPr/>
    </dgm:pt>
    <dgm:pt modelId="{47F9A88A-975D-4DBB-B7F4-8AD220EA0612}" type="pres">
      <dgm:prSet presAssocID="{530E6521-078B-440C-B4B1-7738BB1D3411}" presName="composite" presStyleCnt="0"/>
      <dgm:spPr/>
    </dgm:pt>
    <dgm:pt modelId="{1D80F1E4-D96F-4155-910B-610A411AACF2}" type="pres">
      <dgm:prSet presAssocID="{530E6521-078B-440C-B4B1-7738BB1D3411}" presName="BackAccent" presStyleLbl="bgShp" presStyleIdx="2" presStyleCnt="3"/>
      <dgm:spPr/>
    </dgm:pt>
    <dgm:pt modelId="{B0E0DB96-2D31-4901-A28A-016CA2BA9269}" type="pres">
      <dgm:prSet presAssocID="{530E6521-078B-440C-B4B1-7738BB1D3411}" presName="Accent" presStyleLbl="alignNode1" presStyleIdx="2" presStyleCnt="3"/>
      <dgm:spPr/>
    </dgm:pt>
    <dgm:pt modelId="{515B52CF-4FDD-4923-9E90-F368DFA77A75}" type="pres">
      <dgm:prSet presAssocID="{530E6521-078B-440C-B4B1-7738BB1D3411}" presName="Child" presStyleLbl="revTx" presStyleIdx="4" presStyleCnt="6">
        <dgm:presLayoutVars>
          <dgm:chMax val="0"/>
          <dgm:chPref val="0"/>
          <dgm:bulletEnabled val="1"/>
        </dgm:presLayoutVars>
      </dgm:prSet>
      <dgm:spPr/>
    </dgm:pt>
    <dgm:pt modelId="{98061B28-E3AF-41BF-9DB7-21CF5633DA37}" type="pres">
      <dgm:prSet presAssocID="{530E6521-078B-440C-B4B1-7738BB1D3411}" presName="Parent" presStyleLbl="revTx" presStyleIdx="5" presStyleCnt="6">
        <dgm:presLayoutVars>
          <dgm:chMax val="1"/>
          <dgm:chPref val="1"/>
          <dgm:bulletEnabled val="1"/>
        </dgm:presLayoutVars>
      </dgm:prSet>
      <dgm:spPr/>
    </dgm:pt>
  </dgm:ptLst>
  <dgm:cxnLst>
    <dgm:cxn modelId="{4888D801-489B-4767-A0B8-8C401AB590EF}" srcId="{CA202B92-CA13-4C31-88F9-AA00979C38F4}" destId="{530E6521-078B-440C-B4B1-7738BB1D3411}" srcOrd="2" destOrd="0" parTransId="{665FC411-06C3-4B30-BC61-93DE31C27856}" sibTransId="{2906CCAD-9E48-42BA-9B13-1E4B27A80996}"/>
    <dgm:cxn modelId="{0E2AF304-63AB-42B4-B655-B272B5126AB2}" type="presOf" srcId="{530E6521-078B-440C-B4B1-7738BB1D3411}" destId="{98061B28-E3AF-41BF-9DB7-21CF5633DA37}" srcOrd="0" destOrd="0" presId="urn:microsoft.com/office/officeart/2008/layout/IncreasingCircleProcess"/>
    <dgm:cxn modelId="{D428511F-95AF-4DEA-862B-76ED859CD691}" type="presOf" srcId="{C73D8A76-BB8C-4122-9018-599A02CBD75F}" destId="{0C30CF5C-421C-4ACF-9BD6-371565ECFB2C}" srcOrd="0" destOrd="0" presId="urn:microsoft.com/office/officeart/2008/layout/IncreasingCircleProcess"/>
    <dgm:cxn modelId="{D527304E-948C-4D0E-ABD7-C831B47CB89D}" srcId="{CA202B92-CA13-4C31-88F9-AA00979C38F4}" destId="{09183A9F-07E5-486E-8857-B2DC168AE2F2}" srcOrd="0" destOrd="0" parTransId="{3129A07E-6672-4D1A-8528-1B7054F9682A}" sibTransId="{35FC8884-A9C6-4014-B718-1F9EE5B5B733}"/>
    <dgm:cxn modelId="{A6AB866D-7C36-4D05-9152-1E288935A864}" type="presOf" srcId="{CA202B92-CA13-4C31-88F9-AA00979C38F4}" destId="{7D31B3B9-C426-4C53-8900-37F801B48575}" srcOrd="0" destOrd="0" presId="urn:microsoft.com/office/officeart/2008/layout/IncreasingCircleProcess"/>
    <dgm:cxn modelId="{A4EDAF96-C785-41E5-9DAB-F23FF5E5E9FB}" type="presOf" srcId="{E73AD472-B156-4D65-9DB2-3E2A07B7CB45}" destId="{515B52CF-4FDD-4923-9E90-F368DFA77A75}" srcOrd="0" destOrd="0" presId="urn:microsoft.com/office/officeart/2008/layout/IncreasingCircleProcess"/>
    <dgm:cxn modelId="{334E8F9C-230C-47A0-B44F-FFB5B4F4A2F7}" srcId="{5F61A09F-75A5-48EF-BF68-19A3CFDAEBE2}" destId="{C73D8A76-BB8C-4122-9018-599A02CBD75F}" srcOrd="0" destOrd="0" parTransId="{5839CC42-6F3C-4B48-827A-60354C189D5B}" sibTransId="{D83762A0-453F-4364-AE56-11112EB52893}"/>
    <dgm:cxn modelId="{F21E649D-98D1-4F19-B9A1-9D7086392B2C}" type="presOf" srcId="{5F61A09F-75A5-48EF-BF68-19A3CFDAEBE2}" destId="{5A44FBC9-2721-4C0E-877F-FE26235D8FF6}" srcOrd="0" destOrd="0" presId="urn:microsoft.com/office/officeart/2008/layout/IncreasingCircleProcess"/>
    <dgm:cxn modelId="{BB9D6DA9-5ACA-4FDB-ABC3-798E94CEDDFB}" srcId="{09183A9F-07E5-486E-8857-B2DC168AE2F2}" destId="{A200B9C9-DF1B-4099-9936-793FDA32C30A}" srcOrd="0" destOrd="0" parTransId="{2300D3BF-061A-4E10-B826-99B494AE0E75}" sibTransId="{80290258-4483-496E-B070-3146B62E7603}"/>
    <dgm:cxn modelId="{BB7A5FC6-37B2-4AA2-9B8E-728EA63A7130}" type="presOf" srcId="{09183A9F-07E5-486E-8857-B2DC168AE2F2}" destId="{3EF24737-1EE5-4446-9825-0DB2F8AB3C25}" srcOrd="0" destOrd="0" presId="urn:microsoft.com/office/officeart/2008/layout/IncreasingCircleProcess"/>
    <dgm:cxn modelId="{CB9005CE-813D-455C-8AB4-3300AEE0F7E3}" srcId="{530E6521-078B-440C-B4B1-7738BB1D3411}" destId="{E73AD472-B156-4D65-9DB2-3E2A07B7CB45}" srcOrd="0" destOrd="0" parTransId="{357A7015-2B59-466E-B997-14994E656E9C}" sibTransId="{3C5DC3B8-4367-4561-AC57-A2A24BF935EA}"/>
    <dgm:cxn modelId="{75FFD1D9-C279-4981-B3C6-2AD3F0A20AF8}" type="presOf" srcId="{A200B9C9-DF1B-4099-9936-793FDA32C30A}" destId="{45C8659C-EBC1-4F0F-A867-D8529B0D8C9D}" srcOrd="0" destOrd="0" presId="urn:microsoft.com/office/officeart/2008/layout/IncreasingCircleProcess"/>
    <dgm:cxn modelId="{8A3C3ADB-F9D6-4DC0-B652-651F8A09BF45}" srcId="{CA202B92-CA13-4C31-88F9-AA00979C38F4}" destId="{5F61A09F-75A5-48EF-BF68-19A3CFDAEBE2}" srcOrd="1" destOrd="0" parTransId="{9346FEFE-5FC5-4EEA-95A1-059112A6EDAC}" sibTransId="{0A340DEE-DB2C-4300-AEE9-D2E4CCD560B7}"/>
    <dgm:cxn modelId="{9138DE3B-7EEB-48C7-AE5A-C6233ECAB153}" type="presParOf" srcId="{7D31B3B9-C426-4C53-8900-37F801B48575}" destId="{54E5169A-16F2-4A9E-8043-9A288949AA03}" srcOrd="0" destOrd="0" presId="urn:microsoft.com/office/officeart/2008/layout/IncreasingCircleProcess"/>
    <dgm:cxn modelId="{E0BAA081-A45D-40DC-AAE9-6A1FBF9CDDB5}" type="presParOf" srcId="{54E5169A-16F2-4A9E-8043-9A288949AA03}" destId="{3CAA0994-846A-4D00-8700-EAFE94B6B09A}" srcOrd="0" destOrd="0" presId="urn:microsoft.com/office/officeart/2008/layout/IncreasingCircleProcess"/>
    <dgm:cxn modelId="{22398E95-B3D5-410F-8D10-29390B27CDFF}" type="presParOf" srcId="{54E5169A-16F2-4A9E-8043-9A288949AA03}" destId="{F5262BC2-4E40-4118-9035-616D07E04455}" srcOrd="1" destOrd="0" presId="urn:microsoft.com/office/officeart/2008/layout/IncreasingCircleProcess"/>
    <dgm:cxn modelId="{17CCED53-747E-4D49-8134-532D65D52A77}" type="presParOf" srcId="{54E5169A-16F2-4A9E-8043-9A288949AA03}" destId="{45C8659C-EBC1-4F0F-A867-D8529B0D8C9D}" srcOrd="2" destOrd="0" presId="urn:microsoft.com/office/officeart/2008/layout/IncreasingCircleProcess"/>
    <dgm:cxn modelId="{A82878F0-1F43-4DA2-BBB0-EB41E47C2FD0}" type="presParOf" srcId="{54E5169A-16F2-4A9E-8043-9A288949AA03}" destId="{3EF24737-1EE5-4446-9825-0DB2F8AB3C25}" srcOrd="3" destOrd="0" presId="urn:microsoft.com/office/officeart/2008/layout/IncreasingCircleProcess"/>
    <dgm:cxn modelId="{BAF7B5C7-D7F1-4566-AAC9-78656BF1065D}" type="presParOf" srcId="{7D31B3B9-C426-4C53-8900-37F801B48575}" destId="{809C5EB2-DAA0-4CE0-B65D-2CF3A6A05FCA}" srcOrd="1" destOrd="0" presId="urn:microsoft.com/office/officeart/2008/layout/IncreasingCircleProcess"/>
    <dgm:cxn modelId="{8907B3B7-DDFE-4AD0-B151-FA99576E99CC}" type="presParOf" srcId="{7D31B3B9-C426-4C53-8900-37F801B48575}" destId="{6C3D704B-323C-4B4A-A04C-14C8BF2F2B97}" srcOrd="2" destOrd="0" presId="urn:microsoft.com/office/officeart/2008/layout/IncreasingCircleProcess"/>
    <dgm:cxn modelId="{5162FA41-7F18-4EDB-9368-4B682CF7B7DA}" type="presParOf" srcId="{6C3D704B-323C-4B4A-A04C-14C8BF2F2B97}" destId="{6E9CDB6A-3BEB-4C3E-8DCA-0C7909EB2293}" srcOrd="0" destOrd="0" presId="urn:microsoft.com/office/officeart/2008/layout/IncreasingCircleProcess"/>
    <dgm:cxn modelId="{288E3F78-11A6-4C49-B027-38129CCD9530}" type="presParOf" srcId="{6C3D704B-323C-4B4A-A04C-14C8BF2F2B97}" destId="{9D696DF7-9D0E-46D1-8CFB-16413571F116}" srcOrd="1" destOrd="0" presId="urn:microsoft.com/office/officeart/2008/layout/IncreasingCircleProcess"/>
    <dgm:cxn modelId="{E7E50E7A-5CEF-4E03-8F8F-7369D9C25B4E}" type="presParOf" srcId="{6C3D704B-323C-4B4A-A04C-14C8BF2F2B97}" destId="{0C30CF5C-421C-4ACF-9BD6-371565ECFB2C}" srcOrd="2" destOrd="0" presId="urn:microsoft.com/office/officeart/2008/layout/IncreasingCircleProcess"/>
    <dgm:cxn modelId="{F2D001C2-0D52-4872-A0EA-FE87D49A9B62}" type="presParOf" srcId="{6C3D704B-323C-4B4A-A04C-14C8BF2F2B97}" destId="{5A44FBC9-2721-4C0E-877F-FE26235D8FF6}" srcOrd="3" destOrd="0" presId="urn:microsoft.com/office/officeart/2008/layout/IncreasingCircleProcess"/>
    <dgm:cxn modelId="{4794E6D3-9978-4265-993A-72D67D48F0A7}" type="presParOf" srcId="{7D31B3B9-C426-4C53-8900-37F801B48575}" destId="{21C7FCD5-C3E9-4C73-B02F-39123D1EDFB6}" srcOrd="3" destOrd="0" presId="urn:microsoft.com/office/officeart/2008/layout/IncreasingCircleProcess"/>
    <dgm:cxn modelId="{A4B65E80-5CA6-46C0-8A19-0526094A5A03}" type="presParOf" srcId="{7D31B3B9-C426-4C53-8900-37F801B48575}" destId="{47F9A88A-975D-4DBB-B7F4-8AD220EA0612}" srcOrd="4" destOrd="0" presId="urn:microsoft.com/office/officeart/2008/layout/IncreasingCircleProcess"/>
    <dgm:cxn modelId="{E3AC7CF8-710B-4E27-8F46-1EAED4B27F9B}" type="presParOf" srcId="{47F9A88A-975D-4DBB-B7F4-8AD220EA0612}" destId="{1D80F1E4-D96F-4155-910B-610A411AACF2}" srcOrd="0" destOrd="0" presId="urn:microsoft.com/office/officeart/2008/layout/IncreasingCircleProcess"/>
    <dgm:cxn modelId="{4134DE7B-82F0-4A3C-8008-758899E43120}" type="presParOf" srcId="{47F9A88A-975D-4DBB-B7F4-8AD220EA0612}" destId="{B0E0DB96-2D31-4901-A28A-016CA2BA9269}" srcOrd="1" destOrd="0" presId="urn:microsoft.com/office/officeart/2008/layout/IncreasingCircleProcess"/>
    <dgm:cxn modelId="{0BC015B3-707F-48F7-A14B-1B34DD80B795}" type="presParOf" srcId="{47F9A88A-975D-4DBB-B7F4-8AD220EA0612}" destId="{515B52CF-4FDD-4923-9E90-F368DFA77A75}" srcOrd="2" destOrd="0" presId="urn:microsoft.com/office/officeart/2008/layout/IncreasingCircleProcess"/>
    <dgm:cxn modelId="{2E25B6F1-7690-4F7E-8584-97841DB6C032}" type="presParOf" srcId="{47F9A88A-975D-4DBB-B7F4-8AD220EA0612}" destId="{98061B28-E3AF-41BF-9DB7-21CF5633DA37}" srcOrd="3" destOrd="0" presId="urn:microsoft.com/office/officeart/2008/layout/IncreasingCircle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10131423" cy="2669497"/>
        <a:chOff x="0" y="0"/>
        <a:chExt cx="10131423" cy="2669497"/>
      </a:xfrm>
    </dsp:grpSpPr>
    <dsp:sp modelId="{CD48F756-550E-B54E-89F8-144E7BDE91B4}">
      <dsp:nvSpPr>
        <dsp:cNvPr id="3" name="右箭头 2"/>
        <dsp:cNvSpPr/>
      </dsp:nvSpPr>
      <dsp:spPr bwMode="white">
        <a:xfrm>
          <a:off x="759857" y="0"/>
          <a:ext cx="8611710" cy="2669497"/>
        </a:xfrm>
        <a:prstGeom prst="rightArrow">
          <a:avLst/>
        </a:prstGeom>
      </dsp:spPr>
      <dsp:style>
        <a:lnRef idx="0">
          <a:schemeClr val="accent5"/>
        </a:lnRef>
        <a:fillRef idx="1">
          <a:schemeClr val="accent5">
            <a:tint val="40000"/>
          </a:schemeClr>
        </a:fillRef>
        <a:effectRef idx="0">
          <a:scrgbClr r="0" g="0" b="0"/>
        </a:effectRef>
        <a:fontRef idx="minor"/>
      </dsp:style>
      <dsp:txXfrm>
        <a:off x="759857" y="0"/>
        <a:ext cx="8611710" cy="2669497"/>
      </dsp:txXfrm>
    </dsp:sp>
    <dsp:sp modelId="{46CE7D0E-8DB7-1C49-9A4E-461EF497FDE1}">
      <dsp:nvSpPr>
        <dsp:cNvPr id="4" name="圆角矩形 3"/>
        <dsp:cNvSpPr/>
      </dsp:nvSpPr>
      <dsp:spPr bwMode="white">
        <a:xfrm>
          <a:off x="0" y="800849"/>
          <a:ext cx="2251427" cy="1067799"/>
        </a:xfrm>
        <a:prstGeom prst="roundRect">
          <a:avLst/>
        </a:prstGeom>
      </dsp:spPr>
      <dsp:style>
        <a:lnRef idx="2">
          <a:schemeClr val="accent5">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kumimoji="1" lang="zh-CN" sz="2400" dirty="0">
              <a:solidFill>
                <a:schemeClr val="dk1"/>
              </a:solidFill>
              <a:latin typeface="黑体" panose="02010609060101010101" pitchFamily="49" charset="-122"/>
              <a:ea typeface="黑体" panose="02010609060101010101" pitchFamily="49" charset="-122"/>
            </a:rPr>
            <a:t>第一次修订：</a:t>
          </a:r>
          <a:endParaRPr kumimoji="1" lang="en-US" altLang="zh-CN" sz="2400" dirty="0">
            <a:solidFill>
              <a:schemeClr val="dk1"/>
            </a:solidFill>
            <a:latin typeface="黑体" panose="02010609060101010101" pitchFamily="49" charset="-122"/>
            <a:ea typeface="黑体" panose="02010609060101010101" pitchFamily="49" charset="-122"/>
          </a:endParaRPr>
        </a:p>
        <a:p>
          <a:pPr lvl="0">
            <a:lnSpc>
              <a:spcPct val="100000"/>
            </a:lnSpc>
            <a:spcBef>
              <a:spcPct val="0"/>
            </a:spcBef>
            <a:spcAft>
              <a:spcPct val="35000"/>
            </a:spcAft>
          </a:pPr>
          <a:r>
            <a:rPr kumimoji="1" lang="en-US" sz="2400" dirty="0">
              <a:solidFill>
                <a:schemeClr val="dk1"/>
              </a:solidFill>
              <a:latin typeface="黑体" panose="02010609060101010101" pitchFamily="49" charset="-122"/>
              <a:ea typeface="黑体" panose="02010609060101010101" pitchFamily="49" charset="-122"/>
            </a:rPr>
            <a:t>1999</a:t>
          </a:r>
          <a:r>
            <a:rPr kumimoji="1" lang="en-US" altLang="zh-CN" sz="2400" dirty="0">
              <a:solidFill>
                <a:schemeClr val="dk1"/>
              </a:solidFill>
              <a:latin typeface="黑体" panose="02010609060101010101" pitchFamily="49" charset="-122"/>
              <a:ea typeface="黑体" panose="02010609060101010101" pitchFamily="49" charset="-122"/>
            </a:rPr>
            <a:t>-</a:t>
          </a:r>
          <a:r>
            <a:rPr kumimoji="1" lang="en-US" sz="2400" dirty="0">
              <a:solidFill>
                <a:schemeClr val="dk1"/>
              </a:solidFill>
              <a:latin typeface="黑体" panose="02010609060101010101" pitchFamily="49" charset="-122"/>
              <a:ea typeface="黑体" panose="02010609060101010101" pitchFamily="49" charset="-122"/>
            </a:rPr>
            <a:t>12</a:t>
          </a:r>
          <a:r>
            <a:rPr kumimoji="1" lang="en-US" altLang="zh-CN" sz="2400" dirty="0">
              <a:solidFill>
                <a:schemeClr val="dk1"/>
              </a:solidFill>
              <a:latin typeface="黑体" panose="02010609060101010101" pitchFamily="49" charset="-122"/>
              <a:ea typeface="黑体" panose="02010609060101010101" pitchFamily="49" charset="-122"/>
            </a:rPr>
            <a:t>-</a:t>
          </a:r>
          <a:r>
            <a:rPr kumimoji="1" lang="en-US" sz="2400" dirty="0">
              <a:solidFill>
                <a:schemeClr val="dk1"/>
              </a:solidFill>
              <a:latin typeface="黑体" panose="02010609060101010101" pitchFamily="49" charset="-122"/>
              <a:ea typeface="黑体" panose="02010609060101010101" pitchFamily="49" charset="-122"/>
            </a:rPr>
            <a:t>25</a:t>
          </a:r>
          <a:endParaRPr lang="zh-CN" sz="2400" dirty="0">
            <a:solidFill>
              <a:schemeClr val="dk1"/>
            </a:solidFill>
            <a:latin typeface="黑体" panose="02010609060101010101" pitchFamily="49" charset="-122"/>
            <a:ea typeface="黑体" panose="02010609060101010101" pitchFamily="49" charset="-122"/>
          </a:endParaRPr>
        </a:p>
      </dsp:txBody>
      <dsp:txXfrm>
        <a:off x="0" y="800849"/>
        <a:ext cx="2251427" cy="1067799"/>
      </dsp:txXfrm>
    </dsp:sp>
    <dsp:sp modelId="{83949018-F6BF-284D-8260-CD85B8281CC6}">
      <dsp:nvSpPr>
        <dsp:cNvPr id="5" name="圆角矩形 4"/>
        <dsp:cNvSpPr/>
      </dsp:nvSpPr>
      <dsp:spPr bwMode="white">
        <a:xfrm>
          <a:off x="2626665" y="800849"/>
          <a:ext cx="2251427" cy="1067799"/>
        </a:xfrm>
        <a:prstGeom prst="roundRect">
          <a:avLst/>
        </a:prstGeom>
      </dsp:spPr>
      <dsp:style>
        <a:lnRef idx="2">
          <a:schemeClr val="accent5">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kumimoji="1" lang="zh-CN" sz="2400" dirty="0">
              <a:solidFill>
                <a:schemeClr val="dk1"/>
              </a:solidFill>
              <a:latin typeface="黑体" panose="02010609060101010101" pitchFamily="49" charset="-122"/>
              <a:ea typeface="黑体" panose="02010609060101010101" pitchFamily="49" charset="-122"/>
            </a:rPr>
            <a:t>第二次修订：</a:t>
          </a:r>
          <a:endParaRPr kumimoji="1" lang="en-US" altLang="zh-CN" sz="2400" dirty="0">
            <a:solidFill>
              <a:schemeClr val="dk1"/>
            </a:solidFill>
            <a:latin typeface="黑体" panose="02010609060101010101" pitchFamily="49" charset="-122"/>
            <a:ea typeface="黑体" panose="02010609060101010101" pitchFamily="49" charset="-122"/>
          </a:endParaRPr>
        </a:p>
        <a:p>
          <a:pPr lvl="0">
            <a:lnSpc>
              <a:spcPct val="100000"/>
            </a:lnSpc>
            <a:spcBef>
              <a:spcPct val="0"/>
            </a:spcBef>
            <a:spcAft>
              <a:spcPct val="35000"/>
            </a:spcAft>
          </a:pPr>
          <a:r>
            <a:rPr kumimoji="1" lang="en-US" sz="2400" dirty="0">
              <a:solidFill>
                <a:schemeClr val="dk1"/>
              </a:solidFill>
              <a:latin typeface="黑体" panose="02010609060101010101" pitchFamily="49" charset="-122"/>
              <a:ea typeface="黑体" panose="02010609060101010101" pitchFamily="49" charset="-122"/>
            </a:rPr>
            <a:t>2004</a:t>
          </a:r>
          <a:r>
            <a:rPr kumimoji="1" lang="en-US" altLang="zh-CN" sz="2400" dirty="0">
              <a:solidFill>
                <a:schemeClr val="dk1"/>
              </a:solidFill>
              <a:latin typeface="黑体" panose="02010609060101010101" pitchFamily="49" charset="-122"/>
              <a:ea typeface="黑体" panose="02010609060101010101" pitchFamily="49" charset="-122"/>
            </a:rPr>
            <a:t>-</a:t>
          </a:r>
          <a:r>
            <a:rPr kumimoji="1" lang="en-US" sz="2400" dirty="0">
              <a:solidFill>
                <a:schemeClr val="dk1"/>
              </a:solidFill>
              <a:latin typeface="黑体" panose="02010609060101010101" pitchFamily="49" charset="-122"/>
              <a:ea typeface="黑体" panose="02010609060101010101" pitchFamily="49" charset="-122"/>
            </a:rPr>
            <a:t>8</a:t>
          </a:r>
          <a:r>
            <a:rPr kumimoji="1" lang="en-US" altLang="zh-CN" sz="2400" dirty="0">
              <a:solidFill>
                <a:schemeClr val="dk1"/>
              </a:solidFill>
              <a:latin typeface="黑体" panose="02010609060101010101" pitchFamily="49" charset="-122"/>
              <a:ea typeface="黑体" panose="02010609060101010101" pitchFamily="49" charset="-122"/>
            </a:rPr>
            <a:t>-</a:t>
          </a:r>
          <a:r>
            <a:rPr kumimoji="1" lang="en-US" sz="2400" dirty="0">
              <a:solidFill>
                <a:schemeClr val="dk1"/>
              </a:solidFill>
              <a:latin typeface="黑体" panose="02010609060101010101" pitchFamily="49" charset="-122"/>
              <a:ea typeface="黑体" panose="02010609060101010101" pitchFamily="49" charset="-122"/>
            </a:rPr>
            <a:t>28</a:t>
          </a:r>
          <a:endParaRPr lang="zh-CN" sz="2400" dirty="0">
            <a:solidFill>
              <a:schemeClr val="dk1"/>
            </a:solidFill>
            <a:latin typeface="黑体" panose="02010609060101010101" pitchFamily="49" charset="-122"/>
            <a:ea typeface="黑体" panose="02010609060101010101" pitchFamily="49" charset="-122"/>
          </a:endParaRPr>
        </a:p>
      </dsp:txBody>
      <dsp:txXfrm>
        <a:off x="2626665" y="800849"/>
        <a:ext cx="2251427" cy="1067799"/>
      </dsp:txXfrm>
    </dsp:sp>
    <dsp:sp modelId="{A647056E-D969-FF46-BBEB-55198D97EFAD}">
      <dsp:nvSpPr>
        <dsp:cNvPr id="6" name="圆角矩形 5"/>
        <dsp:cNvSpPr/>
      </dsp:nvSpPr>
      <dsp:spPr bwMode="white">
        <a:xfrm>
          <a:off x="5253330" y="800849"/>
          <a:ext cx="2251427" cy="1067799"/>
        </a:xfrm>
        <a:prstGeom prst="roundRect">
          <a:avLst/>
        </a:prstGeom>
      </dsp:spPr>
      <dsp:style>
        <a:lnRef idx="2">
          <a:schemeClr val="accent5">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kumimoji="1" lang="zh-CN" sz="2400" dirty="0">
              <a:solidFill>
                <a:schemeClr val="dk1"/>
              </a:solidFill>
              <a:latin typeface="黑体" panose="02010609060101010101" pitchFamily="49" charset="-122"/>
              <a:ea typeface="黑体" panose="02010609060101010101" pitchFamily="49" charset="-122"/>
            </a:rPr>
            <a:t>第三次修订：</a:t>
          </a:r>
          <a:endParaRPr kumimoji="1" lang="en-US" altLang="zh-CN" sz="2400" dirty="0">
            <a:solidFill>
              <a:schemeClr val="dk1"/>
            </a:solidFill>
            <a:latin typeface="黑体" panose="02010609060101010101" pitchFamily="49" charset="-122"/>
            <a:ea typeface="黑体" panose="02010609060101010101" pitchFamily="49" charset="-122"/>
          </a:endParaRPr>
        </a:p>
        <a:p>
          <a:pPr lvl="0">
            <a:lnSpc>
              <a:spcPct val="100000"/>
            </a:lnSpc>
            <a:spcBef>
              <a:spcPct val="0"/>
            </a:spcBef>
            <a:spcAft>
              <a:spcPct val="35000"/>
            </a:spcAft>
          </a:pPr>
          <a:r>
            <a:rPr lang="en-US" sz="2400" dirty="0">
              <a:solidFill>
                <a:schemeClr val="dk1"/>
              </a:solidFill>
              <a:latin typeface="黑体" panose="02010609060101010101" pitchFamily="49" charset="-122"/>
              <a:ea typeface="黑体" panose="02010609060101010101" pitchFamily="49" charset="-122"/>
            </a:rPr>
            <a:t>2005</a:t>
          </a:r>
          <a:r>
            <a:rPr lang="en-US" altLang="zh-CN" sz="2400" dirty="0">
              <a:solidFill>
                <a:schemeClr val="dk1"/>
              </a:solidFill>
              <a:latin typeface="黑体" panose="02010609060101010101" pitchFamily="49" charset="-122"/>
              <a:ea typeface="黑体" panose="02010609060101010101" pitchFamily="49" charset="-122"/>
            </a:rPr>
            <a:t>-</a:t>
          </a:r>
          <a:r>
            <a:rPr lang="en-US" sz="2400" dirty="0">
              <a:solidFill>
                <a:schemeClr val="dk1"/>
              </a:solidFill>
              <a:latin typeface="黑体" panose="02010609060101010101" pitchFamily="49" charset="-122"/>
              <a:ea typeface="黑体" panose="02010609060101010101" pitchFamily="49" charset="-122"/>
            </a:rPr>
            <a:t>10</a:t>
          </a:r>
          <a:r>
            <a:rPr lang="en-US" altLang="zh-CN" sz="2400" dirty="0">
              <a:solidFill>
                <a:schemeClr val="dk1"/>
              </a:solidFill>
              <a:latin typeface="黑体" panose="02010609060101010101" pitchFamily="49" charset="-122"/>
              <a:ea typeface="黑体" panose="02010609060101010101" pitchFamily="49" charset="-122"/>
            </a:rPr>
            <a:t>-</a:t>
          </a:r>
          <a:r>
            <a:rPr lang="en-US" sz="2400" dirty="0">
              <a:solidFill>
                <a:schemeClr val="dk1"/>
              </a:solidFill>
              <a:latin typeface="黑体" panose="02010609060101010101" pitchFamily="49" charset="-122"/>
              <a:ea typeface="黑体" panose="02010609060101010101" pitchFamily="49" charset="-122"/>
            </a:rPr>
            <a:t>27</a:t>
          </a:r>
          <a:r>
            <a:rPr lang="zh-CN" sz="2400" dirty="0">
              <a:solidFill>
                <a:schemeClr val="dk1"/>
              </a:solidFill>
              <a:latin typeface="黑体" panose="02010609060101010101" pitchFamily="49" charset="-122"/>
              <a:ea typeface="黑体" panose="02010609060101010101" pitchFamily="49" charset="-122"/>
            </a:rPr>
            <a:t> </a:t>
          </a:r>
          <a:endParaRPr>
            <a:solidFill>
              <a:schemeClr val="dk1"/>
            </a:solidFill>
          </a:endParaRPr>
        </a:p>
      </dsp:txBody>
      <dsp:txXfrm>
        <a:off x="5253330" y="800849"/>
        <a:ext cx="2251427" cy="1067799"/>
      </dsp:txXfrm>
    </dsp:sp>
    <dsp:sp modelId="{19CD9377-C00C-C646-8FA1-4F7EE93D01D4}">
      <dsp:nvSpPr>
        <dsp:cNvPr id="7" name="圆角矩形 6"/>
        <dsp:cNvSpPr/>
      </dsp:nvSpPr>
      <dsp:spPr bwMode="white">
        <a:xfrm>
          <a:off x="7879996" y="800849"/>
          <a:ext cx="2251427" cy="1067799"/>
        </a:xfrm>
        <a:prstGeom prst="roundRect">
          <a:avLst/>
        </a:prstGeom>
      </dsp:spPr>
      <dsp:style>
        <a:lnRef idx="2">
          <a:schemeClr val="accent5">
            <a:shade val="80000"/>
          </a:schemeClr>
        </a:lnRef>
        <a:fillRef idx="1">
          <a:schemeClr val="lt1"/>
        </a:fillRef>
        <a:effectRef idx="0">
          <a:scrgbClr r="0" g="0" b="0"/>
        </a:effectRef>
        <a:fontRef idx="minor">
          <a:schemeClr val="lt1"/>
        </a:fontRef>
      </dsp:style>
      <dsp:txBody>
        <a:bodyPr lIns="91439" tIns="91439" rIns="91439" bIns="91439"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kumimoji="1" lang="zh-CN" sz="2400" dirty="0">
              <a:solidFill>
                <a:schemeClr val="dk1"/>
              </a:solidFill>
              <a:latin typeface="黑体" panose="02010609060101010101" pitchFamily="49" charset="-122"/>
              <a:ea typeface="黑体" panose="02010609060101010101" pitchFamily="49" charset="-122"/>
            </a:rPr>
            <a:t>第四次修订：</a:t>
          </a:r>
          <a:endParaRPr kumimoji="1" lang="en-US" altLang="zh-CN" sz="2400" dirty="0">
            <a:solidFill>
              <a:schemeClr val="dk1"/>
            </a:solidFill>
            <a:latin typeface="黑体" panose="02010609060101010101" pitchFamily="49" charset="-122"/>
            <a:ea typeface="黑体" panose="02010609060101010101" pitchFamily="49" charset="-122"/>
          </a:endParaRPr>
        </a:p>
        <a:p>
          <a:pPr lvl="0">
            <a:lnSpc>
              <a:spcPct val="100000"/>
            </a:lnSpc>
            <a:spcBef>
              <a:spcPct val="0"/>
            </a:spcBef>
            <a:spcAft>
              <a:spcPct val="35000"/>
            </a:spcAft>
          </a:pPr>
          <a:r>
            <a:rPr lang="en-US" sz="2400" dirty="0">
              <a:solidFill>
                <a:schemeClr val="dk1"/>
              </a:solidFill>
              <a:latin typeface="黑体" panose="02010609060101010101" pitchFamily="49" charset="-122"/>
              <a:ea typeface="黑体" panose="02010609060101010101" pitchFamily="49" charset="-122"/>
            </a:rPr>
            <a:t>2013</a:t>
          </a:r>
          <a:r>
            <a:rPr lang="en-US" altLang="zh-CN" sz="2400" dirty="0">
              <a:solidFill>
                <a:schemeClr val="dk1"/>
              </a:solidFill>
              <a:latin typeface="黑体" panose="02010609060101010101" pitchFamily="49" charset="-122"/>
              <a:ea typeface="黑体" panose="02010609060101010101" pitchFamily="49" charset="-122"/>
            </a:rPr>
            <a:t>-</a:t>
          </a:r>
          <a:r>
            <a:rPr lang="en-US" sz="2400" dirty="0">
              <a:solidFill>
                <a:schemeClr val="dk1"/>
              </a:solidFill>
              <a:latin typeface="黑体" panose="02010609060101010101" pitchFamily="49" charset="-122"/>
              <a:ea typeface="黑体" panose="02010609060101010101" pitchFamily="49" charset="-122"/>
            </a:rPr>
            <a:t>12</a:t>
          </a:r>
          <a:r>
            <a:rPr lang="en-US" altLang="zh-CN" sz="2400" dirty="0">
              <a:solidFill>
                <a:schemeClr val="dk1"/>
              </a:solidFill>
              <a:latin typeface="黑体" panose="02010609060101010101" pitchFamily="49" charset="-122"/>
              <a:ea typeface="黑体" panose="02010609060101010101" pitchFamily="49" charset="-122"/>
            </a:rPr>
            <a:t>-</a:t>
          </a:r>
          <a:r>
            <a:rPr lang="en-US" sz="2400" dirty="0">
              <a:solidFill>
                <a:schemeClr val="dk1"/>
              </a:solidFill>
              <a:latin typeface="黑体" panose="02010609060101010101" pitchFamily="49" charset="-122"/>
              <a:ea typeface="黑体" panose="02010609060101010101" pitchFamily="49" charset="-122"/>
            </a:rPr>
            <a:t>28 </a:t>
          </a:r>
          <a:r>
            <a:rPr lang="zh-CN" sz="2400" dirty="0">
              <a:solidFill>
                <a:schemeClr val="dk1"/>
              </a:solidFill>
              <a:latin typeface="黑体" panose="02010609060101010101" pitchFamily="49" charset="-122"/>
              <a:ea typeface="黑体" panose="02010609060101010101" pitchFamily="49" charset="-122"/>
            </a:rPr>
            <a:t> </a:t>
          </a:r>
          <a:endParaRPr>
            <a:solidFill>
              <a:schemeClr val="dk1"/>
            </a:solidFill>
          </a:endParaRPr>
        </a:p>
      </dsp:txBody>
      <dsp:txXfrm>
        <a:off x="7879996" y="800849"/>
        <a:ext cx="2251427" cy="10677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143859" cy="2849079"/>
        <a:chOff x="0" y="0"/>
        <a:chExt cx="5143859" cy="2849079"/>
      </a:xfrm>
    </dsp:grpSpPr>
    <dsp:sp modelId="{162FB7A3-7F7D-C044-9983-146F03F56190}">
      <dsp:nvSpPr>
        <dsp:cNvPr id="3" name="椭圆 2"/>
        <dsp:cNvSpPr/>
      </dsp:nvSpPr>
      <dsp:spPr bwMode="white">
        <a:xfrm>
          <a:off x="0" y="668090"/>
          <a:ext cx="1512900" cy="1512900"/>
        </a:xfrm>
        <a:prstGeom prst="ellipse">
          <a:avLst/>
        </a:prstGeom>
      </dsp:spPr>
      <dsp:style>
        <a:lnRef idx="2">
          <a:schemeClr val="accent3">
            <a:shade val="80000"/>
          </a:schemeClr>
        </a:lnRef>
        <a:fillRef idx="1">
          <a:schemeClr val="lt1">
            <a:alpha val="50000"/>
          </a:schemeClr>
        </a:fillRef>
        <a:effectRef idx="0">
          <a:scrgbClr r="0" g="0" b="0"/>
        </a:effectRef>
        <a:fontRef idx="minor">
          <a:schemeClr val="tx1"/>
        </a:fontRef>
      </dsp:style>
      <dsp:txBody>
        <a:bodyPr lIns="83259" tIns="27940" rIns="83259" bIns="2794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dirty="0"/>
            <a:t>虚拟股东</a:t>
          </a:r>
        </a:p>
      </dsp:txBody>
      <dsp:txXfrm>
        <a:off x="0" y="668090"/>
        <a:ext cx="1512900" cy="1512900"/>
      </dsp:txXfrm>
    </dsp:sp>
    <dsp:sp modelId="{575CA550-7EB9-DB42-AC5A-BC263F01529E}">
      <dsp:nvSpPr>
        <dsp:cNvPr id="4" name="椭圆 3"/>
        <dsp:cNvSpPr/>
      </dsp:nvSpPr>
      <dsp:spPr bwMode="white">
        <a:xfrm>
          <a:off x="1210320" y="668090"/>
          <a:ext cx="1512900" cy="1512900"/>
        </a:xfrm>
        <a:prstGeom prst="ellipse">
          <a:avLst/>
        </a:prstGeom>
      </dsp:spPr>
      <dsp:style>
        <a:lnRef idx="2">
          <a:schemeClr val="accent3">
            <a:shade val="80000"/>
          </a:schemeClr>
        </a:lnRef>
        <a:fillRef idx="1">
          <a:schemeClr val="lt1">
            <a:alpha val="50000"/>
          </a:schemeClr>
        </a:fillRef>
        <a:effectRef idx="0">
          <a:scrgbClr r="0" g="0" b="0"/>
        </a:effectRef>
        <a:fontRef idx="minor">
          <a:schemeClr val="tx1"/>
        </a:fontRef>
      </dsp:style>
      <dsp:txBody>
        <a:bodyPr lIns="83259" tIns="27940" rIns="83259" bIns="2794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dirty="0"/>
            <a:t>虚构股份</a:t>
          </a:r>
        </a:p>
      </dsp:txBody>
      <dsp:txXfrm>
        <a:off x="1210320" y="668090"/>
        <a:ext cx="1512900" cy="1512900"/>
      </dsp:txXfrm>
    </dsp:sp>
    <dsp:sp modelId="{07A1EBD5-5955-B542-912C-C157DE80E00F}">
      <dsp:nvSpPr>
        <dsp:cNvPr id="5" name="椭圆 4"/>
        <dsp:cNvSpPr/>
      </dsp:nvSpPr>
      <dsp:spPr bwMode="white">
        <a:xfrm>
          <a:off x="2420640" y="668090"/>
          <a:ext cx="1512900" cy="1512900"/>
        </a:xfrm>
        <a:prstGeom prst="ellipse">
          <a:avLst/>
        </a:prstGeom>
      </dsp:spPr>
      <dsp:style>
        <a:lnRef idx="2">
          <a:schemeClr val="accent3">
            <a:shade val="80000"/>
          </a:schemeClr>
        </a:lnRef>
        <a:fillRef idx="1">
          <a:schemeClr val="lt1">
            <a:alpha val="50000"/>
          </a:schemeClr>
        </a:fillRef>
        <a:effectRef idx="0">
          <a:scrgbClr r="0" g="0" b="0"/>
        </a:effectRef>
        <a:fontRef idx="minor">
          <a:schemeClr val="tx1"/>
        </a:fontRef>
      </dsp:style>
      <dsp:txBody>
        <a:bodyPr lIns="83259" tIns="27940" rIns="83259" bIns="2794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dirty="0"/>
            <a:t>虚资实债</a:t>
          </a:r>
        </a:p>
      </dsp:txBody>
      <dsp:txXfrm>
        <a:off x="2420640" y="668090"/>
        <a:ext cx="1512900" cy="1512900"/>
      </dsp:txXfrm>
    </dsp:sp>
    <dsp:sp modelId="{AA9FA120-CEC5-2447-8830-A6BC01996A0D}">
      <dsp:nvSpPr>
        <dsp:cNvPr id="6" name="椭圆 5"/>
        <dsp:cNvSpPr/>
      </dsp:nvSpPr>
      <dsp:spPr bwMode="white">
        <a:xfrm>
          <a:off x="3630959" y="668090"/>
          <a:ext cx="1512900" cy="1512900"/>
        </a:xfrm>
        <a:prstGeom prst="ellipse">
          <a:avLst/>
        </a:prstGeom>
      </dsp:spPr>
      <dsp:style>
        <a:lnRef idx="2">
          <a:schemeClr val="accent3">
            <a:shade val="80000"/>
          </a:schemeClr>
        </a:lnRef>
        <a:fillRef idx="1">
          <a:schemeClr val="lt1">
            <a:alpha val="50000"/>
          </a:schemeClr>
        </a:fillRef>
        <a:effectRef idx="0">
          <a:scrgbClr r="0" g="0" b="0"/>
        </a:effectRef>
        <a:fontRef idx="minor">
          <a:schemeClr val="tx1"/>
        </a:fontRef>
      </dsp:style>
      <dsp:txBody>
        <a:bodyPr lIns="83259" tIns="27940" rIns="83259" bIns="27940" anchor="ctr"/>
        <a:lstStyle>
          <a:lvl1pPr algn="ctr">
            <a:defRPr sz="22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dirty="0"/>
            <a:t>其他的虚假出资行为 </a:t>
          </a:r>
        </a:p>
      </dsp:txBody>
      <dsp:txXfrm>
        <a:off x="3630959" y="668090"/>
        <a:ext cx="1512900" cy="15129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250609" cy="3706857"/>
        <a:chOff x="0" y="0"/>
        <a:chExt cx="6250609" cy="3706857"/>
      </a:xfrm>
    </dsp:grpSpPr>
    <dsp:sp modelId="{5E00B568-06AE-BD4B-AD70-61B07B2480B4}">
      <dsp:nvSpPr>
        <dsp:cNvPr id="5" name="任意多边形 4"/>
        <dsp:cNvSpPr/>
      </dsp:nvSpPr>
      <dsp:spPr bwMode="white">
        <a:xfrm>
          <a:off x="3125304" y="1661524"/>
          <a:ext cx="2211473" cy="383809"/>
        </a:xfrm>
        <a:custGeom>
          <a:avLst/>
          <a:gdLst/>
          <a:ahLst/>
          <a:cxnLst/>
          <a:pathLst>
            <a:path w="3483" h="604">
              <a:moveTo>
                <a:pt x="0" y="0"/>
              </a:moveTo>
              <a:lnTo>
                <a:pt x="0" y="302"/>
              </a:lnTo>
              <a:lnTo>
                <a:pt x="3483" y="302"/>
              </a:lnTo>
              <a:lnTo>
                <a:pt x="3483" y="604"/>
              </a:lnTo>
            </a:path>
          </a:pathLst>
        </a:custGeom>
      </dsp:spPr>
      <dsp:style>
        <a:lnRef idx="2">
          <a:schemeClr val="accent2">
            <a:shade val="60000"/>
          </a:schemeClr>
        </a:lnRef>
        <a:fillRef idx="0">
          <a:schemeClr val="accent2"/>
        </a:fillRef>
        <a:effectRef idx="0">
          <a:scrgbClr r="0" g="0" b="0"/>
        </a:effectRef>
        <a:fontRef idx="minor"/>
      </dsp:style>
      <dsp:txXfrm>
        <a:off x="3125304" y="1661524"/>
        <a:ext cx="2211473" cy="383809"/>
      </dsp:txXfrm>
    </dsp:sp>
    <dsp:sp modelId="{C29F8C75-8E55-474B-A14D-4F8422001190}">
      <dsp:nvSpPr>
        <dsp:cNvPr id="8" name="任意多边形 7"/>
        <dsp:cNvSpPr/>
      </dsp:nvSpPr>
      <dsp:spPr bwMode="white">
        <a:xfrm>
          <a:off x="3125304" y="1661524"/>
          <a:ext cx="0" cy="383809"/>
        </a:xfrm>
        <a:custGeom>
          <a:avLst/>
          <a:gdLst/>
          <a:ahLst/>
          <a:cxnLst/>
          <a:pathLst>
            <a:path h="604">
              <a:moveTo>
                <a:pt x="0" y="0"/>
              </a:moveTo>
              <a:lnTo>
                <a:pt x="0" y="604"/>
              </a:lnTo>
            </a:path>
          </a:pathLst>
        </a:custGeom>
      </dsp:spPr>
      <dsp:style>
        <a:lnRef idx="2">
          <a:schemeClr val="accent2">
            <a:shade val="60000"/>
          </a:schemeClr>
        </a:lnRef>
        <a:fillRef idx="0">
          <a:schemeClr val="accent2"/>
        </a:fillRef>
        <a:effectRef idx="0">
          <a:scrgbClr r="0" g="0" b="0"/>
        </a:effectRef>
        <a:fontRef idx="minor"/>
      </dsp:style>
      <dsp:txXfrm>
        <a:off x="3125304" y="1661524"/>
        <a:ext cx="0" cy="383809"/>
      </dsp:txXfrm>
    </dsp:sp>
    <dsp:sp modelId="{6B18B2AF-3E35-1440-A918-52E1C079CAF0}">
      <dsp:nvSpPr>
        <dsp:cNvPr id="11" name="任意多边形 10"/>
        <dsp:cNvSpPr/>
      </dsp:nvSpPr>
      <dsp:spPr bwMode="white">
        <a:xfrm>
          <a:off x="913832" y="1661524"/>
          <a:ext cx="2211473" cy="383809"/>
        </a:xfrm>
        <a:custGeom>
          <a:avLst/>
          <a:gdLst/>
          <a:ahLst/>
          <a:cxnLst/>
          <a:pathLst>
            <a:path w="3483" h="604">
              <a:moveTo>
                <a:pt x="3483" y="0"/>
              </a:moveTo>
              <a:lnTo>
                <a:pt x="3483" y="302"/>
              </a:lnTo>
              <a:lnTo>
                <a:pt x="0" y="302"/>
              </a:lnTo>
              <a:lnTo>
                <a:pt x="0" y="604"/>
              </a:lnTo>
            </a:path>
          </a:pathLst>
        </a:custGeom>
      </dsp:spPr>
      <dsp:style>
        <a:lnRef idx="2">
          <a:schemeClr val="accent2">
            <a:shade val="60000"/>
          </a:schemeClr>
        </a:lnRef>
        <a:fillRef idx="0">
          <a:schemeClr val="accent2"/>
        </a:fillRef>
        <a:effectRef idx="0">
          <a:scrgbClr r="0" g="0" b="0"/>
        </a:effectRef>
        <a:fontRef idx="minor"/>
      </dsp:style>
      <dsp:txXfrm>
        <a:off x="913832" y="1661524"/>
        <a:ext cx="2211473" cy="383809"/>
      </dsp:txXfrm>
    </dsp:sp>
    <dsp:sp modelId="{E4AFBB83-3B91-9844-B27B-671AE155123C}">
      <dsp:nvSpPr>
        <dsp:cNvPr id="3" name="矩形 2"/>
        <dsp:cNvSpPr/>
      </dsp:nvSpPr>
      <dsp:spPr bwMode="white">
        <a:xfrm>
          <a:off x="2211473" y="747692"/>
          <a:ext cx="1827663" cy="913832"/>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solidFill>
                <a:schemeClr val="dk1"/>
              </a:solidFill>
            </a:rPr>
            <a:t>股权的确认</a:t>
          </a:r>
          <a:endParaRPr>
            <a:solidFill>
              <a:schemeClr val="dk1"/>
            </a:solidFill>
          </a:endParaRPr>
        </a:p>
      </dsp:txBody>
      <dsp:txXfrm>
        <a:off x="2211473" y="747692"/>
        <a:ext cx="1827663" cy="913832"/>
      </dsp:txXfrm>
    </dsp:sp>
    <dsp:sp modelId="{5C887596-38C4-3D45-88C1-243882262BB7}">
      <dsp:nvSpPr>
        <dsp:cNvPr id="6" name="矩形 5"/>
        <dsp:cNvSpPr/>
      </dsp:nvSpPr>
      <dsp:spPr bwMode="white">
        <a:xfrm>
          <a:off x="4422946" y="2045333"/>
          <a:ext cx="1827663" cy="913832"/>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solidFill>
                <a:schemeClr val="dk1"/>
              </a:solidFill>
            </a:rPr>
            <a:t>虚假出资的股权确认</a:t>
          </a:r>
          <a:endParaRPr>
            <a:solidFill>
              <a:schemeClr val="dk1"/>
            </a:solidFill>
          </a:endParaRPr>
        </a:p>
      </dsp:txBody>
      <dsp:txXfrm>
        <a:off x="4422946" y="2045333"/>
        <a:ext cx="1827663" cy="913832"/>
      </dsp:txXfrm>
    </dsp:sp>
    <dsp:sp modelId="{8F78D7EE-2CC3-AB42-BB1D-6324F2F2A63B}">
      <dsp:nvSpPr>
        <dsp:cNvPr id="9" name="矩形 8"/>
        <dsp:cNvSpPr/>
      </dsp:nvSpPr>
      <dsp:spPr bwMode="white">
        <a:xfrm>
          <a:off x="2211473" y="2045333"/>
          <a:ext cx="1827663" cy="913832"/>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solidFill>
                <a:schemeClr val="dk1"/>
              </a:solidFill>
            </a:rPr>
            <a:t>瑕疵出资的股权确认</a:t>
          </a:r>
          <a:endParaRPr>
            <a:solidFill>
              <a:schemeClr val="dk1"/>
            </a:solidFill>
          </a:endParaRPr>
        </a:p>
      </dsp:txBody>
      <dsp:txXfrm>
        <a:off x="2211473" y="2045333"/>
        <a:ext cx="1827663" cy="913832"/>
      </dsp:txXfrm>
    </dsp:sp>
    <dsp:sp modelId="{505DB655-3915-1E45-97AD-CB185D2CF1F4}">
      <dsp:nvSpPr>
        <dsp:cNvPr id="12" name="矩形 11"/>
        <dsp:cNvSpPr/>
      </dsp:nvSpPr>
      <dsp:spPr bwMode="white">
        <a:xfrm>
          <a:off x="0" y="2045333"/>
          <a:ext cx="1827663" cy="913832"/>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7780" tIns="17780" rIns="17780" bIns="1778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zh-CN" altLang="en-US" dirty="0">
              <a:solidFill>
                <a:schemeClr val="dk1"/>
              </a:solidFill>
            </a:rPr>
            <a:t>隐名出资的股权确认</a:t>
          </a:r>
          <a:endParaRPr>
            <a:solidFill>
              <a:schemeClr val="dk1"/>
            </a:solidFill>
          </a:endParaRPr>
        </a:p>
      </dsp:txBody>
      <dsp:txXfrm>
        <a:off x="0" y="2045333"/>
        <a:ext cx="1827663" cy="913832"/>
      </dsp:txXfrm>
    </dsp:sp>
    <dsp:sp modelId="{E15E3E90-A6D8-3B4C-A328-67F694C6E527}">
      <dsp:nvSpPr>
        <dsp:cNvPr id="4" name="矩形 3" hidden="1"/>
        <dsp:cNvSpPr/>
      </dsp:nvSpPr>
      <dsp:spPr>
        <a:xfrm>
          <a:off x="3673604" y="747692"/>
          <a:ext cx="365533" cy="913832"/>
        </a:xfrm>
        <a:prstGeom prst="rect">
          <a:avLst/>
        </a:prstGeom>
      </dsp:spPr>
      <dsp:txXfrm>
        <a:off x="3673604" y="747692"/>
        <a:ext cx="365533" cy="913832"/>
      </dsp:txXfrm>
    </dsp:sp>
    <dsp:sp modelId="{42AEC8EB-6E97-6B4C-BE9A-004653A635A5}">
      <dsp:nvSpPr>
        <dsp:cNvPr id="7" name="矩形 6" hidden="1"/>
        <dsp:cNvSpPr/>
      </dsp:nvSpPr>
      <dsp:spPr>
        <a:xfrm>
          <a:off x="5885076" y="2045333"/>
          <a:ext cx="365533" cy="913832"/>
        </a:xfrm>
        <a:prstGeom prst="rect">
          <a:avLst/>
        </a:prstGeom>
      </dsp:spPr>
      <dsp:txXfrm>
        <a:off x="5885076" y="2045333"/>
        <a:ext cx="365533" cy="913832"/>
      </dsp:txXfrm>
    </dsp:sp>
    <dsp:sp modelId="{044554E6-B34E-7245-8FBF-85670582091D}">
      <dsp:nvSpPr>
        <dsp:cNvPr id="10" name="矩形 9" hidden="1"/>
        <dsp:cNvSpPr/>
      </dsp:nvSpPr>
      <dsp:spPr>
        <a:xfrm>
          <a:off x="2211473" y="2045333"/>
          <a:ext cx="365533" cy="913832"/>
        </a:xfrm>
        <a:prstGeom prst="rect">
          <a:avLst/>
        </a:prstGeom>
      </dsp:spPr>
      <dsp:txXfrm>
        <a:off x="2211473" y="2045333"/>
        <a:ext cx="365533" cy="913832"/>
      </dsp:txXfrm>
    </dsp:sp>
    <dsp:sp modelId="{C5547BA0-FE51-0B4D-AAA1-C44BE627D134}">
      <dsp:nvSpPr>
        <dsp:cNvPr id="13" name="矩形 12" hidden="1"/>
        <dsp:cNvSpPr/>
      </dsp:nvSpPr>
      <dsp:spPr>
        <a:xfrm>
          <a:off x="0" y="2045333"/>
          <a:ext cx="365533" cy="913832"/>
        </a:xfrm>
        <a:prstGeom prst="rect">
          <a:avLst/>
        </a:prstGeom>
      </dsp:spPr>
      <dsp:txXfrm>
        <a:off x="0" y="2045333"/>
        <a:ext cx="365533" cy="913832"/>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01474" cy="1540207"/>
        <a:chOff x="0" y="0"/>
        <a:chExt cx="4901474" cy="1540207"/>
      </a:xfrm>
    </dsp:grpSpPr>
    <dsp:sp modelId="{AC272FD2-80DF-48E3-8F13-48DEF38B301D}">
      <dsp:nvSpPr>
        <dsp:cNvPr id="3" name="圆角矩形 2"/>
        <dsp:cNvSpPr/>
      </dsp:nvSpPr>
      <dsp:spPr bwMode="white">
        <a:xfrm>
          <a:off x="801813" y="327462"/>
          <a:ext cx="1432751" cy="716375"/>
        </a:xfrm>
        <a:prstGeom prst="roundRect">
          <a:avLst>
            <a:gd name="adj" fmla="val 10000"/>
          </a:avLst>
        </a:prstGeom>
        <a:solidFill>
          <a:schemeClr val="accent3">
            <a:lumMod val="40000"/>
            <a:lumOff val="60000"/>
          </a:schemeClr>
        </a:solidFill>
        <a:ln>
          <a:solidFill>
            <a:schemeClr val="accent3">
              <a:lumMod val="40000"/>
              <a:lumOff val="60000"/>
            </a:schemeClr>
          </a:solidFill>
        </a:ln>
      </dsp:spPr>
      <dsp:style>
        <a:lnRef idx="2">
          <a:schemeClr val="lt1"/>
        </a:lnRef>
        <a:fillRef idx="1">
          <a:schemeClr val="accent2">
            <a:alpha val="80000"/>
            <a:hueOff val="0"/>
            <a:satOff val="0"/>
            <a:lumOff val="0"/>
            <a:alpha val="80000"/>
          </a:schemeClr>
        </a:fillRef>
        <a:effectRef idx="0">
          <a:scrgbClr r="0" g="0" b="0"/>
        </a:effectRef>
        <a:fontRef idx="minor">
          <a:schemeClr val="lt1"/>
        </a:fontRef>
      </dsp:style>
      <dsp:txBody>
        <a:bodyPr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solidFill>
                <a:schemeClr val="tx1"/>
              </a:solidFill>
            </a:rPr>
            <a:t>公司解散</a:t>
          </a:r>
        </a:p>
      </dsp:txBody>
      <dsp:txXfrm>
        <a:off x="801813" y="327462"/>
        <a:ext cx="1432751" cy="716375"/>
      </dsp:txXfrm>
    </dsp:sp>
    <dsp:sp modelId="{52758C9F-FE9D-4597-B976-41AE301D63D3}">
      <dsp:nvSpPr>
        <dsp:cNvPr id="4" name="任意多边形 3"/>
        <dsp:cNvSpPr/>
      </dsp:nvSpPr>
      <dsp:spPr bwMode="white">
        <a:xfrm>
          <a:off x="2185941" y="480058"/>
          <a:ext cx="599969" cy="83721"/>
        </a:xfrm>
        <a:custGeom>
          <a:avLst/>
          <a:gdLst/>
          <a:ahLst/>
          <a:cxnLst/>
          <a:pathLst>
            <a:path w="945" h="132">
              <a:moveTo>
                <a:pt x="77" y="324"/>
              </a:moveTo>
              <a:lnTo>
                <a:pt x="868" y="-192"/>
              </a:lnTo>
            </a:path>
          </a:pathLst>
        </a:custGeom>
      </dsp:spPr>
      <dsp:style>
        <a:lnRef idx="2">
          <a:schemeClr val="accent2">
            <a:tint val="90000"/>
          </a:schemeClr>
        </a:lnRef>
        <a:fillRef idx="0">
          <a:schemeClr val="accent2">
            <a:tint val="9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185941" y="480058"/>
        <a:ext cx="599969" cy="83721"/>
      </dsp:txXfrm>
    </dsp:sp>
    <dsp:sp modelId="{F60C27BC-AAB8-44AF-97AA-0600FB7A725E}">
      <dsp:nvSpPr>
        <dsp:cNvPr id="5" name="圆角矩形 4"/>
        <dsp:cNvSpPr/>
      </dsp:nvSpPr>
      <dsp:spPr bwMode="white">
        <a:xfrm>
          <a:off x="2737287" y="0"/>
          <a:ext cx="1432751" cy="716375"/>
        </a:xfrm>
        <a:prstGeom prst="roundRect">
          <a:avLst>
            <a:gd name="adj" fmla="val 10000"/>
          </a:avLst>
        </a:prstGeom>
        <a:solidFill>
          <a:schemeClr val="accent3">
            <a:lumMod val="40000"/>
            <a:lumOff val="60000"/>
            <a:alpha val="70000"/>
          </a:schemeClr>
        </a:solidFill>
      </dsp:spPr>
      <dsp:style>
        <a:lnRef idx="2">
          <a:schemeClr val="lt1"/>
        </a:lnRef>
        <a:fillRef idx="1">
          <a:schemeClr val="accent2">
            <a:alpha val="70000"/>
            <a:hueOff val="0"/>
            <a:satOff val="0"/>
            <a:lumOff val="0"/>
            <a:alpha val="70196"/>
          </a:schemeClr>
        </a:fillRef>
        <a:effectRef idx="0">
          <a:scrgbClr r="0" g="0" b="0"/>
        </a:effectRef>
        <a:fontRef idx="minor">
          <a:schemeClr val="lt1"/>
        </a:fontRef>
      </dsp:style>
      <dsp:txBody>
        <a:bodyPr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solidFill>
                <a:schemeClr val="tx1"/>
              </a:solidFill>
            </a:rPr>
            <a:t>自愿解散</a:t>
          </a:r>
        </a:p>
      </dsp:txBody>
      <dsp:txXfrm>
        <a:off x="2737287" y="0"/>
        <a:ext cx="1432751" cy="716375"/>
      </dsp:txXfrm>
    </dsp:sp>
    <dsp:sp modelId="{5E355220-1FD5-4AD2-86D7-8ADEB338E0C1}">
      <dsp:nvSpPr>
        <dsp:cNvPr id="6" name="任意多边形 5"/>
        <dsp:cNvSpPr/>
      </dsp:nvSpPr>
      <dsp:spPr bwMode="white">
        <a:xfrm>
          <a:off x="2132686" y="891974"/>
          <a:ext cx="706480" cy="83721"/>
        </a:xfrm>
        <a:custGeom>
          <a:avLst/>
          <a:gdLst/>
          <a:ahLst/>
          <a:cxnLst/>
          <a:pathLst>
            <a:path w="1113" h="132">
              <a:moveTo>
                <a:pt x="160" y="-325"/>
              </a:moveTo>
              <a:lnTo>
                <a:pt x="952" y="457"/>
              </a:lnTo>
            </a:path>
          </a:pathLst>
        </a:custGeom>
      </dsp:spPr>
      <dsp:style>
        <a:lnRef idx="2">
          <a:schemeClr val="accent2">
            <a:tint val="90000"/>
          </a:schemeClr>
        </a:lnRef>
        <a:fillRef idx="0">
          <a:schemeClr val="accent2">
            <a:tint val="90000"/>
          </a:schemeClr>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132686" y="891974"/>
        <a:ext cx="706480" cy="83721"/>
      </dsp:txXfrm>
    </dsp:sp>
    <dsp:sp modelId="{543C15AD-CC39-44F2-999F-A717A92982E3}">
      <dsp:nvSpPr>
        <dsp:cNvPr id="7" name="圆角矩形 6"/>
        <dsp:cNvSpPr/>
      </dsp:nvSpPr>
      <dsp:spPr bwMode="white">
        <a:xfrm>
          <a:off x="2737287" y="823832"/>
          <a:ext cx="1432751" cy="716375"/>
        </a:xfrm>
        <a:prstGeom prst="roundRect">
          <a:avLst>
            <a:gd name="adj" fmla="val 10000"/>
          </a:avLst>
        </a:prstGeom>
        <a:solidFill>
          <a:schemeClr val="accent3">
            <a:lumMod val="40000"/>
            <a:lumOff val="60000"/>
            <a:alpha val="70000"/>
          </a:schemeClr>
        </a:solidFill>
      </dsp:spPr>
      <dsp:style>
        <a:lnRef idx="2">
          <a:schemeClr val="lt1"/>
        </a:lnRef>
        <a:fillRef idx="1">
          <a:schemeClr val="accent2">
            <a:alpha val="70000"/>
            <a:hueOff val="0"/>
            <a:satOff val="0"/>
            <a:lumOff val="0"/>
            <a:alpha val="70196"/>
          </a:schemeClr>
        </a:fillRef>
        <a:effectRef idx="0">
          <a:scrgbClr r="0" g="0" b="0"/>
        </a:effectRef>
        <a:fontRef idx="minor">
          <a:schemeClr val="lt1"/>
        </a:fontRef>
      </dsp:style>
      <dsp:txBody>
        <a:bodyPr lIns="16510" tIns="16510" rIns="16510" bIns="1651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zh-CN" altLang="en-US" dirty="0">
              <a:solidFill>
                <a:schemeClr val="tx1"/>
              </a:solidFill>
            </a:rPr>
            <a:t>被迫解散</a:t>
          </a:r>
        </a:p>
      </dsp:txBody>
      <dsp:txXfrm>
        <a:off x="2737287" y="823832"/>
        <a:ext cx="1432751" cy="716375"/>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728719" cy="2181498"/>
        <a:chOff x="0" y="0"/>
        <a:chExt cx="3728719" cy="2181498"/>
      </a:xfrm>
    </dsp:grpSpPr>
    <dsp:sp modelId="{738CDA4C-4AFA-4B6D-B5D1-97600B55572B}">
      <dsp:nvSpPr>
        <dsp:cNvPr id="4" name="空心弧 3"/>
        <dsp:cNvSpPr/>
      </dsp:nvSpPr>
      <dsp:spPr bwMode="white">
        <a:xfrm>
          <a:off x="-2451653" y="-393218"/>
          <a:ext cx="2967933" cy="2967933"/>
        </a:xfrm>
        <a:prstGeom prst="blockArc">
          <a:avLst>
            <a:gd name="adj1" fmla="val 18900000"/>
            <a:gd name="adj2" fmla="val 2700000"/>
            <a:gd name="adj3" fmla="val 613"/>
          </a:avLst>
        </a:prstGeom>
      </dsp:spPr>
      <dsp:style>
        <a:lnRef idx="2">
          <a:schemeClr val="accent1">
            <a:shade val="60000"/>
          </a:schemeClr>
        </a:lnRef>
        <a:fillRef idx="0">
          <a:schemeClr val="accent1"/>
        </a:fillRef>
        <a:effectRef idx="0">
          <a:scrgbClr r="0" g="0" b="0"/>
        </a:effectRef>
        <a:fontRef idx="minor"/>
      </dsp:style>
      <dsp:txXfrm>
        <a:off x="-2451653" y="-393218"/>
        <a:ext cx="2967933" cy="2967933"/>
      </dsp:txXfrm>
    </dsp:sp>
    <dsp:sp modelId="{8980AF01-C40B-4F8C-B02D-BABB36F2C8C5}">
      <dsp:nvSpPr>
        <dsp:cNvPr id="7" name="矩形 6"/>
        <dsp:cNvSpPr/>
      </dsp:nvSpPr>
      <dsp:spPr bwMode="white">
        <a:xfrm>
          <a:off x="332897" y="218150"/>
          <a:ext cx="3395822" cy="436300"/>
        </a:xfrm>
        <a:prstGeom prst="rect">
          <a:avLst/>
        </a:prstGeom>
        <a:noFill/>
        <a:ln>
          <a:solidFill>
            <a:schemeClr val="tx1"/>
          </a:solidFill>
        </a:ln>
      </dsp:spPr>
      <dsp:style>
        <a:lnRef idx="2">
          <a:schemeClr val="lt1"/>
        </a:lnRef>
        <a:fillRef idx="1">
          <a:schemeClr val="accent1"/>
        </a:fillRef>
        <a:effectRef idx="0">
          <a:scrgbClr r="0" g="0" b="0"/>
        </a:effectRef>
        <a:fontRef idx="minor">
          <a:schemeClr val="lt1"/>
        </a:fontRef>
      </dsp:style>
      <dsp:txBody>
        <a:bodyPr lIns="346312"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zh-CN" altLang="en-US" dirty="0">
              <a:solidFill>
                <a:schemeClr val="tx1"/>
              </a:solidFill>
            </a:rPr>
            <a:t>破产清算和非破产清算</a:t>
          </a:r>
        </a:p>
      </dsp:txBody>
      <dsp:txXfrm>
        <a:off x="332897" y="218150"/>
        <a:ext cx="3395822" cy="436300"/>
      </dsp:txXfrm>
    </dsp:sp>
    <dsp:sp modelId="{C7558F3B-3D4E-4D80-B878-CC48C6DAA96B}">
      <dsp:nvSpPr>
        <dsp:cNvPr id="8" name="椭圆 7"/>
        <dsp:cNvSpPr/>
      </dsp:nvSpPr>
      <dsp:spPr bwMode="white">
        <a:xfrm>
          <a:off x="60209" y="163612"/>
          <a:ext cx="545375" cy="545375"/>
        </a:xfrm>
        <a:prstGeom prst="ellipse">
          <a:avLst/>
        </a:prstGeom>
      </dsp:spPr>
      <dsp:style>
        <a:lnRef idx="2">
          <a:schemeClr val="accent1"/>
        </a:lnRef>
        <a:fillRef idx="1">
          <a:schemeClr val="lt1"/>
        </a:fillRef>
        <a:effectRef idx="0">
          <a:scrgbClr r="0" g="0" b="0"/>
        </a:effectRef>
        <a:fontRef idx="minor"/>
      </dsp:style>
      <dsp:txXfrm>
        <a:off x="60209" y="163612"/>
        <a:ext cx="545375" cy="545375"/>
      </dsp:txXfrm>
    </dsp:sp>
    <dsp:sp modelId="{3C551AFF-A2B3-4743-A553-61DD29D9559C}">
      <dsp:nvSpPr>
        <dsp:cNvPr id="9" name="矩形 8"/>
        <dsp:cNvSpPr/>
      </dsp:nvSpPr>
      <dsp:spPr bwMode="white">
        <a:xfrm>
          <a:off x="491491" y="872599"/>
          <a:ext cx="3237228" cy="436300"/>
        </a:xfrm>
        <a:prstGeom prst="rect">
          <a:avLst/>
        </a:prstGeom>
        <a:noFill/>
        <a:ln>
          <a:solidFill>
            <a:schemeClr val="tx1"/>
          </a:solidFill>
        </a:ln>
      </dsp:spPr>
      <dsp:style>
        <a:lnRef idx="2">
          <a:schemeClr val="lt1"/>
        </a:lnRef>
        <a:fillRef idx="1">
          <a:schemeClr val="accent1"/>
        </a:fillRef>
        <a:effectRef idx="0">
          <a:scrgbClr r="0" g="0" b="0"/>
        </a:effectRef>
        <a:fontRef idx="minor">
          <a:schemeClr val="lt1"/>
        </a:fontRef>
      </dsp:style>
      <dsp:txBody>
        <a:bodyPr lIns="346312"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zh-CN" altLang="en-US" dirty="0">
              <a:solidFill>
                <a:schemeClr val="tx1"/>
              </a:solidFill>
            </a:rPr>
            <a:t>任意清算和法定清算</a:t>
          </a:r>
        </a:p>
      </dsp:txBody>
      <dsp:txXfrm>
        <a:off x="491491" y="872599"/>
        <a:ext cx="3237228" cy="436300"/>
      </dsp:txXfrm>
    </dsp:sp>
    <dsp:sp modelId="{E86B008A-A509-4C48-B72D-7E1AAC2A4A84}">
      <dsp:nvSpPr>
        <dsp:cNvPr id="10" name="椭圆 9"/>
        <dsp:cNvSpPr/>
      </dsp:nvSpPr>
      <dsp:spPr bwMode="white">
        <a:xfrm>
          <a:off x="218804" y="818062"/>
          <a:ext cx="545375" cy="545375"/>
        </a:xfrm>
        <a:prstGeom prst="ellipse">
          <a:avLst/>
        </a:prstGeom>
      </dsp:spPr>
      <dsp:style>
        <a:lnRef idx="2">
          <a:schemeClr val="accent1"/>
        </a:lnRef>
        <a:fillRef idx="1">
          <a:schemeClr val="lt1"/>
        </a:fillRef>
        <a:effectRef idx="0">
          <a:scrgbClr r="0" g="0" b="0"/>
        </a:effectRef>
        <a:fontRef idx="minor"/>
      </dsp:style>
      <dsp:txXfrm>
        <a:off x="218804" y="818062"/>
        <a:ext cx="545375" cy="545375"/>
      </dsp:txXfrm>
    </dsp:sp>
    <dsp:sp modelId="{3A634FEB-1AD2-4FF1-8E24-AE6D1EA02CB5}">
      <dsp:nvSpPr>
        <dsp:cNvPr id="11" name="矩形 10"/>
        <dsp:cNvSpPr/>
      </dsp:nvSpPr>
      <dsp:spPr bwMode="white">
        <a:xfrm>
          <a:off x="332897" y="1527049"/>
          <a:ext cx="3395822" cy="436300"/>
        </a:xfrm>
        <a:prstGeom prst="rect">
          <a:avLst/>
        </a:prstGeom>
        <a:noFill/>
        <a:ln>
          <a:solidFill>
            <a:schemeClr val="tx1"/>
          </a:solidFill>
        </a:ln>
      </dsp:spPr>
      <dsp:style>
        <a:lnRef idx="2">
          <a:schemeClr val="lt1"/>
        </a:lnRef>
        <a:fillRef idx="1">
          <a:schemeClr val="accent1"/>
        </a:fillRef>
        <a:effectRef idx="0">
          <a:scrgbClr r="0" g="0" b="0"/>
        </a:effectRef>
        <a:fontRef idx="minor">
          <a:schemeClr val="lt1"/>
        </a:fontRef>
      </dsp:style>
      <dsp:txBody>
        <a:bodyPr lIns="346312" tIns="53340" rIns="53340" bIns="5334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zh-CN" altLang="en-US" dirty="0">
              <a:solidFill>
                <a:schemeClr val="tx1"/>
              </a:solidFill>
            </a:rPr>
            <a:t>普通清算和特别清算</a:t>
          </a:r>
        </a:p>
      </dsp:txBody>
      <dsp:txXfrm>
        <a:off x="332897" y="1527049"/>
        <a:ext cx="3395822" cy="436300"/>
      </dsp:txXfrm>
    </dsp:sp>
    <dsp:sp modelId="{A925EBD1-B975-4C05-9BE5-2685FF2979FA}">
      <dsp:nvSpPr>
        <dsp:cNvPr id="12" name="椭圆 11"/>
        <dsp:cNvSpPr/>
      </dsp:nvSpPr>
      <dsp:spPr bwMode="white">
        <a:xfrm>
          <a:off x="60209" y="1472511"/>
          <a:ext cx="545375" cy="545375"/>
        </a:xfrm>
        <a:prstGeom prst="ellipse">
          <a:avLst/>
        </a:prstGeom>
      </dsp:spPr>
      <dsp:style>
        <a:lnRef idx="2">
          <a:schemeClr val="accent1"/>
        </a:lnRef>
        <a:fillRef idx="1">
          <a:schemeClr val="lt1"/>
        </a:fillRef>
        <a:effectRef idx="0">
          <a:scrgbClr r="0" g="0" b="0"/>
        </a:effectRef>
        <a:fontRef idx="minor"/>
      </dsp:style>
      <dsp:txXfrm>
        <a:off x="60209" y="1472511"/>
        <a:ext cx="545375" cy="545375"/>
      </dsp:txXfrm>
    </dsp:sp>
    <dsp:sp modelId="{3712FCAB-4B7F-47E7-8301-F87D2B7BBBAA}">
      <dsp:nvSpPr>
        <dsp:cNvPr id="3" name="矩形 2" hidden="1"/>
        <dsp:cNvSpPr/>
      </dsp:nvSpPr>
      <dsp:spPr bwMode="white">
        <a:xfrm>
          <a:off x="50909" y="3615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50909" y="36154"/>
        <a:ext cx="36000" cy="36000"/>
      </dsp:txXfrm>
    </dsp:sp>
    <dsp:sp modelId="{E9667AFA-C384-4480-8748-883DCD86E93D}">
      <dsp:nvSpPr>
        <dsp:cNvPr id="5" name="矩形 4" hidden="1"/>
        <dsp:cNvSpPr/>
      </dsp:nvSpPr>
      <dsp:spPr bwMode="white">
        <a:xfrm>
          <a:off x="480281" y="1072749"/>
          <a:ext cx="36000" cy="36000"/>
        </a:xfrm>
        <a:prstGeom prst="rect">
          <a:avLst/>
        </a:prstGeom>
      </dsp:spPr>
      <dsp:style>
        <a:lnRef idx="2">
          <a:schemeClr val="lt1"/>
        </a:lnRef>
        <a:fillRef idx="1">
          <a:schemeClr val="accent1"/>
        </a:fillRef>
        <a:effectRef idx="0">
          <a:scrgbClr r="0" g="0" b="0"/>
        </a:effectRef>
        <a:fontRef idx="minor">
          <a:schemeClr val="lt1"/>
        </a:fontRef>
      </dsp:style>
      <dsp:txXfrm>
        <a:off x="480281" y="1072749"/>
        <a:ext cx="36000" cy="36000"/>
      </dsp:txXfrm>
    </dsp:sp>
    <dsp:sp modelId="{770F1D0C-223C-4347-8247-573909785D15}">
      <dsp:nvSpPr>
        <dsp:cNvPr id="6" name="矩形 5" hidden="1"/>
        <dsp:cNvSpPr/>
      </dsp:nvSpPr>
      <dsp:spPr bwMode="white">
        <a:xfrm>
          <a:off x="50909" y="2109344"/>
          <a:ext cx="36000" cy="36000"/>
        </a:xfrm>
        <a:prstGeom prst="rect">
          <a:avLst/>
        </a:prstGeom>
      </dsp:spPr>
      <dsp:style>
        <a:lnRef idx="2">
          <a:schemeClr val="lt1"/>
        </a:lnRef>
        <a:fillRef idx="1">
          <a:schemeClr val="accent1"/>
        </a:fillRef>
        <a:effectRef idx="0">
          <a:scrgbClr r="0" g="0" b="0"/>
        </a:effectRef>
        <a:fontRef idx="minor">
          <a:schemeClr val="lt1"/>
        </a:fontRef>
      </dsp:style>
      <dsp:txXfrm>
        <a:off x="50909" y="2109344"/>
        <a:ext cx="36000" cy="36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510818" cy="1752600"/>
        <a:chOff x="0" y="0"/>
        <a:chExt cx="4510818" cy="1752600"/>
      </a:xfrm>
    </dsp:grpSpPr>
    <dsp:sp modelId="{5BDD2BD8-5139-4B2C-BF82-33FEECCBE375}">
      <dsp:nvSpPr>
        <dsp:cNvPr id="3" name="矩形 2"/>
        <dsp:cNvSpPr/>
      </dsp:nvSpPr>
      <dsp:spPr bwMode="white">
        <a:xfrm>
          <a:off x="0" y="0"/>
          <a:ext cx="4510818" cy="525780"/>
        </a:xfrm>
        <a:prstGeom prst="rect">
          <a:avLst/>
        </a:prstGeom>
        <a:noFill/>
      </dsp:spPr>
      <dsp:style>
        <a:lnRef idx="0">
          <a:schemeClr val="dk1"/>
        </a:lnRef>
        <a:fillRef idx="1">
          <a:schemeClr val="accent1">
            <a:shade val="90000"/>
          </a:schemeClr>
        </a:fillRef>
        <a:effectRef idx="0">
          <a:scrgbClr r="0" g="0" b="0"/>
        </a:effectRef>
        <a:fontRef idx="minor"/>
      </dsp:style>
      <dsp:txBody>
        <a:bodyPr lIns="87630" tIns="87630" rIns="87630" bIns="87630"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lvl="0">
            <a:lnSpc>
              <a:spcPct val="100000"/>
            </a:lnSpc>
            <a:spcBef>
              <a:spcPct val="0"/>
            </a:spcBef>
            <a:spcAft>
              <a:spcPct val="35000"/>
            </a:spcAft>
          </a:pPr>
          <a:r>
            <a:rPr lang="zh-CN" altLang="en-US" dirty="0">
              <a:solidFill>
                <a:schemeClr val="tx1"/>
              </a:solidFill>
            </a:rPr>
            <a:t>公司的特征</a:t>
          </a:r>
          <a:endParaRPr>
            <a:solidFill>
              <a:schemeClr val="lt1"/>
            </a:solidFill>
          </a:endParaRPr>
        </a:p>
      </dsp:txBody>
      <dsp:txXfrm>
        <a:off x="0" y="0"/>
        <a:ext cx="4510818" cy="525780"/>
      </dsp:txXfrm>
    </dsp:sp>
    <dsp:sp modelId="{56541CD2-0C32-42D1-9275-D2EDC5875DE7}">
      <dsp:nvSpPr>
        <dsp:cNvPr id="4" name="矩形 3"/>
        <dsp:cNvSpPr/>
      </dsp:nvSpPr>
      <dsp:spPr bwMode="white">
        <a:xfrm>
          <a:off x="0" y="525780"/>
          <a:ext cx="1503606" cy="1104138"/>
        </a:xfrm>
        <a:prstGeom prst="rect">
          <a:avLst/>
        </a:prstGeom>
        <a:noFill/>
      </dsp:spPr>
      <dsp:style>
        <a:lnRef idx="2">
          <a:schemeClr val="lt1"/>
        </a:lnRef>
        <a:fillRef idx="1">
          <a:schemeClr val="accent1">
            <a:alpha val="90000"/>
            <a:hueOff val="0"/>
            <a:satOff val="0"/>
            <a:lumOff val="0"/>
            <a:alpha val="90196"/>
          </a:schemeClr>
        </a:fillRef>
        <a:effectRef idx="0">
          <a:scrgbClr r="0" g="0" b="0"/>
        </a:effectRef>
        <a:fontRef idx="minor">
          <a:schemeClr val="lt1"/>
        </a:fontRef>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dirty="0">
              <a:solidFill>
                <a:schemeClr val="tx1"/>
              </a:solidFill>
            </a:rPr>
            <a:t>营利性</a:t>
          </a:r>
        </a:p>
      </dsp:txBody>
      <dsp:txXfrm>
        <a:off x="0" y="525780"/>
        <a:ext cx="1503606" cy="1104138"/>
      </dsp:txXfrm>
    </dsp:sp>
    <dsp:sp modelId="{79E88FC5-898B-4BE0-87E9-BEFFB9E77716}">
      <dsp:nvSpPr>
        <dsp:cNvPr id="5" name="矩形 4"/>
        <dsp:cNvSpPr/>
      </dsp:nvSpPr>
      <dsp:spPr bwMode="white">
        <a:xfrm>
          <a:off x="1503606" y="525780"/>
          <a:ext cx="1503606" cy="1104138"/>
        </a:xfrm>
        <a:prstGeom prst="rect">
          <a:avLst/>
        </a:prstGeom>
        <a:noFill/>
      </dsp:spPr>
      <dsp:style>
        <a:lnRef idx="2">
          <a:schemeClr val="lt1"/>
        </a:lnRef>
        <a:fillRef idx="1">
          <a:schemeClr val="accent1">
            <a:alpha val="90000"/>
            <a:hueOff val="0"/>
            <a:satOff val="0"/>
            <a:lumOff val="0"/>
            <a:alpha val="70196"/>
          </a:schemeClr>
        </a:fillRef>
        <a:effectRef idx="0">
          <a:scrgbClr r="0" g="0" b="0"/>
        </a:effectRef>
        <a:fontRef idx="minor">
          <a:schemeClr val="lt1"/>
        </a:fontRef>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dirty="0">
              <a:solidFill>
                <a:schemeClr val="tx1"/>
              </a:solidFill>
            </a:rPr>
            <a:t>社团性</a:t>
          </a:r>
        </a:p>
      </dsp:txBody>
      <dsp:txXfrm>
        <a:off x="1503606" y="525780"/>
        <a:ext cx="1503606" cy="1104138"/>
      </dsp:txXfrm>
    </dsp:sp>
    <dsp:sp modelId="{D98505CA-FEE4-4D94-8D1E-3CFB82994A8B}">
      <dsp:nvSpPr>
        <dsp:cNvPr id="6" name="矩形 5"/>
        <dsp:cNvSpPr/>
      </dsp:nvSpPr>
      <dsp:spPr bwMode="white">
        <a:xfrm>
          <a:off x="3007212" y="525780"/>
          <a:ext cx="1503606" cy="1104138"/>
        </a:xfrm>
        <a:prstGeom prst="rect">
          <a:avLst/>
        </a:prstGeom>
        <a:noFill/>
      </dsp:spPr>
      <dsp:style>
        <a:lnRef idx="2">
          <a:schemeClr val="lt1"/>
        </a:lnRef>
        <a:fillRef idx="1">
          <a:schemeClr val="accent1">
            <a:alpha val="90000"/>
            <a:hueOff val="0"/>
            <a:satOff val="0"/>
            <a:lumOff val="0"/>
            <a:alpha val="50196"/>
          </a:schemeClr>
        </a:fillRef>
        <a:effectRef idx="0">
          <a:scrgbClr r="0" g="0" b="0"/>
        </a:effectRef>
        <a:fontRef idx="minor">
          <a:schemeClr val="lt1"/>
        </a:fontRef>
      </dsp:style>
      <dsp:txBody>
        <a:bodyPr lIns="121920" tIns="121920" rIns="121920" bIns="12192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zh-CN" altLang="en-US" dirty="0">
              <a:solidFill>
                <a:schemeClr val="tx1"/>
              </a:solidFill>
            </a:rPr>
            <a:t>法人性</a:t>
          </a:r>
        </a:p>
      </dsp:txBody>
      <dsp:txXfrm>
        <a:off x="3007212" y="525780"/>
        <a:ext cx="1503606" cy="1104138"/>
      </dsp:txXfrm>
    </dsp:sp>
    <dsp:sp modelId="{FC062D0F-3881-4F69-B103-382DC34048D5}">
      <dsp:nvSpPr>
        <dsp:cNvPr id="7" name="矩形 6"/>
        <dsp:cNvSpPr/>
      </dsp:nvSpPr>
      <dsp:spPr bwMode="white">
        <a:xfrm>
          <a:off x="0" y="1629918"/>
          <a:ext cx="4510818" cy="122682"/>
        </a:xfrm>
        <a:prstGeom prst="rect">
          <a:avLst/>
        </a:prstGeom>
        <a:solidFill>
          <a:schemeClr val="accent4">
            <a:lumMod val="40000"/>
            <a:lumOff val="60000"/>
          </a:schemeClr>
        </a:solidFill>
      </dsp:spPr>
      <dsp:style>
        <a:lnRef idx="0">
          <a:schemeClr val="dk1"/>
        </a:lnRef>
        <a:fillRef idx="1">
          <a:schemeClr val="accent1">
            <a:shade val="90000"/>
          </a:schemeClr>
        </a:fillRef>
        <a:effectRef idx="0">
          <a:scrgbClr r="0" g="0" b="0"/>
        </a:effectRef>
        <a:fontRef idx="minor"/>
      </dsp:style>
      <dsp:txXfrm>
        <a:off x="0" y="1629918"/>
        <a:ext cx="4510818" cy="122682"/>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718189" cy="5027437"/>
        <a:chOff x="0" y="0"/>
        <a:chExt cx="7718189" cy="5027437"/>
      </a:xfrm>
    </dsp:grpSpPr>
    <dsp:sp modelId="{D06B29C8-EEF5-734B-B342-537C4370F6C9}">
      <dsp:nvSpPr>
        <dsp:cNvPr id="3" name="直接连接符 2"/>
        <dsp:cNvSpPr/>
      </dsp:nvSpPr>
      <dsp:spPr bwMode="white">
        <a:xfrm>
          <a:off x="0" y="0"/>
          <a:ext cx="7718189" cy="0"/>
        </a:xfrm>
        <a:prstGeom prst="line">
          <a:avLst/>
        </a:prstGeom>
      </dsp:spPr>
      <dsp:style>
        <a:lnRef idx="2">
          <a:schemeClr val="accent5">
            <a:shade val="80000"/>
          </a:schemeClr>
        </a:lnRef>
        <a:fillRef idx="1">
          <a:schemeClr val="lt1"/>
        </a:fillRef>
        <a:effectRef idx="0">
          <a:scrgbClr r="0" g="0" b="0"/>
        </a:effectRef>
        <a:fontRef idx="minor">
          <a:schemeClr val="lt1"/>
        </a:fontRef>
      </dsp:style>
      <dsp:txXfrm>
        <a:off x="0" y="0"/>
        <a:ext cx="7718189" cy="0"/>
      </dsp:txXfrm>
    </dsp:sp>
    <dsp:sp modelId="{4D8B4297-35EA-FE4B-9715-47495C4CFA6E}">
      <dsp:nvSpPr>
        <dsp:cNvPr id="4" name="矩形 3"/>
        <dsp:cNvSpPr/>
      </dsp:nvSpPr>
      <dsp:spPr bwMode="white">
        <a:xfrm>
          <a:off x="0" y="0"/>
          <a:ext cx="7718189" cy="62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（一）无限公司、有限公司、股份有限公司和两合公司</a:t>
          </a:r>
          <a:endParaRPr>
            <a:solidFill>
              <a:schemeClr val="tx1"/>
            </a:solidFill>
          </a:endParaRPr>
        </a:p>
      </dsp:txBody>
      <dsp:txXfrm>
        <a:off x="0" y="0"/>
        <a:ext cx="7718189" cy="628430"/>
      </dsp:txXfrm>
    </dsp:sp>
    <dsp:sp modelId="{7B1FA882-9E8C-1B43-83BD-C40A93FA8C90}">
      <dsp:nvSpPr>
        <dsp:cNvPr id="5" name="直接连接符 4"/>
        <dsp:cNvSpPr/>
      </dsp:nvSpPr>
      <dsp:spPr bwMode="white">
        <a:xfrm>
          <a:off x="0" y="628430"/>
          <a:ext cx="7718189" cy="0"/>
        </a:xfrm>
        <a:prstGeom prst="line">
          <a:avLst/>
        </a:prstGeom>
      </dsp:spPr>
      <dsp:style>
        <a:lnRef idx="2">
          <a:schemeClr val="accent5">
            <a:shade val="80000"/>
          </a:schemeClr>
        </a:lnRef>
        <a:fillRef idx="1">
          <a:schemeClr val="lt1"/>
        </a:fillRef>
        <a:effectRef idx="0">
          <a:scrgbClr r="0" g="0" b="0"/>
        </a:effectRef>
        <a:fontRef idx="minor">
          <a:schemeClr val="lt1"/>
        </a:fontRef>
      </dsp:style>
      <dsp:txXfrm>
        <a:off x="0" y="628430"/>
        <a:ext cx="7718189" cy="0"/>
      </dsp:txXfrm>
    </dsp:sp>
    <dsp:sp modelId="{BA49DFE2-B30E-7147-AF96-6D60A6C422BE}">
      <dsp:nvSpPr>
        <dsp:cNvPr id="6" name="矩形 5"/>
        <dsp:cNvSpPr/>
      </dsp:nvSpPr>
      <dsp:spPr bwMode="white">
        <a:xfrm>
          <a:off x="0" y="628430"/>
          <a:ext cx="7718189" cy="62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（二）人合公司、资合公司及人合兼资合公司</a:t>
          </a:r>
          <a:endParaRPr>
            <a:solidFill>
              <a:schemeClr val="tx1"/>
            </a:solidFill>
          </a:endParaRPr>
        </a:p>
      </dsp:txBody>
      <dsp:txXfrm>
        <a:off x="0" y="628430"/>
        <a:ext cx="7718189" cy="628430"/>
      </dsp:txXfrm>
    </dsp:sp>
    <dsp:sp modelId="{6DF32178-9065-EB47-A038-BA15911B2908}">
      <dsp:nvSpPr>
        <dsp:cNvPr id="7" name="直接连接符 6"/>
        <dsp:cNvSpPr/>
      </dsp:nvSpPr>
      <dsp:spPr bwMode="white">
        <a:xfrm>
          <a:off x="0" y="1256859"/>
          <a:ext cx="7718189" cy="0"/>
        </a:xfrm>
        <a:prstGeom prst="line">
          <a:avLst/>
        </a:prstGeom>
      </dsp:spPr>
      <dsp:style>
        <a:lnRef idx="2">
          <a:schemeClr val="accent5">
            <a:shade val="80000"/>
          </a:schemeClr>
        </a:lnRef>
        <a:fillRef idx="1">
          <a:schemeClr val="lt1"/>
        </a:fillRef>
        <a:effectRef idx="0">
          <a:scrgbClr r="0" g="0" b="0"/>
        </a:effectRef>
        <a:fontRef idx="minor">
          <a:schemeClr val="lt1"/>
        </a:fontRef>
      </dsp:style>
      <dsp:txXfrm>
        <a:off x="0" y="1256859"/>
        <a:ext cx="7718189" cy="0"/>
      </dsp:txXfrm>
    </dsp:sp>
    <dsp:sp modelId="{2F547D8D-729D-A44C-A3F1-61E6431366AF}">
      <dsp:nvSpPr>
        <dsp:cNvPr id="8" name="矩形 7"/>
        <dsp:cNvSpPr/>
      </dsp:nvSpPr>
      <dsp:spPr bwMode="white">
        <a:xfrm>
          <a:off x="0" y="1256859"/>
          <a:ext cx="7718189" cy="62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（三）封闭式公司与开放式公司</a:t>
          </a:r>
          <a:endParaRPr>
            <a:solidFill>
              <a:schemeClr val="tx1"/>
            </a:solidFill>
          </a:endParaRPr>
        </a:p>
      </dsp:txBody>
      <dsp:txXfrm>
        <a:off x="0" y="1256859"/>
        <a:ext cx="7718189" cy="628430"/>
      </dsp:txXfrm>
    </dsp:sp>
    <dsp:sp modelId="{96182FB3-F794-3847-AA51-00DCD1D53814}">
      <dsp:nvSpPr>
        <dsp:cNvPr id="9" name="直接连接符 8"/>
        <dsp:cNvSpPr/>
      </dsp:nvSpPr>
      <dsp:spPr bwMode="white">
        <a:xfrm>
          <a:off x="0" y="1885289"/>
          <a:ext cx="7718189" cy="0"/>
        </a:xfrm>
        <a:prstGeom prst="line">
          <a:avLst/>
        </a:prstGeom>
      </dsp:spPr>
      <dsp:style>
        <a:lnRef idx="2">
          <a:schemeClr val="accent5">
            <a:shade val="80000"/>
          </a:schemeClr>
        </a:lnRef>
        <a:fillRef idx="1">
          <a:schemeClr val="lt1"/>
        </a:fillRef>
        <a:effectRef idx="0">
          <a:scrgbClr r="0" g="0" b="0"/>
        </a:effectRef>
        <a:fontRef idx="minor">
          <a:schemeClr val="lt1"/>
        </a:fontRef>
      </dsp:style>
      <dsp:txXfrm>
        <a:off x="0" y="1885289"/>
        <a:ext cx="7718189" cy="0"/>
      </dsp:txXfrm>
    </dsp:sp>
    <dsp:sp modelId="{DD80DCC6-5B1D-AF42-8FFF-0F4F71441E77}">
      <dsp:nvSpPr>
        <dsp:cNvPr id="10" name="矩形 9"/>
        <dsp:cNvSpPr/>
      </dsp:nvSpPr>
      <dsp:spPr bwMode="white">
        <a:xfrm>
          <a:off x="0" y="1885289"/>
          <a:ext cx="7718189" cy="62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（四）母公司与子公司</a:t>
          </a:r>
          <a:endParaRPr>
            <a:solidFill>
              <a:schemeClr val="tx1"/>
            </a:solidFill>
          </a:endParaRPr>
        </a:p>
      </dsp:txBody>
      <dsp:txXfrm>
        <a:off x="0" y="1885289"/>
        <a:ext cx="7718189" cy="628430"/>
      </dsp:txXfrm>
    </dsp:sp>
    <dsp:sp modelId="{BDB3833F-DBFC-F04A-8D15-AD9DBEE649F4}">
      <dsp:nvSpPr>
        <dsp:cNvPr id="11" name="直接连接符 10"/>
        <dsp:cNvSpPr/>
      </dsp:nvSpPr>
      <dsp:spPr bwMode="white">
        <a:xfrm>
          <a:off x="0" y="2513719"/>
          <a:ext cx="7718189" cy="0"/>
        </a:xfrm>
        <a:prstGeom prst="line">
          <a:avLst/>
        </a:prstGeom>
      </dsp:spPr>
      <dsp:style>
        <a:lnRef idx="2">
          <a:schemeClr val="accent5">
            <a:shade val="80000"/>
          </a:schemeClr>
        </a:lnRef>
        <a:fillRef idx="1">
          <a:schemeClr val="lt1"/>
        </a:fillRef>
        <a:effectRef idx="0">
          <a:scrgbClr r="0" g="0" b="0"/>
        </a:effectRef>
        <a:fontRef idx="minor">
          <a:schemeClr val="lt1"/>
        </a:fontRef>
      </dsp:style>
      <dsp:txXfrm>
        <a:off x="0" y="2513719"/>
        <a:ext cx="7718189" cy="0"/>
      </dsp:txXfrm>
    </dsp:sp>
    <dsp:sp modelId="{4DF5C125-9599-8A4E-938F-EBBD9AF8BE1A}">
      <dsp:nvSpPr>
        <dsp:cNvPr id="12" name="矩形 11"/>
        <dsp:cNvSpPr/>
      </dsp:nvSpPr>
      <dsp:spPr bwMode="white">
        <a:xfrm>
          <a:off x="0" y="2513719"/>
          <a:ext cx="7718189" cy="62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（五）总公司与分公司</a:t>
          </a:r>
          <a:endParaRPr>
            <a:solidFill>
              <a:schemeClr val="tx1"/>
            </a:solidFill>
          </a:endParaRPr>
        </a:p>
      </dsp:txBody>
      <dsp:txXfrm>
        <a:off x="0" y="2513719"/>
        <a:ext cx="7718189" cy="628430"/>
      </dsp:txXfrm>
    </dsp:sp>
    <dsp:sp modelId="{5611D502-E76F-3647-A75E-13E94450BC95}">
      <dsp:nvSpPr>
        <dsp:cNvPr id="13" name="直接连接符 12"/>
        <dsp:cNvSpPr/>
      </dsp:nvSpPr>
      <dsp:spPr bwMode="white">
        <a:xfrm>
          <a:off x="0" y="3142148"/>
          <a:ext cx="7718189" cy="0"/>
        </a:xfrm>
        <a:prstGeom prst="line">
          <a:avLst/>
        </a:prstGeom>
      </dsp:spPr>
      <dsp:style>
        <a:lnRef idx="2">
          <a:schemeClr val="accent5">
            <a:shade val="80000"/>
          </a:schemeClr>
        </a:lnRef>
        <a:fillRef idx="1">
          <a:schemeClr val="lt1"/>
        </a:fillRef>
        <a:effectRef idx="0">
          <a:scrgbClr r="0" g="0" b="0"/>
        </a:effectRef>
        <a:fontRef idx="minor">
          <a:schemeClr val="lt1"/>
        </a:fontRef>
      </dsp:style>
      <dsp:txXfrm>
        <a:off x="0" y="3142148"/>
        <a:ext cx="7718189" cy="0"/>
      </dsp:txXfrm>
    </dsp:sp>
    <dsp:sp modelId="{63B1B007-B5CD-E34F-BAC6-9CF44A70E0C9}">
      <dsp:nvSpPr>
        <dsp:cNvPr id="14" name="矩形 13"/>
        <dsp:cNvSpPr/>
      </dsp:nvSpPr>
      <dsp:spPr bwMode="white">
        <a:xfrm>
          <a:off x="0" y="3142148"/>
          <a:ext cx="7718189" cy="62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（六）本国公司、外国公司与跨国公司</a:t>
          </a:r>
          <a:endParaRPr lang="en-US" altLang="zh-CN" sz="2400" dirty="0">
            <a:solidFill>
              <a:schemeClr val="tx1"/>
            </a:solidFill>
            <a:latin typeface="黑体" panose="02010609060101010101" pitchFamily="49" charset="-122"/>
            <a:ea typeface="黑体" panose="02010609060101010101" pitchFamily="49" charset="-122"/>
          </a:endParaRPr>
        </a:p>
      </dsp:txBody>
      <dsp:txXfrm>
        <a:off x="0" y="3142148"/>
        <a:ext cx="7718189" cy="628430"/>
      </dsp:txXfrm>
    </dsp:sp>
    <dsp:sp modelId="{066E2C4B-5C54-634A-9AC7-DC5F8891265E}">
      <dsp:nvSpPr>
        <dsp:cNvPr id="15" name="直接连接符 14"/>
        <dsp:cNvSpPr/>
      </dsp:nvSpPr>
      <dsp:spPr bwMode="white">
        <a:xfrm>
          <a:off x="0" y="3770578"/>
          <a:ext cx="7718189" cy="0"/>
        </a:xfrm>
        <a:prstGeom prst="line">
          <a:avLst/>
        </a:prstGeom>
      </dsp:spPr>
      <dsp:style>
        <a:lnRef idx="2">
          <a:schemeClr val="accent5">
            <a:shade val="80000"/>
          </a:schemeClr>
        </a:lnRef>
        <a:fillRef idx="1">
          <a:schemeClr val="lt1"/>
        </a:fillRef>
        <a:effectRef idx="0">
          <a:scrgbClr r="0" g="0" b="0"/>
        </a:effectRef>
        <a:fontRef idx="minor">
          <a:schemeClr val="lt1"/>
        </a:fontRef>
      </dsp:style>
      <dsp:txXfrm>
        <a:off x="0" y="3770578"/>
        <a:ext cx="7718189" cy="0"/>
      </dsp:txXfrm>
    </dsp:sp>
    <dsp:sp modelId="{E3C5F1AD-0B72-2C4C-BEA1-06B3A0254723}">
      <dsp:nvSpPr>
        <dsp:cNvPr id="16" name="矩形 15"/>
        <dsp:cNvSpPr/>
      </dsp:nvSpPr>
      <dsp:spPr bwMode="white">
        <a:xfrm>
          <a:off x="0" y="3770578"/>
          <a:ext cx="7718189" cy="62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（七）一人公司和国有独资公司</a:t>
          </a:r>
          <a:endParaRPr>
            <a:solidFill>
              <a:schemeClr val="tx1"/>
            </a:solidFill>
          </a:endParaRPr>
        </a:p>
      </dsp:txBody>
      <dsp:txXfrm>
        <a:off x="0" y="3770578"/>
        <a:ext cx="7718189" cy="628430"/>
      </dsp:txXfrm>
    </dsp:sp>
    <dsp:sp modelId="{916CB246-FC27-2C4A-B053-B8DAD61C06F5}">
      <dsp:nvSpPr>
        <dsp:cNvPr id="17" name="直接连接符 16"/>
        <dsp:cNvSpPr/>
      </dsp:nvSpPr>
      <dsp:spPr bwMode="white">
        <a:xfrm>
          <a:off x="0" y="4399007"/>
          <a:ext cx="7718189" cy="0"/>
        </a:xfrm>
        <a:prstGeom prst="line">
          <a:avLst/>
        </a:prstGeom>
      </dsp:spPr>
      <dsp:style>
        <a:lnRef idx="2">
          <a:schemeClr val="accent5">
            <a:shade val="80000"/>
          </a:schemeClr>
        </a:lnRef>
        <a:fillRef idx="1">
          <a:schemeClr val="lt1"/>
        </a:fillRef>
        <a:effectRef idx="0">
          <a:scrgbClr r="0" g="0" b="0"/>
        </a:effectRef>
        <a:fontRef idx="minor">
          <a:schemeClr val="lt1"/>
        </a:fontRef>
      </dsp:style>
      <dsp:txXfrm>
        <a:off x="0" y="4399007"/>
        <a:ext cx="7718189" cy="0"/>
      </dsp:txXfrm>
    </dsp:sp>
    <dsp:sp modelId="{B0D3F8DF-D9C3-3146-9DDA-5EBDB6D70AA6}">
      <dsp:nvSpPr>
        <dsp:cNvPr id="18" name="矩形 17"/>
        <dsp:cNvSpPr/>
      </dsp:nvSpPr>
      <dsp:spPr bwMode="white">
        <a:xfrm>
          <a:off x="0" y="4399007"/>
          <a:ext cx="7718189" cy="62843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1439" tIns="91439" rIns="91439" bIns="91439"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（八）上市公司和不上市公司</a:t>
          </a:r>
          <a:endParaRPr>
            <a:solidFill>
              <a:schemeClr val="tx1"/>
            </a:solidFill>
          </a:endParaRPr>
        </a:p>
      </dsp:txBody>
      <dsp:txXfrm>
        <a:off x="0" y="4399007"/>
        <a:ext cx="7718189" cy="628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500008" cy="2500008"/>
        <a:chOff x="0" y="0"/>
        <a:chExt cx="2500008" cy="2500008"/>
      </a:xfrm>
    </dsp:grpSpPr>
    <dsp:sp modelId="{5AF30C13-13A8-1E4E-A47E-CD1EB2C21377}">
      <dsp:nvSpPr>
        <dsp:cNvPr id="3" name="形状 2"/>
        <dsp:cNvSpPr/>
      </dsp:nvSpPr>
      <dsp:spPr bwMode="white">
        <a:xfrm>
          <a:off x="1878898" y="1125004"/>
          <a:ext cx="1375004" cy="1375004"/>
        </a:xfrm>
        <a:prstGeom prst="gear9">
          <a:avLst/>
        </a:prstGeom>
      </dsp:spPr>
      <dsp:style>
        <a:lnRef idx="2">
          <a:schemeClr val="accent2">
            <a:shade val="80000"/>
          </a:schemeClr>
        </a:lnRef>
        <a:fillRef idx="1">
          <a:schemeClr val="l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latin typeface="黑体" panose="02010609060101010101" pitchFamily="49" charset="-122"/>
              <a:ea typeface="黑体" panose="02010609060101010101" pitchFamily="49" charset="-122"/>
            </a:rPr>
            <a:t>财产混合</a:t>
          </a:r>
          <a:endParaRPr>
            <a:solidFill>
              <a:schemeClr val="dk1"/>
            </a:solidFill>
          </a:endParaRPr>
        </a:p>
      </dsp:txBody>
      <dsp:txXfrm>
        <a:off x="1878898" y="1125004"/>
        <a:ext cx="1375004" cy="1375004"/>
      </dsp:txXfrm>
    </dsp:sp>
    <dsp:sp modelId="{E2FA9E15-B172-B047-B3E8-5634DC743DEF}">
      <dsp:nvSpPr>
        <dsp:cNvPr id="6" name="形状 5"/>
        <dsp:cNvSpPr/>
      </dsp:nvSpPr>
      <dsp:spPr bwMode="white">
        <a:xfrm>
          <a:off x="879769" y="1056922"/>
          <a:ext cx="1000003" cy="1000003"/>
        </a:xfrm>
        <a:prstGeom prst="gear6">
          <a:avLst/>
        </a:prstGeom>
      </dsp:spPr>
      <dsp:style>
        <a:lnRef idx="2">
          <a:schemeClr val="accent2">
            <a:shade val="80000"/>
          </a:schemeClr>
        </a:lnRef>
        <a:fillRef idx="1">
          <a:schemeClr val="l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latin typeface="黑体" panose="02010609060101010101" pitchFamily="49" charset="-122"/>
              <a:ea typeface="黑体" panose="02010609060101010101" pitchFamily="49" charset="-122"/>
            </a:rPr>
            <a:t>人格混同</a:t>
          </a:r>
          <a:endParaRPr>
            <a:solidFill>
              <a:schemeClr val="dk1"/>
            </a:solidFill>
          </a:endParaRPr>
        </a:p>
      </dsp:txBody>
      <dsp:txXfrm>
        <a:off x="879769" y="1056922"/>
        <a:ext cx="1000003" cy="1000003"/>
      </dsp:txXfrm>
    </dsp:sp>
    <dsp:sp modelId="{F48EED7D-7C72-A94A-ADCC-19DDA1CF5383}">
      <dsp:nvSpPr>
        <dsp:cNvPr id="9" name="形状 8"/>
        <dsp:cNvSpPr/>
      </dsp:nvSpPr>
      <dsp:spPr bwMode="white">
        <a:xfrm rot="-900000">
          <a:off x="1638999" y="110102"/>
          <a:ext cx="979799" cy="979799"/>
        </a:xfrm>
        <a:prstGeom prst="gear6">
          <a:avLst/>
        </a:prstGeom>
      </dsp:spPr>
      <dsp:style>
        <a:lnRef idx="2">
          <a:schemeClr val="accent2">
            <a:shade val="80000"/>
          </a:schemeClr>
        </a:lnRef>
        <a:fillRef idx="1">
          <a:schemeClr val="l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dk1"/>
              </a:solidFill>
              <a:latin typeface="黑体" panose="02010609060101010101" pitchFamily="49" charset="-122"/>
              <a:ea typeface="黑体" panose="02010609060101010101" pitchFamily="49" charset="-122"/>
            </a:rPr>
            <a:t>虚拟股东</a:t>
          </a:r>
          <a:endParaRPr>
            <a:solidFill>
              <a:schemeClr val="dk1"/>
            </a:solidFill>
          </a:endParaRPr>
        </a:p>
      </dsp:txBody>
      <dsp:txXfrm rot="-900000">
        <a:off x="1638999" y="110102"/>
        <a:ext cx="979799" cy="979799"/>
      </dsp:txXfrm>
    </dsp:sp>
    <dsp:sp modelId="{29288659-AF72-D849-A193-9ED2A5E2D55F}">
      <dsp:nvSpPr>
        <dsp:cNvPr id="12" name="环形箭头 11"/>
        <dsp:cNvSpPr/>
      </dsp:nvSpPr>
      <dsp:spPr bwMode="white">
        <a:xfrm>
          <a:off x="1758025" y="929711"/>
          <a:ext cx="1755193" cy="1755193"/>
        </a:xfrm>
        <a:prstGeom prst="circularArrow">
          <a:avLst>
            <a:gd name="adj1" fmla="val 5000"/>
            <a:gd name="adj2" fmla="val 360000"/>
            <a:gd name="adj3" fmla="val 2393560"/>
            <a:gd name="adj4" fmla="val 16001085"/>
            <a:gd name="adj5" fmla="val 55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758025" y="929711"/>
        <a:ext cx="1755193" cy="1755193"/>
      </dsp:txXfrm>
    </dsp:sp>
    <dsp:sp modelId="{59CDA321-BB8B-AF48-B982-C84441FDBFCE}">
      <dsp:nvSpPr>
        <dsp:cNvPr id="13" name="形状 12"/>
        <dsp:cNvSpPr/>
      </dsp:nvSpPr>
      <dsp:spPr bwMode="white">
        <a:xfrm>
          <a:off x="930671" y="614886"/>
          <a:ext cx="1221004" cy="1221004"/>
        </a:xfrm>
        <a:prstGeom prst="leftCircularArrow">
          <a:avLst>
            <a:gd name="adj1" fmla="val 5000"/>
            <a:gd name="adj2" fmla="val -360000"/>
            <a:gd name="adj3" fmla="val 10419125"/>
            <a:gd name="adj4" fmla="val 14837806"/>
            <a:gd name="adj5" fmla="val 55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930671" y="614886"/>
        <a:ext cx="1221004" cy="1221004"/>
      </dsp:txXfrm>
    </dsp:sp>
    <dsp:sp modelId="{13BB1AC9-AD7A-994D-994B-212A6BE101B1}">
      <dsp:nvSpPr>
        <dsp:cNvPr id="14" name="环形箭头 13"/>
        <dsp:cNvSpPr/>
      </dsp:nvSpPr>
      <dsp:spPr bwMode="white">
        <a:xfrm>
          <a:off x="1435736" y="-73864"/>
          <a:ext cx="1332004" cy="1332004"/>
        </a:xfrm>
        <a:prstGeom prst="circularArrow">
          <a:avLst>
            <a:gd name="adj1" fmla="val 5000"/>
            <a:gd name="adj2" fmla="val 360000"/>
            <a:gd name="adj3" fmla="val 13347948"/>
            <a:gd name="adj4" fmla="val 10508220"/>
            <a:gd name="adj5" fmla="val 5500"/>
          </a:avLst>
        </a:prstGeom>
      </dsp:spPr>
      <dsp:style>
        <a:lnRef idx="0">
          <a:schemeClr val="accent2">
            <a:tint val="60000"/>
          </a:schemeClr>
        </a:lnRef>
        <a:fillRef idx="1">
          <a:schemeClr val="accent2">
            <a:tint val="60000"/>
          </a:schemeClr>
        </a:fillRef>
        <a:effectRef idx="0">
          <a:scrgbClr r="0" g="0" b="0"/>
        </a:effectRef>
        <a:fontRef idx="minor">
          <a:schemeClr val="lt1"/>
        </a:fontRef>
      </dsp:style>
      <dsp:txXfrm>
        <a:off x="1435736" y="-73864"/>
        <a:ext cx="1332004" cy="1332004"/>
      </dsp:txXfrm>
    </dsp:sp>
    <dsp:sp modelId="{040713C4-B4B0-CC4C-8BA2-F2859D45C027}">
      <dsp:nvSpPr>
        <dsp:cNvPr id="4" name="矩形 3" hidden="1"/>
        <dsp:cNvSpPr/>
      </dsp:nvSpPr>
      <dsp:spPr>
        <a:xfrm>
          <a:off x="2553900" y="1000003"/>
          <a:ext cx="36000" cy="36000"/>
        </a:xfrm>
        <a:prstGeom prst="rect">
          <a:avLst/>
        </a:prstGeom>
      </dsp:spPr>
      <dsp:txXfrm>
        <a:off x="2553900" y="1000003"/>
        <a:ext cx="36000" cy="36000"/>
      </dsp:txXfrm>
    </dsp:sp>
    <dsp:sp modelId="{63B64374-EAD6-0A48-99FC-B8653C570EC6}">
      <dsp:nvSpPr>
        <dsp:cNvPr id="5" name="矩形 4" hidden="1"/>
        <dsp:cNvSpPr/>
      </dsp:nvSpPr>
      <dsp:spPr>
        <a:xfrm>
          <a:off x="3167902" y="2375008"/>
          <a:ext cx="36000" cy="36000"/>
        </a:xfrm>
        <a:prstGeom prst="rect">
          <a:avLst/>
        </a:prstGeom>
      </dsp:spPr>
      <dsp:txXfrm>
        <a:off x="3167902" y="2375008"/>
        <a:ext cx="36000" cy="36000"/>
      </dsp:txXfrm>
    </dsp:sp>
    <dsp:sp modelId="{F648ACF8-F91A-0546-A94A-07641F0FBD6D}">
      <dsp:nvSpPr>
        <dsp:cNvPr id="7" name="矩形 6" hidden="1"/>
        <dsp:cNvSpPr/>
      </dsp:nvSpPr>
      <dsp:spPr>
        <a:xfrm>
          <a:off x="1328896" y="700002"/>
          <a:ext cx="36000" cy="36000"/>
        </a:xfrm>
        <a:prstGeom prst="rect">
          <a:avLst/>
        </a:prstGeom>
      </dsp:spPr>
      <dsp:txXfrm>
        <a:off x="1328896" y="700002"/>
        <a:ext cx="36000" cy="36000"/>
      </dsp:txXfrm>
    </dsp:sp>
    <dsp:sp modelId="{4A07AB9E-4F82-4348-92E6-04B369BB5E53}">
      <dsp:nvSpPr>
        <dsp:cNvPr id="8" name="矩形 7" hidden="1"/>
        <dsp:cNvSpPr/>
      </dsp:nvSpPr>
      <dsp:spPr>
        <a:xfrm>
          <a:off x="1003895" y="1325004"/>
          <a:ext cx="36000" cy="36000"/>
        </a:xfrm>
        <a:prstGeom prst="rect">
          <a:avLst/>
        </a:prstGeom>
      </dsp:spPr>
      <dsp:txXfrm>
        <a:off x="1003895" y="1325004"/>
        <a:ext cx="36000" cy="36000"/>
      </dsp:txXfrm>
    </dsp:sp>
    <dsp:sp modelId="{28C5411A-9CCA-5C4F-930A-80232B00FAC6}">
      <dsp:nvSpPr>
        <dsp:cNvPr id="10" name="矩形 9" hidden="1"/>
        <dsp:cNvSpPr/>
      </dsp:nvSpPr>
      <dsp:spPr>
        <a:xfrm>
          <a:off x="1503896" y="625002"/>
          <a:ext cx="36000" cy="36000"/>
        </a:xfrm>
        <a:prstGeom prst="rect">
          <a:avLst/>
        </a:prstGeom>
      </dsp:spPr>
      <dsp:txXfrm>
        <a:off x="1503896" y="625002"/>
        <a:ext cx="36000" cy="36000"/>
      </dsp:txXfrm>
    </dsp:sp>
    <dsp:sp modelId="{CF89ACF0-1CBF-D941-8187-1AD0525C0F91}">
      <dsp:nvSpPr>
        <dsp:cNvPr id="11" name="矩形 10" hidden="1"/>
        <dsp:cNvSpPr/>
      </dsp:nvSpPr>
      <dsp:spPr>
        <a:xfrm>
          <a:off x="1703897" y="125000"/>
          <a:ext cx="36000" cy="36000"/>
        </a:xfrm>
        <a:prstGeom prst="rect">
          <a:avLst/>
        </a:prstGeom>
      </dsp:spPr>
      <dsp:txXfrm>
        <a:off x="1703897" y="125000"/>
        <a:ext cx="36000" cy="3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1907178"/>
        <a:chOff x="0" y="0"/>
        <a:chExt cx="8128000" cy="1907178"/>
      </a:xfrm>
    </dsp:grpSpPr>
    <dsp:sp modelId="{750E6566-628F-1641-8063-B1205166F722}">
      <dsp:nvSpPr>
        <dsp:cNvPr id="5" name="任意多边形 4"/>
        <dsp:cNvSpPr/>
      </dsp:nvSpPr>
      <dsp:spPr bwMode="white">
        <a:xfrm>
          <a:off x="695890" y="807452"/>
          <a:ext cx="3368110" cy="292274"/>
        </a:xfrm>
        <a:custGeom>
          <a:avLst/>
          <a:gdLst/>
          <a:ahLst/>
          <a:cxnLst/>
          <a:pathLst>
            <a:path w="5304" h="460">
              <a:moveTo>
                <a:pt x="5304" y="0"/>
              </a:moveTo>
              <a:lnTo>
                <a:pt x="5304" y="230"/>
              </a:lnTo>
              <a:lnTo>
                <a:pt x="0" y="230"/>
              </a:lnTo>
              <a:lnTo>
                <a:pt x="0" y="460"/>
              </a:lnTo>
            </a:path>
          </a:pathLst>
        </a:custGeom>
      </dsp:spPr>
      <dsp:style>
        <a:lnRef idx="2">
          <a:schemeClr val="accent3">
            <a:shade val="60000"/>
          </a:schemeClr>
        </a:lnRef>
        <a:fillRef idx="0">
          <a:schemeClr val="accent3"/>
        </a:fillRef>
        <a:effectRef idx="0">
          <a:scrgbClr r="0" g="0" b="0"/>
        </a:effectRef>
        <a:fontRef idx="minor"/>
      </dsp:style>
      <dsp:txXfrm>
        <a:off x="695890" y="807452"/>
        <a:ext cx="3368110" cy="292274"/>
      </dsp:txXfrm>
    </dsp:sp>
    <dsp:sp modelId="{E96E5EC7-5761-184A-8B9F-2A29D8BEF09F}">
      <dsp:nvSpPr>
        <dsp:cNvPr id="8" name="任意多边形 7"/>
        <dsp:cNvSpPr/>
      </dsp:nvSpPr>
      <dsp:spPr bwMode="white">
        <a:xfrm>
          <a:off x="2379945" y="807452"/>
          <a:ext cx="1684055" cy="292274"/>
        </a:xfrm>
        <a:custGeom>
          <a:avLst/>
          <a:gdLst/>
          <a:ahLst/>
          <a:cxnLst/>
          <a:pathLst>
            <a:path w="2652" h="460">
              <a:moveTo>
                <a:pt x="2652" y="0"/>
              </a:moveTo>
              <a:lnTo>
                <a:pt x="2652" y="230"/>
              </a:lnTo>
              <a:lnTo>
                <a:pt x="0" y="230"/>
              </a:lnTo>
              <a:lnTo>
                <a:pt x="0" y="460"/>
              </a:lnTo>
            </a:path>
          </a:pathLst>
        </a:custGeom>
      </dsp:spPr>
      <dsp:style>
        <a:lnRef idx="2">
          <a:schemeClr val="accent3">
            <a:shade val="60000"/>
          </a:schemeClr>
        </a:lnRef>
        <a:fillRef idx="0">
          <a:schemeClr val="accent3"/>
        </a:fillRef>
        <a:effectRef idx="0">
          <a:scrgbClr r="0" g="0" b="0"/>
        </a:effectRef>
        <a:fontRef idx="minor"/>
      </dsp:style>
      <dsp:txXfrm>
        <a:off x="2379945" y="807452"/>
        <a:ext cx="1684055" cy="292274"/>
      </dsp:txXfrm>
    </dsp:sp>
    <dsp:sp modelId="{ACC53819-E3D2-FB4C-B767-45C3C5C27E8B}">
      <dsp:nvSpPr>
        <dsp:cNvPr id="11" name="任意多边形 10"/>
        <dsp:cNvSpPr/>
      </dsp:nvSpPr>
      <dsp:spPr bwMode="white">
        <a:xfrm>
          <a:off x="4064000" y="807452"/>
          <a:ext cx="0" cy="292274"/>
        </a:xfrm>
        <a:custGeom>
          <a:avLst/>
          <a:gdLst/>
          <a:ahLst/>
          <a:cxnLst/>
          <a:pathLst>
            <a:path h="460">
              <a:moveTo>
                <a:pt x="0" y="0"/>
              </a:moveTo>
              <a:lnTo>
                <a:pt x="0" y="460"/>
              </a:lnTo>
            </a:path>
          </a:pathLst>
        </a:custGeom>
      </dsp:spPr>
      <dsp:style>
        <a:lnRef idx="2">
          <a:schemeClr val="accent3">
            <a:shade val="60000"/>
          </a:schemeClr>
        </a:lnRef>
        <a:fillRef idx="0">
          <a:schemeClr val="accent3"/>
        </a:fillRef>
        <a:effectRef idx="0">
          <a:scrgbClr r="0" g="0" b="0"/>
        </a:effectRef>
        <a:fontRef idx="minor"/>
      </dsp:style>
      <dsp:txXfrm>
        <a:off x="4064000" y="807452"/>
        <a:ext cx="0" cy="292274"/>
      </dsp:txXfrm>
    </dsp:sp>
    <dsp:sp modelId="{68C6508D-3526-254C-ACF4-D0643A1E29DE}">
      <dsp:nvSpPr>
        <dsp:cNvPr id="14" name="任意多边形 13"/>
        <dsp:cNvSpPr/>
      </dsp:nvSpPr>
      <dsp:spPr bwMode="white">
        <a:xfrm>
          <a:off x="4064000" y="807452"/>
          <a:ext cx="1684055" cy="292274"/>
        </a:xfrm>
        <a:custGeom>
          <a:avLst/>
          <a:gdLst/>
          <a:ahLst/>
          <a:cxnLst/>
          <a:pathLst>
            <a:path w="2652" h="460">
              <a:moveTo>
                <a:pt x="0" y="0"/>
              </a:moveTo>
              <a:lnTo>
                <a:pt x="0" y="230"/>
              </a:lnTo>
              <a:lnTo>
                <a:pt x="2652" y="230"/>
              </a:lnTo>
              <a:lnTo>
                <a:pt x="2652" y="460"/>
              </a:lnTo>
            </a:path>
          </a:pathLst>
        </a:custGeom>
      </dsp:spPr>
      <dsp:style>
        <a:lnRef idx="2">
          <a:schemeClr val="accent3">
            <a:shade val="60000"/>
          </a:schemeClr>
        </a:lnRef>
        <a:fillRef idx="0">
          <a:schemeClr val="accent3"/>
        </a:fillRef>
        <a:effectRef idx="0">
          <a:scrgbClr r="0" g="0" b="0"/>
        </a:effectRef>
        <a:fontRef idx="minor"/>
      </dsp:style>
      <dsp:txXfrm>
        <a:off x="4064000" y="807452"/>
        <a:ext cx="1684055" cy="292274"/>
      </dsp:txXfrm>
    </dsp:sp>
    <dsp:sp modelId="{380A39D8-A6AC-1647-AD24-413E83A71F13}">
      <dsp:nvSpPr>
        <dsp:cNvPr id="17" name="任意多边形 16"/>
        <dsp:cNvSpPr/>
      </dsp:nvSpPr>
      <dsp:spPr bwMode="white">
        <a:xfrm>
          <a:off x="4064000" y="807452"/>
          <a:ext cx="3368110" cy="292274"/>
        </a:xfrm>
        <a:custGeom>
          <a:avLst/>
          <a:gdLst/>
          <a:ahLst/>
          <a:cxnLst/>
          <a:pathLst>
            <a:path w="5304" h="460">
              <a:moveTo>
                <a:pt x="0" y="0"/>
              </a:moveTo>
              <a:lnTo>
                <a:pt x="0" y="230"/>
              </a:lnTo>
              <a:lnTo>
                <a:pt x="5304" y="230"/>
              </a:lnTo>
              <a:lnTo>
                <a:pt x="5304" y="460"/>
              </a:lnTo>
            </a:path>
          </a:pathLst>
        </a:custGeom>
      </dsp:spPr>
      <dsp:style>
        <a:lnRef idx="2">
          <a:schemeClr val="accent3">
            <a:shade val="60000"/>
          </a:schemeClr>
        </a:lnRef>
        <a:fillRef idx="0">
          <a:schemeClr val="accent3"/>
        </a:fillRef>
        <a:effectRef idx="0">
          <a:scrgbClr r="0" g="0" b="0"/>
        </a:effectRef>
        <a:fontRef idx="minor"/>
      </dsp:style>
      <dsp:txXfrm>
        <a:off x="4064000" y="807452"/>
        <a:ext cx="3368110" cy="292274"/>
      </dsp:txXfrm>
    </dsp:sp>
    <dsp:sp modelId="{EC3E0592-CD7E-E147-9005-7D4834C63DF7}">
      <dsp:nvSpPr>
        <dsp:cNvPr id="3" name="矩形 2"/>
        <dsp:cNvSpPr/>
      </dsp:nvSpPr>
      <dsp:spPr bwMode="white">
        <a:xfrm>
          <a:off x="3368110" y="111562"/>
          <a:ext cx="1391781" cy="695890"/>
        </a:xfrm>
        <a:prstGeom prst="rect">
          <a:avLst/>
        </a:prstGeom>
      </dsp:spPr>
      <dsp:style>
        <a:lnRef idx="2">
          <a:schemeClr val="accent3">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公司的资本构成</a:t>
          </a:r>
          <a:endParaRPr>
            <a:solidFill>
              <a:schemeClr val="dk1"/>
            </a:solidFill>
          </a:endParaRPr>
        </a:p>
      </dsp:txBody>
      <dsp:txXfrm>
        <a:off x="3368110" y="111562"/>
        <a:ext cx="1391781" cy="695890"/>
      </dsp:txXfrm>
    </dsp:sp>
    <dsp:sp modelId="{128E4489-8E9E-5942-8FF0-6BA33BE8425D}">
      <dsp:nvSpPr>
        <dsp:cNvPr id="6" name="矩形 5"/>
        <dsp:cNvSpPr/>
      </dsp:nvSpPr>
      <dsp:spPr bwMode="white">
        <a:xfrm>
          <a:off x="0" y="1099726"/>
          <a:ext cx="1391781" cy="695890"/>
        </a:xfrm>
        <a:prstGeom prst="rect">
          <a:avLst/>
        </a:prstGeom>
      </dsp:spPr>
      <dsp:style>
        <a:lnRef idx="2">
          <a:schemeClr val="accent3">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货币</a:t>
          </a:r>
          <a:endParaRPr>
            <a:solidFill>
              <a:schemeClr val="dk1"/>
            </a:solidFill>
          </a:endParaRPr>
        </a:p>
      </dsp:txBody>
      <dsp:txXfrm>
        <a:off x="0" y="1099726"/>
        <a:ext cx="1391781" cy="695890"/>
      </dsp:txXfrm>
    </dsp:sp>
    <dsp:sp modelId="{A997E858-F83D-AA4E-B99A-64858025C74A}">
      <dsp:nvSpPr>
        <dsp:cNvPr id="9" name="矩形 8"/>
        <dsp:cNvSpPr/>
      </dsp:nvSpPr>
      <dsp:spPr bwMode="white">
        <a:xfrm>
          <a:off x="1684055" y="1099726"/>
          <a:ext cx="1391781" cy="695890"/>
        </a:xfrm>
        <a:prstGeom prst="rect">
          <a:avLst/>
        </a:prstGeom>
      </dsp:spPr>
      <dsp:style>
        <a:lnRef idx="2">
          <a:schemeClr val="accent3">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实物</a:t>
          </a:r>
          <a:endParaRPr>
            <a:solidFill>
              <a:schemeClr val="dk1"/>
            </a:solidFill>
          </a:endParaRPr>
        </a:p>
      </dsp:txBody>
      <dsp:txXfrm>
        <a:off x="1684055" y="1099726"/>
        <a:ext cx="1391781" cy="695890"/>
      </dsp:txXfrm>
    </dsp:sp>
    <dsp:sp modelId="{F49B3589-DC09-C440-A679-E7C7A1AD999A}">
      <dsp:nvSpPr>
        <dsp:cNvPr id="12" name="矩形 11"/>
        <dsp:cNvSpPr/>
      </dsp:nvSpPr>
      <dsp:spPr bwMode="white">
        <a:xfrm>
          <a:off x="3368110" y="1099726"/>
          <a:ext cx="1391781" cy="695890"/>
        </a:xfrm>
        <a:prstGeom prst="rect">
          <a:avLst/>
        </a:prstGeom>
      </dsp:spPr>
      <dsp:style>
        <a:lnRef idx="2">
          <a:schemeClr val="accent3">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知识产权</a:t>
          </a:r>
          <a:endParaRPr>
            <a:solidFill>
              <a:schemeClr val="dk1"/>
            </a:solidFill>
          </a:endParaRPr>
        </a:p>
      </dsp:txBody>
      <dsp:txXfrm>
        <a:off x="3368110" y="1099726"/>
        <a:ext cx="1391781" cy="695890"/>
      </dsp:txXfrm>
    </dsp:sp>
    <dsp:sp modelId="{53051B23-B5ED-1F48-BC20-617EF6C3CDEF}">
      <dsp:nvSpPr>
        <dsp:cNvPr id="15" name="矩形 14"/>
        <dsp:cNvSpPr/>
      </dsp:nvSpPr>
      <dsp:spPr bwMode="white">
        <a:xfrm>
          <a:off x="5052164" y="1099726"/>
          <a:ext cx="1391781" cy="695890"/>
        </a:xfrm>
        <a:prstGeom prst="rect">
          <a:avLst/>
        </a:prstGeom>
      </dsp:spPr>
      <dsp:style>
        <a:lnRef idx="2">
          <a:schemeClr val="accent3">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土地使用权</a:t>
          </a:r>
          <a:endParaRPr>
            <a:solidFill>
              <a:schemeClr val="dk1"/>
            </a:solidFill>
          </a:endParaRPr>
        </a:p>
      </dsp:txBody>
      <dsp:txXfrm>
        <a:off x="5052164" y="1099726"/>
        <a:ext cx="1391781" cy="695890"/>
      </dsp:txXfrm>
    </dsp:sp>
    <dsp:sp modelId="{8F34D4F3-4846-0B47-ACC9-35323E1758E4}">
      <dsp:nvSpPr>
        <dsp:cNvPr id="18" name="矩形 17"/>
        <dsp:cNvSpPr/>
      </dsp:nvSpPr>
      <dsp:spPr bwMode="white">
        <a:xfrm>
          <a:off x="6736219" y="1099726"/>
          <a:ext cx="1391781" cy="695890"/>
        </a:xfrm>
        <a:prstGeom prst="rect">
          <a:avLst/>
        </a:prstGeom>
      </dsp:spPr>
      <dsp:style>
        <a:lnRef idx="2">
          <a:schemeClr val="accent3">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其他</a:t>
          </a:r>
          <a:endParaRPr>
            <a:solidFill>
              <a:schemeClr val="dk1"/>
            </a:solidFill>
          </a:endParaRPr>
        </a:p>
      </dsp:txBody>
      <dsp:txXfrm>
        <a:off x="6736219" y="1099726"/>
        <a:ext cx="1391781" cy="695890"/>
      </dsp:txXfrm>
    </dsp:sp>
    <dsp:sp modelId="{01EDC3E1-D467-AA4D-8539-1A8E66154499}">
      <dsp:nvSpPr>
        <dsp:cNvPr id="4" name="矩形 3" hidden="1"/>
        <dsp:cNvSpPr/>
      </dsp:nvSpPr>
      <dsp:spPr>
        <a:xfrm>
          <a:off x="3368110" y="111562"/>
          <a:ext cx="278356" cy="695890"/>
        </a:xfrm>
        <a:prstGeom prst="rect">
          <a:avLst/>
        </a:prstGeom>
      </dsp:spPr>
      <dsp:txXfrm>
        <a:off x="3368110" y="111562"/>
        <a:ext cx="278356" cy="695890"/>
      </dsp:txXfrm>
    </dsp:sp>
    <dsp:sp modelId="{D7BB1F93-616E-BD44-8915-68C3AFE334CB}">
      <dsp:nvSpPr>
        <dsp:cNvPr id="7" name="矩形 6" hidden="1"/>
        <dsp:cNvSpPr/>
      </dsp:nvSpPr>
      <dsp:spPr>
        <a:xfrm>
          <a:off x="0" y="1099726"/>
          <a:ext cx="278356" cy="695890"/>
        </a:xfrm>
        <a:prstGeom prst="rect">
          <a:avLst/>
        </a:prstGeom>
      </dsp:spPr>
      <dsp:txXfrm>
        <a:off x="0" y="1099726"/>
        <a:ext cx="278356" cy="695890"/>
      </dsp:txXfrm>
    </dsp:sp>
    <dsp:sp modelId="{97EC645A-A075-0646-9811-DE4890F51CE7}">
      <dsp:nvSpPr>
        <dsp:cNvPr id="10" name="矩形 9" hidden="1"/>
        <dsp:cNvSpPr/>
      </dsp:nvSpPr>
      <dsp:spPr>
        <a:xfrm>
          <a:off x="1684055" y="1099726"/>
          <a:ext cx="278356" cy="695890"/>
        </a:xfrm>
        <a:prstGeom prst="rect">
          <a:avLst/>
        </a:prstGeom>
      </dsp:spPr>
      <dsp:txXfrm>
        <a:off x="1684055" y="1099726"/>
        <a:ext cx="278356" cy="695890"/>
      </dsp:txXfrm>
    </dsp:sp>
    <dsp:sp modelId="{DB2AE7B5-748C-DC4B-B13E-3E44447F7568}">
      <dsp:nvSpPr>
        <dsp:cNvPr id="13" name="矩形 12" hidden="1"/>
        <dsp:cNvSpPr/>
      </dsp:nvSpPr>
      <dsp:spPr>
        <a:xfrm>
          <a:off x="3368110" y="1099726"/>
          <a:ext cx="278356" cy="695890"/>
        </a:xfrm>
        <a:prstGeom prst="rect">
          <a:avLst/>
        </a:prstGeom>
      </dsp:spPr>
      <dsp:txXfrm>
        <a:off x="3368110" y="1099726"/>
        <a:ext cx="278356" cy="695890"/>
      </dsp:txXfrm>
    </dsp:sp>
    <dsp:sp modelId="{B645D6A0-38B6-9D41-A702-C2C11BB7F1BC}">
      <dsp:nvSpPr>
        <dsp:cNvPr id="16" name="矩形 15" hidden="1"/>
        <dsp:cNvSpPr/>
      </dsp:nvSpPr>
      <dsp:spPr>
        <a:xfrm>
          <a:off x="5052164" y="1099726"/>
          <a:ext cx="278356" cy="695890"/>
        </a:xfrm>
        <a:prstGeom prst="rect">
          <a:avLst/>
        </a:prstGeom>
      </dsp:spPr>
      <dsp:txXfrm>
        <a:off x="5052164" y="1099726"/>
        <a:ext cx="278356" cy="695890"/>
      </dsp:txXfrm>
    </dsp:sp>
    <dsp:sp modelId="{F9447302-0DB4-2D47-B902-931F0321C19D}">
      <dsp:nvSpPr>
        <dsp:cNvPr id="19" name="矩形 18" hidden="1"/>
        <dsp:cNvSpPr/>
      </dsp:nvSpPr>
      <dsp:spPr>
        <a:xfrm>
          <a:off x="6736219" y="1099726"/>
          <a:ext cx="278356" cy="695890"/>
        </a:xfrm>
        <a:prstGeom prst="rect">
          <a:avLst/>
        </a:prstGeom>
      </dsp:spPr>
      <dsp:txXfrm>
        <a:off x="6736219" y="1099726"/>
        <a:ext cx="278356" cy="695890"/>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1907178"/>
        <a:chOff x="0" y="0"/>
        <a:chExt cx="8128000" cy="1907178"/>
      </a:xfrm>
    </dsp:grpSpPr>
    <dsp:sp modelId="{750E6566-628F-1641-8063-B1205166F722}">
      <dsp:nvSpPr>
        <dsp:cNvPr id="5" name="任意多边形 4"/>
        <dsp:cNvSpPr/>
      </dsp:nvSpPr>
      <dsp:spPr bwMode="white">
        <a:xfrm>
          <a:off x="695890" y="807452"/>
          <a:ext cx="3368110" cy="292274"/>
        </a:xfrm>
        <a:custGeom>
          <a:avLst/>
          <a:gdLst/>
          <a:ahLst/>
          <a:cxnLst/>
          <a:pathLst>
            <a:path w="5304" h="460">
              <a:moveTo>
                <a:pt x="5304" y="0"/>
              </a:moveTo>
              <a:lnTo>
                <a:pt x="5304" y="230"/>
              </a:lnTo>
              <a:lnTo>
                <a:pt x="0" y="230"/>
              </a:lnTo>
              <a:lnTo>
                <a:pt x="0" y="460"/>
              </a:lnTo>
            </a:path>
          </a:pathLst>
        </a:custGeom>
      </dsp:spPr>
      <dsp:style>
        <a:lnRef idx="2">
          <a:schemeClr val="accent2">
            <a:shade val="60000"/>
          </a:schemeClr>
        </a:lnRef>
        <a:fillRef idx="0">
          <a:schemeClr val="accent2"/>
        </a:fillRef>
        <a:effectRef idx="0">
          <a:scrgbClr r="0" g="0" b="0"/>
        </a:effectRef>
        <a:fontRef idx="minor"/>
      </dsp:style>
      <dsp:txXfrm>
        <a:off x="695890" y="807452"/>
        <a:ext cx="3368110" cy="292274"/>
      </dsp:txXfrm>
    </dsp:sp>
    <dsp:sp modelId="{E96E5EC7-5761-184A-8B9F-2A29D8BEF09F}">
      <dsp:nvSpPr>
        <dsp:cNvPr id="8" name="任意多边形 7"/>
        <dsp:cNvSpPr/>
      </dsp:nvSpPr>
      <dsp:spPr bwMode="white">
        <a:xfrm>
          <a:off x="2379945" y="807452"/>
          <a:ext cx="1684055" cy="292274"/>
        </a:xfrm>
        <a:custGeom>
          <a:avLst/>
          <a:gdLst/>
          <a:ahLst/>
          <a:cxnLst/>
          <a:pathLst>
            <a:path w="2652" h="460">
              <a:moveTo>
                <a:pt x="2652" y="0"/>
              </a:moveTo>
              <a:lnTo>
                <a:pt x="2652" y="230"/>
              </a:lnTo>
              <a:lnTo>
                <a:pt x="0" y="230"/>
              </a:lnTo>
              <a:lnTo>
                <a:pt x="0" y="460"/>
              </a:lnTo>
            </a:path>
          </a:pathLst>
        </a:custGeom>
      </dsp:spPr>
      <dsp:style>
        <a:lnRef idx="2">
          <a:schemeClr val="accent2">
            <a:shade val="60000"/>
          </a:schemeClr>
        </a:lnRef>
        <a:fillRef idx="0">
          <a:schemeClr val="accent2"/>
        </a:fillRef>
        <a:effectRef idx="0">
          <a:scrgbClr r="0" g="0" b="0"/>
        </a:effectRef>
        <a:fontRef idx="minor"/>
      </dsp:style>
      <dsp:txXfrm>
        <a:off x="2379945" y="807452"/>
        <a:ext cx="1684055" cy="292274"/>
      </dsp:txXfrm>
    </dsp:sp>
    <dsp:sp modelId="{ACC53819-E3D2-FB4C-B767-45C3C5C27E8B}">
      <dsp:nvSpPr>
        <dsp:cNvPr id="11" name="任意多边形 10"/>
        <dsp:cNvSpPr/>
      </dsp:nvSpPr>
      <dsp:spPr bwMode="white">
        <a:xfrm>
          <a:off x="4064000" y="807452"/>
          <a:ext cx="0" cy="292274"/>
        </a:xfrm>
        <a:custGeom>
          <a:avLst/>
          <a:gdLst/>
          <a:ahLst/>
          <a:cxnLst/>
          <a:pathLst>
            <a:path h="460">
              <a:moveTo>
                <a:pt x="0" y="0"/>
              </a:moveTo>
              <a:lnTo>
                <a:pt x="0" y="460"/>
              </a:lnTo>
            </a:path>
          </a:pathLst>
        </a:custGeom>
      </dsp:spPr>
      <dsp:style>
        <a:lnRef idx="2">
          <a:schemeClr val="accent2">
            <a:shade val="60000"/>
          </a:schemeClr>
        </a:lnRef>
        <a:fillRef idx="0">
          <a:schemeClr val="accent2"/>
        </a:fillRef>
        <a:effectRef idx="0">
          <a:scrgbClr r="0" g="0" b="0"/>
        </a:effectRef>
        <a:fontRef idx="minor"/>
      </dsp:style>
      <dsp:txXfrm>
        <a:off x="4064000" y="807452"/>
        <a:ext cx="0" cy="292274"/>
      </dsp:txXfrm>
    </dsp:sp>
    <dsp:sp modelId="{68C6508D-3526-254C-ACF4-D0643A1E29DE}">
      <dsp:nvSpPr>
        <dsp:cNvPr id="14" name="任意多边形 13"/>
        <dsp:cNvSpPr/>
      </dsp:nvSpPr>
      <dsp:spPr bwMode="white">
        <a:xfrm>
          <a:off x="4064000" y="807452"/>
          <a:ext cx="1684055" cy="292274"/>
        </a:xfrm>
        <a:custGeom>
          <a:avLst/>
          <a:gdLst/>
          <a:ahLst/>
          <a:cxnLst/>
          <a:pathLst>
            <a:path w="2652" h="460">
              <a:moveTo>
                <a:pt x="0" y="0"/>
              </a:moveTo>
              <a:lnTo>
                <a:pt x="0" y="230"/>
              </a:lnTo>
              <a:lnTo>
                <a:pt x="2652" y="230"/>
              </a:lnTo>
              <a:lnTo>
                <a:pt x="2652" y="460"/>
              </a:lnTo>
            </a:path>
          </a:pathLst>
        </a:custGeom>
      </dsp:spPr>
      <dsp:style>
        <a:lnRef idx="2">
          <a:schemeClr val="accent2">
            <a:shade val="60000"/>
          </a:schemeClr>
        </a:lnRef>
        <a:fillRef idx="0">
          <a:schemeClr val="accent2"/>
        </a:fillRef>
        <a:effectRef idx="0">
          <a:scrgbClr r="0" g="0" b="0"/>
        </a:effectRef>
        <a:fontRef idx="minor"/>
      </dsp:style>
      <dsp:txXfrm>
        <a:off x="4064000" y="807452"/>
        <a:ext cx="1684055" cy="292274"/>
      </dsp:txXfrm>
    </dsp:sp>
    <dsp:sp modelId="{B4A78130-76C0-034D-8623-A403B90A1BA6}">
      <dsp:nvSpPr>
        <dsp:cNvPr id="17" name="任意多边形 16"/>
        <dsp:cNvSpPr/>
      </dsp:nvSpPr>
      <dsp:spPr bwMode="white">
        <a:xfrm>
          <a:off x="4064000" y="807452"/>
          <a:ext cx="3368110" cy="292274"/>
        </a:xfrm>
        <a:custGeom>
          <a:avLst/>
          <a:gdLst/>
          <a:ahLst/>
          <a:cxnLst/>
          <a:pathLst>
            <a:path w="5304" h="460">
              <a:moveTo>
                <a:pt x="0" y="0"/>
              </a:moveTo>
              <a:lnTo>
                <a:pt x="0" y="230"/>
              </a:lnTo>
              <a:lnTo>
                <a:pt x="5304" y="230"/>
              </a:lnTo>
              <a:lnTo>
                <a:pt x="5304" y="460"/>
              </a:lnTo>
            </a:path>
          </a:pathLst>
        </a:custGeom>
      </dsp:spPr>
      <dsp:style>
        <a:lnRef idx="2">
          <a:schemeClr val="accent2">
            <a:shade val="60000"/>
          </a:schemeClr>
        </a:lnRef>
        <a:fillRef idx="0">
          <a:schemeClr val="accent2"/>
        </a:fillRef>
        <a:effectRef idx="0">
          <a:scrgbClr r="0" g="0" b="0"/>
        </a:effectRef>
        <a:fontRef idx="minor"/>
      </dsp:style>
      <dsp:txXfrm>
        <a:off x="4064000" y="807452"/>
        <a:ext cx="3368110" cy="292274"/>
      </dsp:txXfrm>
    </dsp:sp>
    <dsp:sp modelId="{EC3E0592-CD7E-E147-9005-7D4834C63DF7}">
      <dsp:nvSpPr>
        <dsp:cNvPr id="3" name="矩形 2"/>
        <dsp:cNvSpPr/>
      </dsp:nvSpPr>
      <dsp:spPr bwMode="white">
        <a:xfrm>
          <a:off x="3368110" y="111562"/>
          <a:ext cx="1391781" cy="69589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出资禁止</a:t>
          </a:r>
          <a:endParaRPr>
            <a:solidFill>
              <a:schemeClr val="dk1"/>
            </a:solidFill>
          </a:endParaRPr>
        </a:p>
      </dsp:txBody>
      <dsp:txXfrm>
        <a:off x="3368110" y="111562"/>
        <a:ext cx="1391781" cy="695890"/>
      </dsp:txXfrm>
    </dsp:sp>
    <dsp:sp modelId="{128E4489-8E9E-5942-8FF0-6BA33BE8425D}">
      <dsp:nvSpPr>
        <dsp:cNvPr id="6" name="矩形 5"/>
        <dsp:cNvSpPr/>
      </dsp:nvSpPr>
      <dsp:spPr bwMode="white">
        <a:xfrm>
          <a:off x="0" y="1099726"/>
          <a:ext cx="1391781" cy="69589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劳务</a:t>
          </a:r>
          <a:endParaRPr>
            <a:solidFill>
              <a:schemeClr val="dk1"/>
            </a:solidFill>
          </a:endParaRPr>
        </a:p>
      </dsp:txBody>
      <dsp:txXfrm>
        <a:off x="0" y="1099726"/>
        <a:ext cx="1391781" cy="695890"/>
      </dsp:txXfrm>
    </dsp:sp>
    <dsp:sp modelId="{A997E858-F83D-AA4E-B99A-64858025C74A}">
      <dsp:nvSpPr>
        <dsp:cNvPr id="9" name="矩形 8"/>
        <dsp:cNvSpPr/>
      </dsp:nvSpPr>
      <dsp:spPr bwMode="white">
        <a:xfrm>
          <a:off x="1684055" y="1099726"/>
          <a:ext cx="1391781" cy="69589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信用</a:t>
          </a:r>
          <a:endParaRPr>
            <a:solidFill>
              <a:schemeClr val="dk1"/>
            </a:solidFill>
          </a:endParaRPr>
        </a:p>
      </dsp:txBody>
      <dsp:txXfrm>
        <a:off x="1684055" y="1099726"/>
        <a:ext cx="1391781" cy="695890"/>
      </dsp:txXfrm>
    </dsp:sp>
    <dsp:sp modelId="{F49B3589-DC09-C440-A679-E7C7A1AD999A}">
      <dsp:nvSpPr>
        <dsp:cNvPr id="12" name="矩形 11"/>
        <dsp:cNvSpPr/>
      </dsp:nvSpPr>
      <dsp:spPr bwMode="white">
        <a:xfrm>
          <a:off x="3368110" y="1099726"/>
          <a:ext cx="1391781" cy="69589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自然人姓名</a:t>
          </a:r>
          <a:endParaRPr>
            <a:solidFill>
              <a:schemeClr val="dk1"/>
            </a:solidFill>
          </a:endParaRPr>
        </a:p>
      </dsp:txBody>
      <dsp:txXfrm>
        <a:off x="3368110" y="1099726"/>
        <a:ext cx="1391781" cy="695890"/>
      </dsp:txXfrm>
    </dsp:sp>
    <dsp:sp modelId="{53051B23-B5ED-1F48-BC20-617EF6C3CDEF}">
      <dsp:nvSpPr>
        <dsp:cNvPr id="15" name="矩形 14"/>
        <dsp:cNvSpPr/>
      </dsp:nvSpPr>
      <dsp:spPr bwMode="white">
        <a:xfrm>
          <a:off x="5052164" y="1099726"/>
          <a:ext cx="1391781" cy="69589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商誉</a:t>
          </a:r>
          <a:endParaRPr>
            <a:solidFill>
              <a:schemeClr val="dk1"/>
            </a:solidFill>
          </a:endParaRPr>
        </a:p>
      </dsp:txBody>
      <dsp:txXfrm>
        <a:off x="5052164" y="1099726"/>
        <a:ext cx="1391781" cy="695890"/>
      </dsp:txXfrm>
    </dsp:sp>
    <dsp:sp modelId="{2131F381-02D1-1C40-8C2E-80DB7FF87BFE}">
      <dsp:nvSpPr>
        <dsp:cNvPr id="18" name="矩形 17"/>
        <dsp:cNvSpPr/>
      </dsp:nvSpPr>
      <dsp:spPr bwMode="white">
        <a:xfrm>
          <a:off x="6736219" y="1099726"/>
          <a:ext cx="1391781" cy="695890"/>
        </a:xfrm>
        <a:prstGeom prst="rect">
          <a:avLst/>
        </a:prstGeom>
      </dsp:spPr>
      <dsp:style>
        <a:lnRef idx="2">
          <a:schemeClr val="accent2">
            <a:shade val="80000"/>
          </a:schemeClr>
        </a:lnRef>
        <a:fillRef idx="1">
          <a:schemeClr val="lt1"/>
        </a:fillRef>
        <a:effectRef idx="0">
          <a:scrgbClr r="0" g="0" b="0"/>
        </a:effectRef>
        <a:fontRef idx="minor">
          <a:schemeClr val="lt1"/>
        </a:fontRef>
      </dsp:style>
      <dsp:txBody>
        <a:bodyPr lIns="13335" tIns="13335" rIns="13335" bIns="13335"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zh-CN" altLang="en-US" dirty="0">
              <a:solidFill>
                <a:schemeClr val="dk1"/>
              </a:solidFill>
              <a:latin typeface="黑体" panose="02010609060101010101" pitchFamily="49" charset="-122"/>
              <a:ea typeface="黑体" panose="02010609060101010101" pitchFamily="49" charset="-122"/>
            </a:rPr>
            <a:t>特许经营权</a:t>
          </a:r>
          <a:endParaRPr>
            <a:solidFill>
              <a:schemeClr val="dk1"/>
            </a:solidFill>
          </a:endParaRPr>
        </a:p>
      </dsp:txBody>
      <dsp:txXfrm>
        <a:off x="6736219" y="1099726"/>
        <a:ext cx="1391781" cy="695890"/>
      </dsp:txXfrm>
    </dsp:sp>
    <dsp:sp modelId="{01EDC3E1-D467-AA4D-8539-1A8E66154499}">
      <dsp:nvSpPr>
        <dsp:cNvPr id="4" name="矩形 3" hidden="1"/>
        <dsp:cNvSpPr/>
      </dsp:nvSpPr>
      <dsp:spPr>
        <a:xfrm>
          <a:off x="3368110" y="111562"/>
          <a:ext cx="278356" cy="695890"/>
        </a:xfrm>
        <a:prstGeom prst="rect">
          <a:avLst/>
        </a:prstGeom>
      </dsp:spPr>
      <dsp:txXfrm>
        <a:off x="3368110" y="111562"/>
        <a:ext cx="278356" cy="695890"/>
      </dsp:txXfrm>
    </dsp:sp>
    <dsp:sp modelId="{D7BB1F93-616E-BD44-8915-68C3AFE334CB}">
      <dsp:nvSpPr>
        <dsp:cNvPr id="7" name="矩形 6" hidden="1"/>
        <dsp:cNvSpPr/>
      </dsp:nvSpPr>
      <dsp:spPr>
        <a:xfrm>
          <a:off x="0" y="1099726"/>
          <a:ext cx="278356" cy="695890"/>
        </a:xfrm>
        <a:prstGeom prst="rect">
          <a:avLst/>
        </a:prstGeom>
      </dsp:spPr>
      <dsp:txXfrm>
        <a:off x="0" y="1099726"/>
        <a:ext cx="278356" cy="695890"/>
      </dsp:txXfrm>
    </dsp:sp>
    <dsp:sp modelId="{97EC645A-A075-0646-9811-DE4890F51CE7}">
      <dsp:nvSpPr>
        <dsp:cNvPr id="10" name="矩形 9" hidden="1"/>
        <dsp:cNvSpPr/>
      </dsp:nvSpPr>
      <dsp:spPr>
        <a:xfrm>
          <a:off x="1684055" y="1099726"/>
          <a:ext cx="278356" cy="695890"/>
        </a:xfrm>
        <a:prstGeom prst="rect">
          <a:avLst/>
        </a:prstGeom>
      </dsp:spPr>
      <dsp:txXfrm>
        <a:off x="1684055" y="1099726"/>
        <a:ext cx="278356" cy="695890"/>
      </dsp:txXfrm>
    </dsp:sp>
    <dsp:sp modelId="{DB2AE7B5-748C-DC4B-B13E-3E44447F7568}">
      <dsp:nvSpPr>
        <dsp:cNvPr id="13" name="矩形 12" hidden="1"/>
        <dsp:cNvSpPr/>
      </dsp:nvSpPr>
      <dsp:spPr>
        <a:xfrm>
          <a:off x="3368110" y="1099726"/>
          <a:ext cx="278356" cy="695890"/>
        </a:xfrm>
        <a:prstGeom prst="rect">
          <a:avLst/>
        </a:prstGeom>
      </dsp:spPr>
      <dsp:txXfrm>
        <a:off x="3368110" y="1099726"/>
        <a:ext cx="278356" cy="695890"/>
      </dsp:txXfrm>
    </dsp:sp>
    <dsp:sp modelId="{B645D6A0-38B6-9D41-A702-C2C11BB7F1BC}">
      <dsp:nvSpPr>
        <dsp:cNvPr id="16" name="矩形 15" hidden="1"/>
        <dsp:cNvSpPr/>
      </dsp:nvSpPr>
      <dsp:spPr>
        <a:xfrm>
          <a:off x="5052164" y="1099726"/>
          <a:ext cx="278356" cy="695890"/>
        </a:xfrm>
        <a:prstGeom prst="rect">
          <a:avLst/>
        </a:prstGeom>
      </dsp:spPr>
      <dsp:txXfrm>
        <a:off x="5052164" y="1099726"/>
        <a:ext cx="278356" cy="695890"/>
      </dsp:txXfrm>
    </dsp:sp>
    <dsp:sp modelId="{A5E2E43C-48AF-944A-9C85-24FB67451A61}">
      <dsp:nvSpPr>
        <dsp:cNvPr id="19" name="矩形 18" hidden="1"/>
        <dsp:cNvSpPr/>
      </dsp:nvSpPr>
      <dsp:spPr>
        <a:xfrm>
          <a:off x="6736219" y="1099726"/>
          <a:ext cx="278356" cy="695890"/>
        </a:xfrm>
        <a:prstGeom prst="rect">
          <a:avLst/>
        </a:prstGeom>
      </dsp:spPr>
      <dsp:txXfrm>
        <a:off x="6736219" y="1099726"/>
        <a:ext cx="278356" cy="69589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814354" cy="3997234"/>
        <a:chOff x="0" y="0"/>
        <a:chExt cx="3814354" cy="3997234"/>
      </a:xfrm>
    </dsp:grpSpPr>
    <dsp:sp modelId="{28AB1300-57DE-48E7-9DA7-A5CD09D41F1E}">
      <dsp:nvSpPr>
        <dsp:cNvPr id="3" name="六边形 2"/>
        <dsp:cNvSpPr/>
      </dsp:nvSpPr>
      <dsp:spPr bwMode="white">
        <a:xfrm rot="5400000">
          <a:off x="1613260" y="638376"/>
          <a:ext cx="1059543" cy="921802"/>
        </a:xfrm>
        <a:prstGeom prst="hexagon">
          <a:avLst>
            <a:gd name="adj" fmla="val 25000"/>
            <a:gd name="vf" fmla="val 115470"/>
          </a:avLst>
        </a:prstGeom>
        <a:noFill/>
      </dsp:spPr>
      <dsp:style>
        <a:lnRef idx="3">
          <a:schemeClr val="accent2">
            <a:shade val="80000"/>
          </a:schemeClr>
        </a:lnRef>
        <a:fillRef idx="1">
          <a:schemeClr val="lt1"/>
        </a:fillRef>
        <a:effectRef idx="1">
          <a:scrgbClr r="0" g="0" b="0"/>
        </a:effectRef>
        <a:fontRef idx="minor">
          <a:schemeClr val="lt1"/>
        </a:fontRef>
      </dsp:style>
      <dsp:txBody>
        <a:bodyPr rot="-5400000"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法定资本制</a:t>
          </a:r>
          <a:endParaRPr>
            <a:solidFill>
              <a:schemeClr val="dk1"/>
            </a:solidFill>
          </a:endParaRPr>
        </a:p>
      </dsp:txBody>
      <dsp:txXfrm rot="5400000">
        <a:off x="1613260" y="638376"/>
        <a:ext cx="1059543" cy="921802"/>
      </dsp:txXfrm>
    </dsp:sp>
    <dsp:sp modelId="{509BCFC9-9185-4CDB-81B3-50B927357974}">
      <dsp:nvSpPr>
        <dsp:cNvPr id="4" name="矩形 3"/>
        <dsp:cNvSpPr/>
      </dsp:nvSpPr>
      <dsp:spPr bwMode="white">
        <a:xfrm>
          <a:off x="2631904" y="781414"/>
          <a:ext cx="1182450" cy="63572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endParaRPr>
            <a:solidFill>
              <a:schemeClr val="tx1"/>
            </a:solidFill>
          </a:endParaRPr>
        </a:p>
      </dsp:txBody>
      <dsp:txXfrm>
        <a:off x="2631904" y="781414"/>
        <a:ext cx="1182450" cy="635726"/>
      </dsp:txXfrm>
    </dsp:sp>
    <dsp:sp modelId="{4DE2758F-BB22-4252-80A2-1F7762F38A60}">
      <dsp:nvSpPr>
        <dsp:cNvPr id="5" name="六边形 4"/>
        <dsp:cNvSpPr/>
      </dsp:nvSpPr>
      <dsp:spPr bwMode="white">
        <a:xfrm rot="5400000">
          <a:off x="617713" y="638376"/>
          <a:ext cx="1059543" cy="921802"/>
        </a:xfrm>
        <a:prstGeom prst="hexagon">
          <a:avLst>
            <a:gd name="adj" fmla="val 25000"/>
            <a:gd name="vf" fmla="val 115470"/>
          </a:avLst>
        </a:prstGeom>
        <a:noFill/>
      </dsp:spPr>
      <dsp:style>
        <a:lnRef idx="3">
          <a:schemeClr val="accent2">
            <a:shade val="80000"/>
          </a:schemeClr>
        </a:lnRef>
        <a:fillRef idx="1">
          <a:schemeClr val="lt1"/>
        </a:fillRef>
        <a:effectRef idx="1">
          <a:scrgbClr r="0" g="0" b="0"/>
        </a:effectRef>
        <a:fontRef idx="minor">
          <a:schemeClr val="lt1"/>
        </a:fontRef>
      </dsp:style>
      <dsp:txBody>
        <a:bodyPr rot="-5400000" lIns="0" tIns="0" rIns="0" bIns="0" anchor="ctr"/>
        <a:lstStyle>
          <a:lvl1pPr algn="ctr">
            <a:defRPr sz="4700"/>
          </a:lvl1pPr>
          <a:lvl2pPr marL="285750" indent="-285750" algn="ctr">
            <a:defRPr sz="3700"/>
          </a:lvl2pPr>
          <a:lvl3pPr marL="571500" indent="-285750" algn="ctr">
            <a:defRPr sz="3700"/>
          </a:lvl3pPr>
          <a:lvl4pPr marL="857250" indent="-285750" algn="ctr">
            <a:defRPr sz="3700"/>
          </a:lvl4pPr>
          <a:lvl5pPr marL="1143000" indent="-285750" algn="ctr">
            <a:defRPr sz="3700"/>
          </a:lvl5pPr>
          <a:lvl6pPr marL="1428750" indent="-285750" algn="ctr">
            <a:defRPr sz="3700"/>
          </a:lvl6pPr>
          <a:lvl7pPr marL="1714500" indent="-285750" algn="ctr">
            <a:defRPr sz="3700"/>
          </a:lvl7pPr>
          <a:lvl8pPr marL="2000250" indent="-285750" algn="ctr">
            <a:defRPr sz="3700"/>
          </a:lvl8pPr>
          <a:lvl9pPr marL="2286000" indent="-285750" algn="ctr">
            <a:defRPr sz="3700"/>
          </a:lvl9pPr>
        </a:lstStyle>
        <a:p>
          <a:pPr lvl="0">
            <a:lnSpc>
              <a:spcPct val="100000"/>
            </a:lnSpc>
            <a:spcBef>
              <a:spcPct val="0"/>
            </a:spcBef>
            <a:spcAft>
              <a:spcPct val="35000"/>
            </a:spcAft>
          </a:pPr>
          <a:endParaRPr lang="zh-CN" altLang="en-US">
            <a:solidFill>
              <a:schemeClr val="dk1"/>
            </a:solidFill>
          </a:endParaRPr>
        </a:p>
      </dsp:txBody>
      <dsp:txXfrm rot="5400000">
        <a:off x="617713" y="638376"/>
        <a:ext cx="1059543" cy="921802"/>
      </dsp:txXfrm>
    </dsp:sp>
    <dsp:sp modelId="{64E7C824-460E-41CB-BA30-10B4109069AF}">
      <dsp:nvSpPr>
        <dsp:cNvPr id="6" name="六边形 5"/>
        <dsp:cNvSpPr/>
      </dsp:nvSpPr>
      <dsp:spPr bwMode="white">
        <a:xfrm rot="5400000">
          <a:off x="1113579" y="1537716"/>
          <a:ext cx="1059543" cy="921802"/>
        </a:xfrm>
        <a:prstGeom prst="hexagon">
          <a:avLst>
            <a:gd name="adj" fmla="val 25000"/>
            <a:gd name="vf" fmla="val 115470"/>
          </a:avLst>
        </a:prstGeom>
        <a:noFill/>
      </dsp:spPr>
      <dsp:style>
        <a:lnRef idx="3">
          <a:schemeClr val="accent2">
            <a:shade val="80000"/>
          </a:schemeClr>
        </a:lnRef>
        <a:fillRef idx="1">
          <a:schemeClr val="lt1"/>
        </a:fillRef>
        <a:effectRef idx="1">
          <a:scrgbClr r="0" g="0" b="0"/>
        </a:effectRef>
        <a:fontRef idx="minor">
          <a:schemeClr val="lt1"/>
        </a:fontRef>
      </dsp:style>
      <dsp:txBody>
        <a:bodyPr rot="-5400000"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授权资本制</a:t>
          </a:r>
          <a:endParaRPr>
            <a:solidFill>
              <a:schemeClr val="dk1"/>
            </a:solidFill>
          </a:endParaRPr>
        </a:p>
      </dsp:txBody>
      <dsp:txXfrm rot="5400000">
        <a:off x="1113579" y="1537716"/>
        <a:ext cx="1059543" cy="921802"/>
      </dsp:txXfrm>
    </dsp:sp>
    <dsp:sp modelId="{5EBFBEFD-BE6C-4318-AF65-C757E719C654}">
      <dsp:nvSpPr>
        <dsp:cNvPr id="7" name="矩形 6"/>
        <dsp:cNvSpPr/>
      </dsp:nvSpPr>
      <dsp:spPr bwMode="white">
        <a:xfrm>
          <a:off x="0" y="1680754"/>
          <a:ext cx="1144306" cy="63572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2870" tIns="102870" rIns="102870" bIns="102870" anchor="ctr"/>
        <a:lstStyle>
          <a:lvl1pPr algn="r">
            <a:defRPr sz="2700"/>
          </a:lvl1pPr>
          <a:lvl2pPr marL="228600" indent="-228600" algn="r">
            <a:defRPr sz="2100"/>
          </a:lvl2pPr>
          <a:lvl3pPr marL="457200" indent="-228600" algn="r">
            <a:defRPr sz="2100"/>
          </a:lvl3pPr>
          <a:lvl4pPr marL="685800" indent="-228600" algn="r">
            <a:defRPr sz="2100"/>
          </a:lvl4pPr>
          <a:lvl5pPr marL="914400" indent="-228600" algn="r">
            <a:defRPr sz="2100"/>
          </a:lvl5pPr>
          <a:lvl6pPr marL="1143000" indent="-228600" algn="r">
            <a:defRPr sz="2100"/>
          </a:lvl6pPr>
          <a:lvl7pPr marL="1371600" indent="-228600" algn="r">
            <a:defRPr sz="2100"/>
          </a:lvl7pPr>
          <a:lvl8pPr marL="1600200" indent="-228600" algn="r">
            <a:defRPr sz="2100"/>
          </a:lvl8pPr>
          <a:lvl9pPr marL="1828800" indent="-228600" algn="r">
            <a:defRPr sz="2100"/>
          </a:lvl9pPr>
        </a:lstStyle>
        <a:p>
          <a:endParaRPr>
            <a:solidFill>
              <a:schemeClr val="tx1"/>
            </a:solidFill>
          </a:endParaRPr>
        </a:p>
      </dsp:txBody>
      <dsp:txXfrm>
        <a:off x="0" y="1680754"/>
        <a:ext cx="1144306" cy="635726"/>
      </dsp:txXfrm>
    </dsp:sp>
    <dsp:sp modelId="{92EDDD6C-09ED-45E0-B4F9-067F2F668847}">
      <dsp:nvSpPr>
        <dsp:cNvPr id="8" name="六边形 7"/>
        <dsp:cNvSpPr/>
      </dsp:nvSpPr>
      <dsp:spPr bwMode="white">
        <a:xfrm rot="5400000">
          <a:off x="2109126" y="1537716"/>
          <a:ext cx="1059543" cy="921802"/>
        </a:xfrm>
        <a:prstGeom prst="hexagon">
          <a:avLst>
            <a:gd name="adj" fmla="val 25000"/>
            <a:gd name="vf" fmla="val 115470"/>
          </a:avLst>
        </a:prstGeom>
        <a:noFill/>
      </dsp:spPr>
      <dsp:style>
        <a:lnRef idx="3">
          <a:schemeClr val="accent2">
            <a:shade val="80000"/>
          </a:schemeClr>
        </a:lnRef>
        <a:fillRef idx="1">
          <a:schemeClr val="lt1"/>
        </a:fillRef>
        <a:effectRef idx="1">
          <a:scrgbClr r="0" g="0" b="0"/>
        </a:effectRef>
        <a:fontRef idx="minor">
          <a:schemeClr val="lt1"/>
        </a:fontRef>
      </dsp:style>
      <dsp:txBody>
        <a:bodyPr rot="-5400000" lIns="0" tIns="0" rIns="0" bIns="0" anchor="ctr"/>
        <a:lstStyle>
          <a:lvl1pPr algn="ctr">
            <a:defRPr sz="4700"/>
          </a:lvl1pPr>
          <a:lvl2pPr marL="285750" indent="-285750" algn="ctr">
            <a:defRPr sz="3700"/>
          </a:lvl2pPr>
          <a:lvl3pPr marL="571500" indent="-285750" algn="ctr">
            <a:defRPr sz="3700"/>
          </a:lvl3pPr>
          <a:lvl4pPr marL="857250" indent="-285750" algn="ctr">
            <a:defRPr sz="3700"/>
          </a:lvl4pPr>
          <a:lvl5pPr marL="1143000" indent="-285750" algn="ctr">
            <a:defRPr sz="3700"/>
          </a:lvl5pPr>
          <a:lvl6pPr marL="1428750" indent="-285750" algn="ctr">
            <a:defRPr sz="3700"/>
          </a:lvl6pPr>
          <a:lvl7pPr marL="1714500" indent="-285750" algn="ctr">
            <a:defRPr sz="3700"/>
          </a:lvl7pPr>
          <a:lvl8pPr marL="2000250" indent="-285750" algn="ctr">
            <a:defRPr sz="3700"/>
          </a:lvl8pPr>
          <a:lvl9pPr marL="2286000" indent="-285750" algn="ctr">
            <a:defRPr sz="3700"/>
          </a:lvl9pPr>
        </a:lstStyle>
        <a:p>
          <a:pPr lvl="0">
            <a:lnSpc>
              <a:spcPct val="100000"/>
            </a:lnSpc>
            <a:spcBef>
              <a:spcPct val="0"/>
            </a:spcBef>
            <a:spcAft>
              <a:spcPct val="35000"/>
            </a:spcAft>
          </a:pPr>
          <a:endParaRPr lang="zh-CN" altLang="en-US">
            <a:solidFill>
              <a:schemeClr val="dk1"/>
            </a:solidFill>
          </a:endParaRPr>
        </a:p>
      </dsp:txBody>
      <dsp:txXfrm rot="5400000">
        <a:off x="2109126" y="1537716"/>
        <a:ext cx="1059543" cy="921802"/>
      </dsp:txXfrm>
    </dsp:sp>
    <dsp:sp modelId="{591AD355-D631-4671-A5BF-8DD286C6FC2C}">
      <dsp:nvSpPr>
        <dsp:cNvPr id="9" name="六边形 8"/>
        <dsp:cNvSpPr/>
      </dsp:nvSpPr>
      <dsp:spPr bwMode="white">
        <a:xfrm rot="5400000">
          <a:off x="1613260" y="2437056"/>
          <a:ext cx="1059543" cy="921802"/>
        </a:xfrm>
        <a:prstGeom prst="hexagon">
          <a:avLst>
            <a:gd name="adj" fmla="val 25000"/>
            <a:gd name="vf" fmla="val 115470"/>
          </a:avLst>
        </a:prstGeom>
        <a:noFill/>
      </dsp:spPr>
      <dsp:style>
        <a:lnRef idx="3">
          <a:schemeClr val="accent2">
            <a:shade val="80000"/>
          </a:schemeClr>
        </a:lnRef>
        <a:fillRef idx="1">
          <a:schemeClr val="lt1"/>
        </a:fillRef>
        <a:effectRef idx="1">
          <a:scrgbClr r="0" g="0" b="0"/>
        </a:effectRef>
        <a:fontRef idx="minor">
          <a:schemeClr val="lt1"/>
        </a:fontRef>
      </dsp:style>
      <dsp:txBody>
        <a:bodyPr rot="-5400000" lIns="68580" tIns="68580" rIns="68580" bIns="685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1800" dirty="0">
              <a:solidFill>
                <a:schemeClr val="dk1"/>
              </a:solidFill>
            </a:rPr>
            <a:t>折衷资本制</a:t>
          </a:r>
          <a:endParaRPr>
            <a:solidFill>
              <a:schemeClr val="dk1"/>
            </a:solidFill>
          </a:endParaRPr>
        </a:p>
      </dsp:txBody>
      <dsp:txXfrm rot="5400000">
        <a:off x="1613260" y="2437056"/>
        <a:ext cx="1059543" cy="921802"/>
      </dsp:txXfrm>
    </dsp:sp>
    <dsp:sp modelId="{7D40C56D-16EA-4C5B-8ED7-D28CC9A942EA}">
      <dsp:nvSpPr>
        <dsp:cNvPr id="10" name="矩形 9"/>
        <dsp:cNvSpPr/>
      </dsp:nvSpPr>
      <dsp:spPr bwMode="white">
        <a:xfrm>
          <a:off x="2631904" y="2580094"/>
          <a:ext cx="1182450" cy="635726"/>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endParaRPr>
            <a:solidFill>
              <a:schemeClr val="tx1"/>
            </a:solidFill>
          </a:endParaRPr>
        </a:p>
      </dsp:txBody>
      <dsp:txXfrm>
        <a:off x="2631904" y="2580094"/>
        <a:ext cx="1182450" cy="635726"/>
      </dsp:txXfrm>
    </dsp:sp>
    <dsp:sp modelId="{EEA2365F-3DD3-4A37-AAE8-3ED4B607EB03}">
      <dsp:nvSpPr>
        <dsp:cNvPr id="11" name="六边形 10"/>
        <dsp:cNvSpPr/>
      </dsp:nvSpPr>
      <dsp:spPr bwMode="white">
        <a:xfrm rot="5400000">
          <a:off x="617713" y="2437056"/>
          <a:ext cx="1059543" cy="921802"/>
        </a:xfrm>
        <a:prstGeom prst="hexagon">
          <a:avLst>
            <a:gd name="adj" fmla="val 25000"/>
            <a:gd name="vf" fmla="val 115470"/>
          </a:avLst>
        </a:prstGeom>
        <a:noFill/>
      </dsp:spPr>
      <dsp:style>
        <a:lnRef idx="3">
          <a:schemeClr val="accent2">
            <a:shade val="80000"/>
          </a:schemeClr>
        </a:lnRef>
        <a:fillRef idx="1">
          <a:schemeClr val="lt1"/>
        </a:fillRef>
        <a:effectRef idx="1">
          <a:scrgbClr r="0" g="0" b="0"/>
        </a:effectRef>
        <a:fontRef idx="minor">
          <a:schemeClr val="lt1"/>
        </a:fontRef>
      </dsp:style>
      <dsp:txBody>
        <a:bodyPr rot="-5400000" lIns="0" tIns="0" rIns="0" bIns="0" anchor="ctr"/>
        <a:lstStyle>
          <a:lvl1pPr algn="ctr">
            <a:defRPr sz="4700"/>
          </a:lvl1pPr>
          <a:lvl2pPr marL="285750" indent="-285750" algn="ctr">
            <a:defRPr sz="3700"/>
          </a:lvl2pPr>
          <a:lvl3pPr marL="571500" indent="-285750" algn="ctr">
            <a:defRPr sz="3700"/>
          </a:lvl3pPr>
          <a:lvl4pPr marL="857250" indent="-285750" algn="ctr">
            <a:defRPr sz="3700"/>
          </a:lvl4pPr>
          <a:lvl5pPr marL="1143000" indent="-285750" algn="ctr">
            <a:defRPr sz="3700"/>
          </a:lvl5pPr>
          <a:lvl6pPr marL="1428750" indent="-285750" algn="ctr">
            <a:defRPr sz="3700"/>
          </a:lvl6pPr>
          <a:lvl7pPr marL="1714500" indent="-285750" algn="ctr">
            <a:defRPr sz="3700"/>
          </a:lvl7pPr>
          <a:lvl8pPr marL="2000250" indent="-285750" algn="ctr">
            <a:defRPr sz="3700"/>
          </a:lvl8pPr>
          <a:lvl9pPr marL="2286000" indent="-285750" algn="ctr">
            <a:defRPr sz="3700"/>
          </a:lvl9pPr>
        </a:lstStyle>
        <a:p>
          <a:pPr lvl="0">
            <a:lnSpc>
              <a:spcPct val="100000"/>
            </a:lnSpc>
            <a:spcBef>
              <a:spcPct val="0"/>
            </a:spcBef>
            <a:spcAft>
              <a:spcPct val="35000"/>
            </a:spcAft>
          </a:pPr>
          <a:endParaRPr lang="zh-CN" altLang="en-US">
            <a:solidFill>
              <a:schemeClr val="dk1"/>
            </a:solidFill>
          </a:endParaRPr>
        </a:p>
      </dsp:txBody>
      <dsp:txXfrm rot="5400000">
        <a:off x="617713" y="2437056"/>
        <a:ext cx="1059543" cy="921802"/>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364447" cy="3238379"/>
        <a:chOff x="0" y="0"/>
        <a:chExt cx="4364447" cy="3238379"/>
      </a:xfrm>
    </dsp:grpSpPr>
    <dsp:sp modelId="{FF997E5B-7E85-4AD6-A46D-6CE9DAD9C0BE}">
      <dsp:nvSpPr>
        <dsp:cNvPr id="3" name="燕尾形 2"/>
        <dsp:cNvSpPr/>
      </dsp:nvSpPr>
      <dsp:spPr bwMode="white">
        <a:xfrm rot="5400000">
          <a:off x="-138639" y="138639"/>
          <a:ext cx="924260" cy="646982"/>
        </a:xfrm>
        <a:prstGeom prst="chevron">
          <a:avLst/>
        </a:prstGeom>
        <a:noFill/>
      </dsp:spPr>
      <dsp:style>
        <a:lnRef idx="2">
          <a:schemeClr val="accent2">
            <a:alpha val="90000"/>
            <a:hueOff val="0"/>
            <a:satOff val="0"/>
            <a:lumOff val="0"/>
            <a:alpha val="90196"/>
          </a:schemeClr>
        </a:lnRef>
        <a:fillRef idx="1">
          <a:schemeClr val="accent2">
            <a:alpha val="90000"/>
            <a:hueOff val="0"/>
            <a:satOff val="0"/>
            <a:lumOff val="0"/>
            <a:alpha val="90196"/>
          </a:schemeClr>
        </a:fillRef>
        <a:effectRef idx="0">
          <a:scrgbClr r="0" g="0" b="0"/>
        </a:effectRef>
        <a:fontRef idx="minor">
          <a:schemeClr val="lt1"/>
        </a:fontRef>
      </dsp:style>
      <dsp:txBody>
        <a:bodyPr rot="-5400000" lIns="41275" tIns="41275" rIns="41275" bIns="4127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zh-CN" altLang="en-US" sz="1800" dirty="0"/>
        </a:p>
      </dsp:txBody>
      <dsp:txXfrm rot="5400000">
        <a:off x="-138639" y="138639"/>
        <a:ext cx="924260" cy="646982"/>
      </dsp:txXfrm>
    </dsp:sp>
    <dsp:sp modelId="{DE36E4EA-CCAE-48DB-AEEF-B5D2D386BDBC}">
      <dsp:nvSpPr>
        <dsp:cNvPr id="4" name="同侧圆角矩形 3"/>
        <dsp:cNvSpPr/>
      </dsp:nvSpPr>
      <dsp:spPr bwMode="white">
        <a:xfrm rot="5400000">
          <a:off x="2205330" y="-1558348"/>
          <a:ext cx="600769" cy="3717465"/>
        </a:xfrm>
        <a:prstGeom prst="round2SameRect">
          <a:avLst/>
        </a:prstGeom>
      </dsp:spPr>
      <dsp:style>
        <a:lnRef idx="2">
          <a:schemeClr val="accent2">
            <a:alpha val="90000"/>
            <a:hueOff val="0"/>
            <a:satOff val="0"/>
            <a:lumOff val="0"/>
            <a:alpha val="90196"/>
          </a:schemeClr>
        </a:lnRef>
        <a:fillRef idx="1">
          <a:schemeClr val="lt1">
            <a:alpha val="90000"/>
          </a:schemeClr>
        </a:fillRef>
        <a:effectRef idx="0">
          <a:scrgbClr r="0" g="0" b="0"/>
        </a:effectRef>
        <a:fontRef idx="minor"/>
      </dsp:style>
      <dsp:txBody>
        <a:bodyPr rot="-5400000" lIns="128016" tIns="11430" rIns="11430" bIns="1143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800" dirty="0">
              <a:solidFill>
                <a:schemeClr val="dk1"/>
              </a:solidFill>
            </a:rPr>
            <a:t>普通股与特别股</a:t>
          </a:r>
          <a:endParaRPr>
            <a:solidFill>
              <a:schemeClr val="dk1"/>
            </a:solidFill>
          </a:endParaRPr>
        </a:p>
      </dsp:txBody>
      <dsp:txXfrm rot="5400000">
        <a:off x="2205330" y="-1558348"/>
        <a:ext cx="600769" cy="3717465"/>
      </dsp:txXfrm>
    </dsp:sp>
    <dsp:sp modelId="{D9966D39-B2C4-4B95-BD58-9C66BCB784BD}">
      <dsp:nvSpPr>
        <dsp:cNvPr id="5" name="燕尾形 4"/>
        <dsp:cNvSpPr/>
      </dsp:nvSpPr>
      <dsp:spPr bwMode="white">
        <a:xfrm rot="5400000">
          <a:off x="-138639" y="910012"/>
          <a:ext cx="924260" cy="646982"/>
        </a:xfrm>
        <a:prstGeom prst="chevron">
          <a:avLst/>
        </a:prstGeom>
        <a:noFill/>
      </dsp:spPr>
      <dsp:style>
        <a:lnRef idx="2">
          <a:schemeClr val="accent2">
            <a:alpha val="90000"/>
            <a:hueOff val="0"/>
            <a:satOff val="0"/>
            <a:lumOff val="0"/>
            <a:alpha val="76863"/>
          </a:schemeClr>
        </a:lnRef>
        <a:fillRef idx="1">
          <a:schemeClr val="accent2">
            <a:alpha val="90000"/>
            <a:hueOff val="0"/>
            <a:satOff val="0"/>
            <a:lumOff val="0"/>
            <a:alpha val="76863"/>
          </a:schemeClr>
        </a:fillRef>
        <a:effectRef idx="0">
          <a:scrgbClr r="0" g="0" b="0"/>
        </a:effectRef>
        <a:fontRef idx="minor">
          <a:schemeClr val="lt1"/>
        </a:fontRef>
      </dsp:style>
      <dsp:txBody>
        <a:bodyPr rot="-5400000" lIns="41275" tIns="41275" rIns="41275" bIns="4127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zh-CN" altLang="en-US" sz="1800" dirty="0"/>
        </a:p>
      </dsp:txBody>
      <dsp:txXfrm rot="5400000">
        <a:off x="-138639" y="910012"/>
        <a:ext cx="924260" cy="646982"/>
      </dsp:txXfrm>
    </dsp:sp>
    <dsp:sp modelId="{86D6A02D-1E13-4E9B-8695-826CD31476E7}">
      <dsp:nvSpPr>
        <dsp:cNvPr id="6" name="同侧圆角矩形 5"/>
        <dsp:cNvSpPr/>
      </dsp:nvSpPr>
      <dsp:spPr bwMode="white">
        <a:xfrm rot="5400000">
          <a:off x="2162319" y="-822991"/>
          <a:ext cx="600769" cy="3717465"/>
        </a:xfrm>
        <a:prstGeom prst="round2SameRect">
          <a:avLst/>
        </a:prstGeom>
      </dsp:spPr>
      <dsp:style>
        <a:lnRef idx="2">
          <a:schemeClr val="accent2">
            <a:alpha val="90000"/>
            <a:hueOff val="0"/>
            <a:satOff val="0"/>
            <a:lumOff val="0"/>
            <a:alpha val="76863"/>
          </a:schemeClr>
        </a:lnRef>
        <a:fillRef idx="1">
          <a:schemeClr val="lt1">
            <a:alpha val="90000"/>
          </a:schemeClr>
        </a:fillRef>
        <a:effectRef idx="0">
          <a:scrgbClr r="0" g="0" b="0"/>
        </a:effectRef>
        <a:fontRef idx="minor"/>
      </dsp:style>
      <dsp:txBody>
        <a:bodyPr rot="-5400000" lIns="128016" tIns="11430" rIns="11430" bIns="1143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800" dirty="0">
              <a:solidFill>
                <a:schemeClr val="dk1"/>
              </a:solidFill>
            </a:rPr>
            <a:t>额面股与无额面股</a:t>
          </a:r>
          <a:endParaRPr>
            <a:solidFill>
              <a:schemeClr val="dk1"/>
            </a:solidFill>
          </a:endParaRPr>
        </a:p>
      </dsp:txBody>
      <dsp:txXfrm rot="5400000">
        <a:off x="2162319" y="-822991"/>
        <a:ext cx="600769" cy="3717465"/>
      </dsp:txXfrm>
    </dsp:sp>
    <dsp:sp modelId="{96FC468C-C998-46F0-B3A6-C7756F204B59}">
      <dsp:nvSpPr>
        <dsp:cNvPr id="7" name="燕尾形 6"/>
        <dsp:cNvSpPr/>
      </dsp:nvSpPr>
      <dsp:spPr bwMode="white">
        <a:xfrm rot="5400000">
          <a:off x="-138639" y="1681385"/>
          <a:ext cx="924260" cy="646982"/>
        </a:xfrm>
        <a:prstGeom prst="chevron">
          <a:avLst/>
        </a:prstGeom>
        <a:noFill/>
      </dsp:spPr>
      <dsp:style>
        <a:lnRef idx="2">
          <a:schemeClr val="accent2">
            <a:alpha val="90000"/>
            <a:hueOff val="0"/>
            <a:satOff val="0"/>
            <a:lumOff val="0"/>
            <a:alpha val="63529"/>
          </a:schemeClr>
        </a:lnRef>
        <a:fillRef idx="1">
          <a:schemeClr val="accent2">
            <a:alpha val="90000"/>
            <a:hueOff val="0"/>
            <a:satOff val="0"/>
            <a:lumOff val="0"/>
            <a:alpha val="63529"/>
          </a:schemeClr>
        </a:fillRef>
        <a:effectRef idx="0">
          <a:scrgbClr r="0" g="0" b="0"/>
        </a:effectRef>
        <a:fontRef idx="minor">
          <a:schemeClr val="lt1"/>
        </a:fontRef>
      </dsp:style>
      <dsp:txBody>
        <a:bodyPr rot="-5400000" lIns="41275" tIns="41275" rIns="41275" bIns="41275"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endParaRPr lang="zh-CN" altLang="en-US" sz="1800" dirty="0"/>
        </a:p>
      </dsp:txBody>
      <dsp:txXfrm rot="5400000">
        <a:off x="-138639" y="1681385"/>
        <a:ext cx="924260" cy="646982"/>
      </dsp:txXfrm>
    </dsp:sp>
    <dsp:sp modelId="{691896DA-6888-4D06-867A-C69112F446A4}">
      <dsp:nvSpPr>
        <dsp:cNvPr id="8" name="同侧圆角矩形 7"/>
        <dsp:cNvSpPr/>
      </dsp:nvSpPr>
      <dsp:spPr bwMode="white">
        <a:xfrm rot="5400000">
          <a:off x="2205330" y="-15602"/>
          <a:ext cx="600769" cy="3717465"/>
        </a:xfrm>
        <a:prstGeom prst="round2SameRect">
          <a:avLst/>
        </a:prstGeom>
      </dsp:spPr>
      <dsp:style>
        <a:lnRef idx="2">
          <a:schemeClr val="accent2">
            <a:alpha val="90000"/>
            <a:hueOff val="0"/>
            <a:satOff val="0"/>
            <a:lumOff val="0"/>
            <a:alpha val="63529"/>
          </a:schemeClr>
        </a:lnRef>
        <a:fillRef idx="1">
          <a:schemeClr val="lt1">
            <a:alpha val="90000"/>
          </a:schemeClr>
        </a:fillRef>
        <a:effectRef idx="0">
          <a:scrgbClr r="0" g="0" b="0"/>
        </a:effectRef>
        <a:fontRef idx="minor"/>
      </dsp:style>
      <dsp:txBody>
        <a:bodyPr rot="-5400000" lIns="128016" tIns="11430" rIns="11430" bIns="1143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800" dirty="0">
              <a:solidFill>
                <a:schemeClr val="dk1"/>
              </a:solidFill>
            </a:rPr>
            <a:t>记名股与无记名股</a:t>
          </a:r>
          <a:endParaRPr>
            <a:solidFill>
              <a:schemeClr val="dk1"/>
            </a:solidFill>
          </a:endParaRPr>
        </a:p>
      </dsp:txBody>
      <dsp:txXfrm rot="5400000">
        <a:off x="2205330" y="-15602"/>
        <a:ext cx="600769" cy="3717465"/>
      </dsp:txXfrm>
    </dsp:sp>
    <dsp:sp modelId="{A031217B-DD06-42C4-BC13-0BEAB16FDE37}">
      <dsp:nvSpPr>
        <dsp:cNvPr id="9" name="燕尾形 8"/>
        <dsp:cNvSpPr/>
      </dsp:nvSpPr>
      <dsp:spPr bwMode="white">
        <a:xfrm rot="5400000">
          <a:off x="-138639" y="2452758"/>
          <a:ext cx="924260" cy="646982"/>
        </a:xfrm>
        <a:prstGeom prst="chevron">
          <a:avLst/>
        </a:prstGeom>
        <a:noFill/>
      </dsp:spPr>
      <dsp:style>
        <a:lnRef idx="2">
          <a:schemeClr val="accent2">
            <a:alpha val="90000"/>
            <a:hueOff val="0"/>
            <a:satOff val="0"/>
            <a:lumOff val="0"/>
            <a:alpha val="50196"/>
          </a:schemeClr>
        </a:lnRef>
        <a:fillRef idx="1">
          <a:schemeClr val="accent2">
            <a:alpha val="90000"/>
            <a:hueOff val="0"/>
            <a:satOff val="0"/>
            <a:lumOff val="0"/>
            <a:alpha val="50196"/>
          </a:schemeClr>
        </a:fillRef>
        <a:effectRef idx="0">
          <a:scrgbClr r="0" g="0" b="0"/>
        </a:effectRef>
        <a:fontRef idx="minor">
          <a:schemeClr val="lt1"/>
        </a:fontRef>
      </dsp:style>
      <dsp:txBody>
        <a:bodyPr rot="-5400000" anchor="ctr"/>
        <a:lstStyle>
          <a:lvl1pPr algn="ctr"/>
          <a:lvl2pPr algn="ctr"/>
          <a:lvl3pPr algn="ctr"/>
          <a:lvl4pPr algn="ctr"/>
          <a:lvl5pPr algn="ctr"/>
          <a:lvl6pPr algn="ctr"/>
          <a:lvl7pPr algn="ctr"/>
          <a:lvl8pPr algn="ctr"/>
          <a:lvl9pPr algn="ctr"/>
        </a:lstStyle>
        <a:p>
          <a:pPr lvl="0">
            <a:lnSpc>
              <a:spcPct val="100000"/>
            </a:lnSpc>
            <a:spcBef>
              <a:spcPct val="0"/>
            </a:spcBef>
            <a:spcAft>
              <a:spcPct val="35000"/>
            </a:spcAft>
          </a:pPr>
          <a:endParaRPr lang="zh-CN" altLang="en-US" sz="1800"/>
        </a:p>
      </dsp:txBody>
      <dsp:txXfrm rot="5400000">
        <a:off x="-138639" y="2452758"/>
        <a:ext cx="924260" cy="646982"/>
      </dsp:txXfrm>
    </dsp:sp>
    <dsp:sp modelId="{E2827FCB-6A53-432B-B148-D248430C222B}">
      <dsp:nvSpPr>
        <dsp:cNvPr id="10" name="同侧圆角矩形 9"/>
        <dsp:cNvSpPr/>
      </dsp:nvSpPr>
      <dsp:spPr bwMode="white">
        <a:xfrm rot="5400000">
          <a:off x="2205330" y="755771"/>
          <a:ext cx="600769" cy="3717465"/>
        </a:xfrm>
        <a:prstGeom prst="round2SameRect">
          <a:avLst/>
        </a:prstGeom>
      </dsp:spPr>
      <dsp:style>
        <a:lnRef idx="2">
          <a:schemeClr val="accent2">
            <a:alpha val="90000"/>
            <a:hueOff val="0"/>
            <a:satOff val="0"/>
            <a:lumOff val="0"/>
            <a:alpha val="50196"/>
          </a:schemeClr>
        </a:lnRef>
        <a:fillRef idx="1">
          <a:schemeClr val="lt1">
            <a:alpha val="90000"/>
          </a:schemeClr>
        </a:fillRef>
        <a:effectRef idx="0">
          <a:scrgbClr r="0" g="0" b="0"/>
        </a:effectRef>
        <a:fontRef idx="minor"/>
      </dsp:style>
      <dsp:txBody>
        <a:bodyPr rot="-5400000" lIns="128016" tIns="11430" rIns="11430" bIns="11430" anchor="ctr"/>
        <a:lstStyle>
          <a:lvl1pPr algn="l">
            <a:defRPr sz="6500"/>
          </a:lvl1pPr>
          <a:lvl2pPr marL="285750" indent="-285750" algn="l">
            <a:defRPr sz="6500"/>
          </a:lvl2pPr>
          <a:lvl3pPr marL="571500" indent="-285750" algn="l">
            <a:defRPr sz="6500"/>
          </a:lvl3pPr>
          <a:lvl4pPr marL="857250" indent="-285750" algn="l">
            <a:defRPr sz="6500"/>
          </a:lvl4pPr>
          <a:lvl5pPr marL="1143000" indent="-285750" algn="l">
            <a:defRPr sz="6500"/>
          </a:lvl5pPr>
          <a:lvl6pPr marL="1428750" indent="-285750" algn="l">
            <a:defRPr sz="6500"/>
          </a:lvl6pPr>
          <a:lvl7pPr marL="1714500" indent="-285750" algn="l">
            <a:defRPr sz="6500"/>
          </a:lvl7pPr>
          <a:lvl8pPr marL="2000250" indent="-285750" algn="l">
            <a:defRPr sz="6500"/>
          </a:lvl8pPr>
          <a:lvl9pPr marL="2286000" indent="-285750" algn="l">
            <a:defRPr sz="6500"/>
          </a:lvl9pPr>
        </a:lstStyle>
        <a:p>
          <a:pPr marL="171450" lvl="1" indent="-171450">
            <a:lnSpc>
              <a:spcPct val="100000"/>
            </a:lnSpc>
            <a:spcBef>
              <a:spcPct val="0"/>
            </a:spcBef>
            <a:spcAft>
              <a:spcPct val="15000"/>
            </a:spcAft>
            <a:buChar char="•"/>
          </a:pPr>
          <a:r>
            <a:rPr lang="zh-CN" altLang="en-US" sz="1800" dirty="0">
              <a:solidFill>
                <a:schemeClr val="dk1"/>
              </a:solidFill>
            </a:rPr>
            <a:t>表决权股与无表决权股</a:t>
          </a:r>
          <a:endParaRPr>
            <a:solidFill>
              <a:schemeClr val="dk1"/>
            </a:solidFill>
          </a:endParaRPr>
        </a:p>
      </dsp:txBody>
      <dsp:txXfrm rot="5400000">
        <a:off x="2205330" y="755771"/>
        <a:ext cx="600769" cy="3717465"/>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568660" cy="3108960"/>
        <a:chOff x="0" y="0"/>
        <a:chExt cx="6568660" cy="3108960"/>
      </a:xfrm>
    </dsp:grpSpPr>
    <dsp:sp modelId="{3CAA0994-846A-4D00-8700-EAFE94B6B09A}">
      <dsp:nvSpPr>
        <dsp:cNvPr id="3" name="椭圆 2"/>
        <dsp:cNvSpPr/>
      </dsp:nvSpPr>
      <dsp:spPr bwMode="white">
        <a:xfrm>
          <a:off x="0" y="0"/>
          <a:ext cx="508541" cy="508541"/>
        </a:xfrm>
        <a:prstGeom prst="ellipse">
          <a:avLst/>
        </a:prstGeom>
      </dsp:spPr>
      <dsp:style>
        <a:lnRef idx="0">
          <a:schemeClr val="dk1"/>
        </a:lnRef>
        <a:fillRef idx="1">
          <a:schemeClr val="accent2">
            <a:tint val="40000"/>
          </a:schemeClr>
        </a:fillRef>
        <a:effectRef idx="0">
          <a:scrgbClr r="0" g="0" b="0"/>
        </a:effectRef>
        <a:fontRef idx="minor"/>
      </dsp:style>
      <dsp:txXfrm>
        <a:off x="0" y="0"/>
        <a:ext cx="508541" cy="508541"/>
      </dsp:txXfrm>
    </dsp:sp>
    <dsp:sp modelId="{F5262BC2-4E40-4118-9035-616D07E04455}">
      <dsp:nvSpPr>
        <dsp:cNvPr id="4" name="弦形 3"/>
        <dsp:cNvSpPr/>
      </dsp:nvSpPr>
      <dsp:spPr bwMode="white">
        <a:xfrm>
          <a:off x="50854" y="50854"/>
          <a:ext cx="406833" cy="406833"/>
        </a:xfrm>
        <a:prstGeom prst="chord">
          <a:avLst>
            <a:gd name="adj1" fmla="val 1168272"/>
            <a:gd name="adj2" fmla="val 9631728"/>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50854" y="50854"/>
        <a:ext cx="406833" cy="406833"/>
      </dsp:txXfrm>
    </dsp:sp>
    <dsp:sp modelId="{45C8659C-EBC1-4F0F-A867-D8529B0D8C9D}">
      <dsp:nvSpPr>
        <dsp:cNvPr id="5" name="矩形 4"/>
        <dsp:cNvSpPr/>
      </dsp:nvSpPr>
      <dsp:spPr bwMode="white">
        <a:xfrm>
          <a:off x="614488" y="508541"/>
          <a:ext cx="1504435" cy="21401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6680" tIns="106680" rIns="106680" bIns="106680" anchor="t"/>
        <a:lstStyle>
          <a:lvl1pPr algn="l">
            <a:defRPr sz="42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pPr lvl="0">
            <a:lnSpc>
              <a:spcPct val="100000"/>
            </a:lnSpc>
            <a:spcBef>
              <a:spcPct val="0"/>
            </a:spcBef>
            <a:spcAft>
              <a:spcPct val="35000"/>
            </a:spcAft>
          </a:pPr>
          <a:r>
            <a:rPr lang="zh-CN" altLang="en-US" dirty="0">
              <a:solidFill>
                <a:schemeClr val="tx1"/>
              </a:solidFill>
            </a:rPr>
            <a:t>共益权</a:t>
          </a:r>
          <a:endParaRPr>
            <a:solidFill>
              <a:schemeClr val="tx1"/>
            </a:solidFill>
          </a:endParaRPr>
        </a:p>
      </dsp:txBody>
      <dsp:txXfrm>
        <a:off x="614488" y="508541"/>
        <a:ext cx="1504435" cy="2140112"/>
      </dsp:txXfrm>
    </dsp:sp>
    <dsp:sp modelId="{3EF24737-1EE5-4446-9825-0DB2F8AB3C25}">
      <dsp:nvSpPr>
        <dsp:cNvPr id="6" name="矩形 5"/>
        <dsp:cNvSpPr/>
      </dsp:nvSpPr>
      <dsp:spPr bwMode="white">
        <a:xfrm>
          <a:off x="614488" y="0"/>
          <a:ext cx="1504435" cy="50854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53340" tIns="53340" rIns="53340" bIns="53340" anchor="b"/>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zh-CN" altLang="en-US" dirty="0">
              <a:solidFill>
                <a:schemeClr val="tx1"/>
              </a:solidFill>
            </a:rPr>
            <a:t>自益权</a:t>
          </a:r>
          <a:endParaRPr>
            <a:solidFill>
              <a:schemeClr val="tx1"/>
            </a:solidFill>
          </a:endParaRPr>
        </a:p>
      </dsp:txBody>
      <dsp:txXfrm>
        <a:off x="614488" y="0"/>
        <a:ext cx="1504435" cy="508541"/>
      </dsp:txXfrm>
    </dsp:sp>
    <dsp:sp modelId="{6E9CDB6A-3BEB-4C3E-8DCA-0C7909EB2293}">
      <dsp:nvSpPr>
        <dsp:cNvPr id="7" name="椭圆 6"/>
        <dsp:cNvSpPr/>
      </dsp:nvSpPr>
      <dsp:spPr bwMode="white">
        <a:xfrm>
          <a:off x="2224869" y="0"/>
          <a:ext cx="508541" cy="508541"/>
        </a:xfrm>
        <a:prstGeom prst="ellipse">
          <a:avLst/>
        </a:prstGeom>
      </dsp:spPr>
      <dsp:style>
        <a:lnRef idx="0">
          <a:schemeClr val="dk1"/>
        </a:lnRef>
        <a:fillRef idx="1">
          <a:schemeClr val="accent2">
            <a:tint val="40000"/>
          </a:schemeClr>
        </a:fillRef>
        <a:effectRef idx="0">
          <a:scrgbClr r="0" g="0" b="0"/>
        </a:effectRef>
        <a:fontRef idx="minor"/>
      </dsp:style>
      <dsp:txXfrm>
        <a:off x="2224869" y="0"/>
        <a:ext cx="508541" cy="508541"/>
      </dsp:txXfrm>
    </dsp:sp>
    <dsp:sp modelId="{9D696DF7-9D0E-46D1-8CFB-16413571F116}">
      <dsp:nvSpPr>
        <dsp:cNvPr id="8" name="弦形 7"/>
        <dsp:cNvSpPr/>
      </dsp:nvSpPr>
      <dsp:spPr bwMode="white">
        <a:xfrm>
          <a:off x="2275723" y="50854"/>
          <a:ext cx="406833" cy="406833"/>
        </a:xfrm>
        <a:prstGeom prst="chord">
          <a:avLst>
            <a:gd name="adj1" fmla="val 20431728"/>
            <a:gd name="adj2" fmla="val 11968272"/>
          </a:avLst>
        </a:prstGeom>
      </dsp:spPr>
      <dsp:style>
        <a:lnRef idx="2">
          <a:schemeClr val="accent2">
            <a:hueOff val="-1800000"/>
            <a:satOff val="12549"/>
            <a:lumOff val="1373"/>
            <a:alpha val="100000"/>
          </a:schemeClr>
        </a:lnRef>
        <a:fillRef idx="1">
          <a:schemeClr val="accent2">
            <a:hueOff val="-1800000"/>
            <a:satOff val="12549"/>
            <a:lumOff val="1373"/>
            <a:alpha val="100000"/>
          </a:schemeClr>
        </a:fillRef>
        <a:effectRef idx="0">
          <a:scrgbClr r="0" g="0" b="0"/>
        </a:effectRef>
        <a:fontRef idx="minor">
          <a:schemeClr val="lt1"/>
        </a:fontRef>
      </dsp:style>
      <dsp:txXfrm>
        <a:off x="2275723" y="50854"/>
        <a:ext cx="406833" cy="406833"/>
      </dsp:txXfrm>
    </dsp:sp>
    <dsp:sp modelId="{0C30CF5C-421C-4ACF-9BD6-371565ECFB2C}">
      <dsp:nvSpPr>
        <dsp:cNvPr id="9" name="矩形 8"/>
        <dsp:cNvSpPr/>
      </dsp:nvSpPr>
      <dsp:spPr bwMode="white">
        <a:xfrm>
          <a:off x="2839356" y="508541"/>
          <a:ext cx="1504435" cy="21401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6680" tIns="106680" rIns="106680" bIns="106680" anchor="t"/>
        <a:lstStyle>
          <a:lvl1pPr algn="l">
            <a:defRPr sz="42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pPr lvl="0">
            <a:lnSpc>
              <a:spcPct val="100000"/>
            </a:lnSpc>
            <a:spcBef>
              <a:spcPct val="0"/>
            </a:spcBef>
            <a:spcAft>
              <a:spcPct val="35000"/>
            </a:spcAft>
          </a:pPr>
          <a:r>
            <a:rPr lang="zh-CN" altLang="en-US" dirty="0">
              <a:solidFill>
                <a:schemeClr val="tx1"/>
              </a:solidFill>
            </a:rPr>
            <a:t>非固有权</a:t>
          </a:r>
          <a:endParaRPr>
            <a:solidFill>
              <a:schemeClr val="tx1"/>
            </a:solidFill>
          </a:endParaRPr>
        </a:p>
      </dsp:txBody>
      <dsp:txXfrm>
        <a:off x="2839356" y="508541"/>
        <a:ext cx="1504435" cy="2140112"/>
      </dsp:txXfrm>
    </dsp:sp>
    <dsp:sp modelId="{5A44FBC9-2721-4C0E-877F-FE26235D8FF6}">
      <dsp:nvSpPr>
        <dsp:cNvPr id="10" name="矩形 9"/>
        <dsp:cNvSpPr/>
      </dsp:nvSpPr>
      <dsp:spPr bwMode="white">
        <a:xfrm>
          <a:off x="2839356" y="0"/>
          <a:ext cx="1504435" cy="50854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53340" tIns="53340" rIns="53340" bIns="53340" anchor="b"/>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zh-CN" altLang="en-US" dirty="0">
              <a:solidFill>
                <a:schemeClr val="tx1"/>
              </a:solidFill>
            </a:rPr>
            <a:t>固有权</a:t>
          </a:r>
          <a:endParaRPr>
            <a:solidFill>
              <a:schemeClr val="tx1"/>
            </a:solidFill>
          </a:endParaRPr>
        </a:p>
      </dsp:txBody>
      <dsp:txXfrm>
        <a:off x="2839356" y="0"/>
        <a:ext cx="1504435" cy="508541"/>
      </dsp:txXfrm>
    </dsp:sp>
    <dsp:sp modelId="{1D80F1E4-D96F-4155-910B-610A411AACF2}">
      <dsp:nvSpPr>
        <dsp:cNvPr id="11" name="椭圆 10"/>
        <dsp:cNvSpPr/>
      </dsp:nvSpPr>
      <dsp:spPr bwMode="white">
        <a:xfrm>
          <a:off x="4449737" y="0"/>
          <a:ext cx="508541" cy="508541"/>
        </a:xfrm>
        <a:prstGeom prst="ellipse">
          <a:avLst/>
        </a:prstGeom>
      </dsp:spPr>
      <dsp:style>
        <a:lnRef idx="0">
          <a:schemeClr val="dk1"/>
        </a:lnRef>
        <a:fillRef idx="1">
          <a:schemeClr val="accent2">
            <a:tint val="40000"/>
          </a:schemeClr>
        </a:fillRef>
        <a:effectRef idx="0">
          <a:scrgbClr r="0" g="0" b="0"/>
        </a:effectRef>
        <a:fontRef idx="minor"/>
      </dsp:style>
      <dsp:txXfrm>
        <a:off x="4449737" y="0"/>
        <a:ext cx="508541" cy="508541"/>
      </dsp:txXfrm>
    </dsp:sp>
    <dsp:sp modelId="{B0E0DB96-2D31-4901-A28A-016CA2BA9269}">
      <dsp:nvSpPr>
        <dsp:cNvPr id="12" name="弦形 11"/>
        <dsp:cNvSpPr/>
      </dsp:nvSpPr>
      <dsp:spPr bwMode="white">
        <a:xfrm>
          <a:off x="4500592" y="50854"/>
          <a:ext cx="406833" cy="406833"/>
        </a:xfrm>
        <a:prstGeom prst="chord">
          <a:avLst>
            <a:gd name="adj1" fmla="val 16200000"/>
            <a:gd name="adj2" fmla="val 16200000"/>
          </a:avLst>
        </a:prstGeom>
      </dsp:spPr>
      <dsp:style>
        <a:lnRef idx="2">
          <a:schemeClr val="accent2">
            <a:hueOff val="-3600000"/>
            <a:satOff val="25098"/>
            <a:lumOff val="2745"/>
            <a:alpha val="100000"/>
          </a:schemeClr>
        </a:lnRef>
        <a:fillRef idx="1">
          <a:schemeClr val="accent2">
            <a:hueOff val="-3600000"/>
            <a:satOff val="25098"/>
            <a:lumOff val="2745"/>
            <a:alpha val="100000"/>
          </a:schemeClr>
        </a:fillRef>
        <a:effectRef idx="0">
          <a:scrgbClr r="0" g="0" b="0"/>
        </a:effectRef>
        <a:fontRef idx="minor">
          <a:schemeClr val="lt1"/>
        </a:fontRef>
      </dsp:style>
      <dsp:txXfrm>
        <a:off x="4500592" y="50854"/>
        <a:ext cx="406833" cy="406833"/>
      </dsp:txXfrm>
    </dsp:sp>
    <dsp:sp modelId="{515B52CF-4FDD-4923-9E90-F368DFA77A75}">
      <dsp:nvSpPr>
        <dsp:cNvPr id="13" name="矩形 12"/>
        <dsp:cNvSpPr/>
      </dsp:nvSpPr>
      <dsp:spPr bwMode="white">
        <a:xfrm>
          <a:off x="5064225" y="508541"/>
          <a:ext cx="1504435" cy="2140112"/>
        </a:xfrm>
        <a:prstGeom prst="rect">
          <a:avLst/>
        </a:prstGeom>
      </dsp:spPr>
      <dsp:style>
        <a:lnRef idx="0">
          <a:schemeClr val="dk1">
            <a:alpha val="0"/>
          </a:schemeClr>
        </a:lnRef>
        <a:fillRef idx="0">
          <a:schemeClr val="lt1">
            <a:alpha val="0"/>
          </a:schemeClr>
        </a:fillRef>
        <a:effectRef idx="0">
          <a:scrgbClr r="0" g="0" b="0"/>
        </a:effectRef>
        <a:fontRef idx="minor"/>
      </dsp:style>
      <dsp:txBody>
        <a:bodyPr lIns="106680" tIns="106680" rIns="106680" bIns="106680" anchor="t"/>
        <a:lstStyle>
          <a:lvl1pPr algn="l">
            <a:defRPr sz="4200"/>
          </a:lvl1pPr>
          <a:lvl2pPr marL="285750" indent="-285750" algn="l">
            <a:defRPr sz="3200"/>
          </a:lvl2pPr>
          <a:lvl3pPr marL="571500" indent="-285750" algn="l">
            <a:defRPr sz="3200"/>
          </a:lvl3pPr>
          <a:lvl4pPr marL="857250" indent="-285750" algn="l">
            <a:defRPr sz="3200"/>
          </a:lvl4pPr>
          <a:lvl5pPr marL="1143000" indent="-285750" algn="l">
            <a:defRPr sz="3200"/>
          </a:lvl5pPr>
          <a:lvl6pPr marL="1428750" indent="-285750" algn="l">
            <a:defRPr sz="3200"/>
          </a:lvl6pPr>
          <a:lvl7pPr marL="1714500" indent="-285750" algn="l">
            <a:defRPr sz="3200"/>
          </a:lvl7pPr>
          <a:lvl8pPr marL="2000250" indent="-285750" algn="l">
            <a:defRPr sz="3200"/>
          </a:lvl8pPr>
          <a:lvl9pPr marL="2286000" indent="-285750" algn="l">
            <a:defRPr sz="3200"/>
          </a:lvl9pPr>
        </a:lstStyle>
        <a:p>
          <a:pPr lvl="0">
            <a:lnSpc>
              <a:spcPct val="100000"/>
            </a:lnSpc>
            <a:spcBef>
              <a:spcPct val="0"/>
            </a:spcBef>
            <a:spcAft>
              <a:spcPct val="35000"/>
            </a:spcAft>
          </a:pPr>
          <a:r>
            <a:rPr lang="zh-CN" altLang="en-US" dirty="0">
              <a:solidFill>
                <a:schemeClr val="tx1"/>
              </a:solidFill>
            </a:rPr>
            <a:t>少数股东权</a:t>
          </a:r>
          <a:endParaRPr>
            <a:solidFill>
              <a:schemeClr val="tx1"/>
            </a:solidFill>
          </a:endParaRPr>
        </a:p>
      </dsp:txBody>
      <dsp:txXfrm>
        <a:off x="5064225" y="508541"/>
        <a:ext cx="1504435" cy="2140112"/>
      </dsp:txXfrm>
    </dsp:sp>
    <dsp:sp modelId="{98061B28-E3AF-41BF-9DB7-21CF5633DA37}">
      <dsp:nvSpPr>
        <dsp:cNvPr id="14" name="矩形 13"/>
        <dsp:cNvSpPr/>
      </dsp:nvSpPr>
      <dsp:spPr bwMode="white">
        <a:xfrm>
          <a:off x="5064225" y="0"/>
          <a:ext cx="1504435" cy="50854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53340" tIns="53340" rIns="53340" bIns="53340" anchor="b"/>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zh-CN" altLang="en-US" dirty="0">
              <a:solidFill>
                <a:schemeClr val="tx1"/>
              </a:solidFill>
            </a:rPr>
            <a:t>单独股东权</a:t>
          </a:r>
          <a:endParaRPr>
            <a:solidFill>
              <a:schemeClr val="tx1"/>
            </a:solidFill>
          </a:endParaRPr>
        </a:p>
      </dsp:txBody>
      <dsp:txXfrm>
        <a:off x="5064225" y="0"/>
        <a:ext cx="1504435" cy="50854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vertAlign" val="mid"/>
      <dgm:param type="horzAlign" val="ctr"/>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type="hexagon" r:blip="" rot="90">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type="hexagon" r:blip="" rot="90">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type="chevron" r:blip="" rot="90">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type="round2SameRect" r:blip="" rot="90">
                <dgm:adjLst/>
              </dgm:shape>
            </dgm:if>
            <dgm:else name="Name6">
              <dgm:alg type="tx">
                <dgm:param type="stBulletLvl" val="1"/>
                <dgm:param type="txAnchorVertCh" val="mid"/>
              </dgm:alg>
              <dgm:shape xmlns:r="http://schemas.openxmlformats.org/officeDocument/2006/relationships" type="round2SameRect" r:blip="" rot="-90">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vertAlign" val="t"/>
          <dgm:param type="horzAlign" val="ctr"/>
        </dgm:alg>
      </dgm:if>
      <dgm:else name="Name3">
        <dgm:alg type="lin">
          <dgm:param type="linDir" val="fromR"/>
          <dgm:param type="vertAlign" val="t"/>
          <dgm:param type="horzAlign" val="ctr"/>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Ch" val="b"/>
                <dgm:param type="txAnchorVert" val="b"/>
              </dgm:alg>
            </dgm:if>
            <dgm:else name="Name59">
              <dgm:alg type="tx">
                <dgm:param type="parTxLTRAlign" val="r"/>
                <dgm:param type="parTxRTLAlign" val="r"/>
                <dgm:param type="shpTxLTRAlignCh" val="r"/>
                <dgm:param type="shpTxRTLAlignCh" val="r"/>
                <dgm:param type="txAnchorVertCh" val="b"/>
                <dgm:param type="txAnchorVert"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4" name="页脚占位符 3"/>
          <p:cNvSpPr>
            <a:spLocks noGrp="1"/>
          </p:cNvSpPr>
          <p:nvPr>
            <p:ph type="ftr" sz="quarter" idx="11"/>
          </p:nvPr>
        </p:nvSpPr>
        <p:spPr>
          <a:xfrm>
            <a:off x="4038600" y="6356350"/>
            <a:ext cx="4114800" cy="365125"/>
          </a:xfrm>
        </p:spPr>
        <p:txBody>
          <a:bodyPr/>
          <a:lstStyle/>
          <a:p>
            <a:endParaRPr lang="en-US" dirty="0"/>
          </a:p>
        </p:txBody>
      </p:sp>
      <p:sp>
        <p:nvSpPr>
          <p:cNvPr id="5" name="灯片编号占位符 4"/>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
        <p:nvSpPr>
          <p:cNvPr id="7" name="内容占位符 6"/>
          <p:cNvSpPr>
            <a:spLocks noGrp="1"/>
          </p:cNvSpPr>
          <p:nvPr>
            <p:ph sz="quarter" idx="13" hasCustomPrompt="1"/>
          </p:nvPr>
        </p:nvSpPr>
        <p:spPr>
          <a:xfrm>
            <a:off x="838200" y="551543"/>
            <a:ext cx="10515600" cy="5558971"/>
          </a:xfrm>
        </p:spPr>
        <p:txBody>
          <a:bodyPr/>
          <a:lstStyle/>
          <a:p>
            <a:pPr lvl="0"/>
            <a:r>
              <a:rPr lang="zh-CN" altLang="en-US"/>
              <a:t>编辑母版文本样式
第二级
第三级
第四级
第五级</a:t>
            </a:r>
            <a:endParaRPr lang="zh-CN" altLang="en-US" dirty="0"/>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a:xfrm>
            <a:off x="5332412" y="5883275"/>
            <a:ext cx="4324044" cy="365125"/>
          </a:xfrm>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nchor="ctr"/>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a:xfrm>
            <a:off x="10951856" y="5867131"/>
            <a:ext cx="551167" cy="365125"/>
          </a:xfrm>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4" name="Content Placeholder 3"/>
          <p:cNvSpPr>
            <a:spLocks noGrp="1"/>
          </p:cNvSpPr>
          <p:nvPr>
            <p:ph sz="half" idx="2" hasCustomPrompt="1"/>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5" name="Date Placeholder 4"/>
          <p:cNvSpPr>
            <a:spLocks noGrp="1"/>
          </p:cNvSpPr>
          <p:nvPr>
            <p:ph type="dt" sz="half" idx="10"/>
          </p:nvPr>
        </p:nvSpPr>
        <p:spPr/>
        <p:txBody>
          <a:bodyPr/>
          <a:lstStyle/>
          <a:p>
            <a:fld id="{FF11F0EC-4F60-4544-9956-271209A740FE}" type="datetimeFigureOut">
              <a:rPr lang="zh-CN" altLang="en-US" smtClean="0"/>
            </a:fld>
            <a:endParaRPr lang="zh-CN"/>
          </a:p>
        </p:txBody>
      </p:sp>
      <p:sp>
        <p:nvSpPr>
          <p:cNvPr id="6" name="Footer Placeholder 5"/>
          <p:cNvSpPr>
            <a:spLocks noGrp="1"/>
          </p:cNvSpPr>
          <p:nvPr>
            <p:ph type="ftr" sz="quarter" idx="11"/>
          </p:nvPr>
        </p:nvSpPr>
        <p:spPr/>
        <p:txBody>
          <a:bodyPr/>
          <a:lstStyle/>
          <a:p>
            <a:endParaRPr lang="zh-CN"/>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4" name="Content Placeholder 3"/>
          <p:cNvSpPr>
            <a:spLocks noGrp="1"/>
          </p:cNvSpPr>
          <p:nvPr>
            <p:ph sz="half" idx="2" hasCustomPrompt="1"/>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5" name="Text Placeholder 4"/>
          <p:cNvSpPr>
            <a:spLocks noGrp="1"/>
          </p:cNvSpPr>
          <p:nvPr>
            <p:ph type="body" sz="quarter" idx="3" hasCustomPrompt="1"/>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a:p>
        </p:txBody>
      </p:sp>
      <p:sp>
        <p:nvSpPr>
          <p:cNvPr id="6" name="Content Placeholder 5"/>
          <p:cNvSpPr>
            <a:spLocks noGrp="1"/>
          </p:cNvSpPr>
          <p:nvPr>
            <p:ph sz="quarter" idx="4" hasCustomPrompt="1"/>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
第二级
第三级
第四级
第五级</a:t>
            </a:r>
            <a:endParaRPr lang="en-US" dirty="0"/>
          </a:p>
        </p:txBody>
      </p:sp>
      <p:sp>
        <p:nvSpPr>
          <p:cNvPr id="7" name="Date Placeholder 6"/>
          <p:cNvSpPr>
            <a:spLocks noGrp="1"/>
          </p:cNvSpPr>
          <p:nvPr>
            <p:ph type="dt" sz="half" idx="10"/>
          </p:nvPr>
        </p:nvSpPr>
        <p:spPr/>
        <p:txBody>
          <a:bodyPr/>
          <a:lstStyle/>
          <a:p>
            <a:fld id="{FF11F0EC-4F60-4544-9956-271209A740FE}" type="datetimeFigureOut">
              <a:rPr lang="zh-CN" altLang="en-US" smtClean="0"/>
            </a:fld>
            <a:endParaRPr lang="zh-CN"/>
          </a:p>
        </p:txBody>
      </p:sp>
      <p:sp>
        <p:nvSpPr>
          <p:cNvPr id="8" name="Footer Placeholder 7"/>
          <p:cNvSpPr>
            <a:spLocks noGrp="1"/>
          </p:cNvSpPr>
          <p:nvPr>
            <p:ph type="ftr" sz="quarter" idx="11"/>
          </p:nvPr>
        </p:nvSpPr>
        <p:spPr/>
        <p:txBody>
          <a:bodyPr/>
          <a:lstStyle/>
          <a:p>
            <a:endParaRPr lang="zh-CN"/>
          </a:p>
        </p:txBody>
      </p:sp>
      <p:sp>
        <p:nvSpPr>
          <p:cNvPr id="9" name="Slide Number Placeholder 8"/>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F11F0EC-4F60-4544-9956-271209A740FE}" type="datetimeFigureOut">
              <a:rPr lang="zh-CN" altLang="en-US" smtClean="0"/>
            </a:fld>
            <a:endParaRPr lang="zh-CN"/>
          </a:p>
        </p:txBody>
      </p:sp>
      <p:sp>
        <p:nvSpPr>
          <p:cNvPr id="4" name="Footer Placeholder 3"/>
          <p:cNvSpPr>
            <a:spLocks noGrp="1"/>
          </p:cNvSpPr>
          <p:nvPr>
            <p:ph type="ftr" sz="quarter" idx="11"/>
          </p:nvPr>
        </p:nvSpPr>
        <p:spPr/>
        <p:txBody>
          <a:bodyPr/>
          <a:lstStyle/>
          <a:p>
            <a:endParaRPr lang="zh-CN"/>
          </a:p>
        </p:txBody>
      </p:sp>
      <p:sp>
        <p:nvSpPr>
          <p:cNvPr id="5" name="Slide Number Placeholder 4"/>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11F0EC-4F60-4544-9956-271209A740FE}" type="datetimeFigureOut">
              <a:rPr lang="zh-CN" altLang="en-US" smtClean="0"/>
            </a:fld>
            <a:endParaRPr lang="zh-CN"/>
          </a:p>
        </p:txBody>
      </p:sp>
      <p:sp>
        <p:nvSpPr>
          <p:cNvPr id="3" name="Footer Placeholder 2"/>
          <p:cNvSpPr>
            <a:spLocks noGrp="1"/>
          </p:cNvSpPr>
          <p:nvPr>
            <p:ph type="ftr" sz="quarter" idx="11"/>
          </p:nvPr>
        </p:nvSpPr>
        <p:spPr/>
        <p:txBody>
          <a:bodyPr/>
          <a:lstStyle/>
          <a:p>
            <a:endParaRPr lang="zh-CN"/>
          </a:p>
        </p:txBody>
      </p:sp>
      <p:sp>
        <p:nvSpPr>
          <p:cNvPr id="4" name="Slide Number Placeholder 3"/>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编辑母版文本样式
第二级
第三级
第四级
第五级</a:t>
            </a:r>
            <a:endParaRPr lang="en-US" dirty="0"/>
          </a:p>
        </p:txBody>
      </p:sp>
      <p:sp>
        <p:nvSpPr>
          <p:cNvPr id="4" name="Text Placeholder 3"/>
          <p:cNvSpPr>
            <a:spLocks noGrp="1"/>
          </p:cNvSpPr>
          <p:nvPr>
            <p:ph type="body" sz="half" idx="2" hasCustomPrompt="1"/>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med">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
第二级
第三级
第四级
第五级</a:t>
            </a:r>
            <a:endParaRPr lang="zh-CN" altLang="en-US"/>
          </a:p>
        </p:txBody>
      </p:sp>
      <p:sp>
        <p:nvSpPr>
          <p:cNvPr id="5" name="Date Placeholder 4"/>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med">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med">
    <p:pull/>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编辑母版文本样式
第二级
第三级
第四级
第五级</a:t>
            </a:r>
            <a:endParaRPr lang="zh-CN" altLang="en-US"/>
          </a:p>
        </p:txBody>
      </p:sp>
      <p:sp>
        <p:nvSpPr>
          <p:cNvPr id="3" name="Text Placeholder 2"/>
          <p:cNvSpPr>
            <a:spLocks noGrp="1"/>
          </p:cNvSpPr>
          <p:nvPr>
            <p:ph type="body" idx="1" hasCustomPrompt="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med">
    <p:pull/>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编辑母版文本样式
第二级
第三级
第四级
第五级</a:t>
            </a:r>
            <a:endParaRPr lang="zh-CN" altLang="en-US"/>
          </a:p>
        </p:txBody>
      </p:sp>
      <p:sp>
        <p:nvSpPr>
          <p:cNvPr id="3" name="Text Placeholder 2"/>
          <p:cNvSpPr>
            <a:spLocks noGrp="1"/>
          </p:cNvSpPr>
          <p:nvPr>
            <p:ph type="body" idx="1" hasCustomPrompt="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med">
    <p:pull/>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hasCustomPrompt="1"/>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编辑母版文本样式
第二级
第三级
第四级
第五级</a:t>
            </a:r>
            <a:endParaRPr lang="zh-CN" altLang="en-US"/>
          </a:p>
        </p:txBody>
      </p:sp>
      <p:sp>
        <p:nvSpPr>
          <p:cNvPr id="3" name="Text Placeholder 2"/>
          <p:cNvSpPr>
            <a:spLocks noGrp="1"/>
          </p:cNvSpPr>
          <p:nvPr>
            <p:ph type="body" idx="1" hasCustomPrompt="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
第二级
第三级
第四级
第五级</a:t>
            </a:r>
            <a:endParaRPr lang="zh-CN" altLang="en-US"/>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zh-CN" altLang="en-US" smtClean="0"/>
            </a:fld>
            <a:endParaRPr lang="zh-CN"/>
          </a:p>
        </p:txBody>
      </p:sp>
      <p:sp>
        <p:nvSpPr>
          <p:cNvPr id="5" name="Footer Placeholder 4"/>
          <p:cNvSpPr>
            <a:spLocks noGrp="1"/>
          </p:cNvSpPr>
          <p:nvPr>
            <p:ph type="ftr" sz="quarter" idx="11"/>
          </p:nvPr>
        </p:nvSpPr>
        <p:spPr/>
        <p:txBody>
          <a:bodyPr/>
          <a:lstStyle/>
          <a:p>
            <a:endParaRPr lang="zh-CN"/>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1484312" y="685800"/>
            <a:ext cx="8019742" cy="5105400"/>
          </a:xfrm>
        </p:spPr>
        <p:txBody>
          <a:bodyPr vert="eaVert" anchor="t"/>
          <a:lstStyle/>
          <a:p>
            <a:pPr lvl="0"/>
            <a:r>
              <a:rPr lang="zh-CN" altLang="en-US"/>
              <a:t>编辑母版文本样式
第二级
第三级
第四级
第五级</a:t>
            </a:r>
            <a:endParaRPr lang="en-US" dirty="0"/>
          </a:p>
        </p:txBody>
      </p:sp>
      <p:sp>
        <p:nvSpPr>
          <p:cNvPr id="4" name="Date Placeholder 3"/>
          <p:cNvSpPr>
            <a:spLocks noGrp="1"/>
          </p:cNvSpPr>
          <p:nvPr>
            <p:ph type="dt" sz="half" idx="10"/>
          </p:nvPr>
        </p:nvSpPr>
        <p:spPr/>
        <p:txBody>
          <a:body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EC7A5AD-5AEC-42D0-A3BE-F46B40576360}" type="slidenum">
              <a:rPr lang="en-US" altLang="zh-CN" smtClean="0"/>
            </a:fld>
            <a:endParaRPr lang="en-US" altLang="zh-CN"/>
          </a:p>
        </p:txBody>
      </p:sp>
    </p:spTree>
  </p:cSld>
  <p:clrMapOvr>
    <a:masterClrMapping/>
  </p:clrMapOvr>
  <p:transition spd="med">
    <p:pull/>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hasCustomPrompt="1"/>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6" name="页脚占位符 5"/>
          <p:cNvSpPr>
            <a:spLocks noGrp="1"/>
          </p:cNvSpPr>
          <p:nvPr>
            <p:ph type="ftr" sz="quarter" idx="11"/>
          </p:nvPr>
        </p:nvSpPr>
        <p:spPr>
          <a:xfrm>
            <a:off x="4038600" y="6356350"/>
            <a:ext cx="4114800" cy="365125"/>
          </a:xfr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hasCustomPrompt="1"/>
          </p:nvPr>
        </p:nvSpPr>
        <p:spPr>
          <a:xfrm>
            <a:off x="839788" y="2615609"/>
            <a:ext cx="5157787" cy="3574054"/>
          </a:xfrm>
        </p:spPr>
        <p:txBody>
          <a:bodyPr/>
          <a:lstStyle/>
          <a:p>
            <a:pPr lvl="0"/>
            <a:r>
              <a:rPr lang="zh-CN" altLang="en-US"/>
              <a:t>编辑母版文本样式
第二级
第三级
第四级
第五级</a:t>
            </a:r>
            <a:endParaRPr lang="zh-CN" altLang="en-US" dirty="0"/>
          </a:p>
        </p:txBody>
      </p:sp>
      <p:sp>
        <p:nvSpPr>
          <p:cNvPr id="5" name="文本占位符 4"/>
          <p:cNvSpPr>
            <a:spLocks noGrp="1"/>
          </p:cNvSpPr>
          <p:nvPr>
            <p:ph type="body" sz="quarter" idx="3" hasCustomPrompt="1"/>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6" name="内容占位符 5"/>
          <p:cNvSpPr>
            <a:spLocks noGrp="1"/>
          </p:cNvSpPr>
          <p:nvPr>
            <p:ph sz="quarter" idx="4" hasCustomPrompt="1"/>
          </p:nvPr>
        </p:nvSpPr>
        <p:spPr>
          <a:xfrm>
            <a:off x="6172200" y="2615609"/>
            <a:ext cx="5183188" cy="3574054"/>
          </a:xfrm>
        </p:spPr>
        <p:txBody>
          <a:bodyPr/>
          <a:lstStyle/>
          <a:p>
            <a:pPr lvl="0"/>
            <a:r>
              <a:rPr lang="zh-CN" altLang="en-US"/>
              <a:t>编辑母版文本样式
第二级
第三级
第四级
第五级</a:t>
            </a:r>
            <a:endParaRPr lang="zh-CN" altLang="en-US" dirty="0"/>
          </a:p>
        </p:txBody>
      </p:sp>
      <p:sp>
        <p:nvSpPr>
          <p:cNvPr id="7" name="日期占位符 6"/>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8" name="页脚占位符 7"/>
          <p:cNvSpPr>
            <a:spLocks noGrp="1"/>
          </p:cNvSpPr>
          <p:nvPr>
            <p:ph type="ftr" sz="quarter" idx="11"/>
          </p:nvPr>
        </p:nvSpPr>
        <p:spPr>
          <a:xfrm>
            <a:off x="4038600" y="6356350"/>
            <a:ext cx="4114800" cy="365125"/>
          </a:xfrm>
        </p:spPr>
        <p:txBody>
          <a:bodyPr/>
          <a:lstStyle/>
          <a:p>
            <a:endParaRPr lang="en-US" dirty="0"/>
          </a:p>
        </p:txBody>
      </p:sp>
      <p:sp>
        <p:nvSpPr>
          <p:cNvPr id="9" name="灯片编号占位符 8"/>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4" name="页脚占位符 3"/>
          <p:cNvSpPr>
            <a:spLocks noGrp="1"/>
          </p:cNvSpPr>
          <p:nvPr>
            <p:ph type="ftr" sz="quarter" idx="11"/>
          </p:nvPr>
        </p:nvSpPr>
        <p:spPr>
          <a:xfrm>
            <a:off x="4038600" y="6356350"/>
            <a:ext cx="4114800" cy="365125"/>
          </a:xfrm>
        </p:spPr>
        <p:txBody>
          <a:bodyPr/>
          <a:lstStyle/>
          <a:p>
            <a:endParaRPr lang="en-US" dirty="0"/>
          </a:p>
        </p:txBody>
      </p:sp>
      <p:sp>
        <p:nvSpPr>
          <p:cNvPr id="5" name="灯片编号占位符 4"/>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3" name="页脚占位符 2"/>
          <p:cNvSpPr>
            <a:spLocks noGrp="1"/>
          </p:cNvSpPr>
          <p:nvPr>
            <p:ph type="ftr" sz="quarter" idx="11"/>
          </p:nvPr>
        </p:nvSpPr>
        <p:spPr>
          <a:xfrm>
            <a:off x="4038600" y="6356350"/>
            <a:ext cx="4114800" cy="365125"/>
          </a:xfrm>
        </p:spPr>
        <p:txBody>
          <a:bodyPr/>
          <a:lstStyle/>
          <a:p>
            <a:endParaRPr lang="en-US" dirty="0"/>
          </a:p>
        </p:txBody>
      </p:sp>
      <p:sp>
        <p:nvSpPr>
          <p:cNvPr id="4" name="灯片编号占位符 3"/>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p:cNvSpPr>
            <a:spLocks noGrp="1"/>
          </p:cNvSpPr>
          <p:nvPr>
            <p:ph type="body" sz="half" idx="2" hasCustomPrompt="1"/>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6" name="页脚占位符 5"/>
          <p:cNvSpPr>
            <a:spLocks noGrp="1"/>
          </p:cNvSpPr>
          <p:nvPr>
            <p:ph type="ftr" sz="quarter" idx="11"/>
          </p:nvPr>
        </p:nvSpPr>
        <p:spPr>
          <a:xfrm>
            <a:off x="4038600" y="6356350"/>
            <a:ext cx="4114800" cy="365125"/>
          </a:xfr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cxnSp>
        <p:nvCxnSpPr>
          <p:cNvPr id="8" name="直接连接符 7" hidden="1"/>
          <p:cNvCxnSpPr/>
          <p:nvPr/>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879958" cy="5811838"/>
          </a:xfrm>
        </p:spPr>
        <p:txBody>
          <a:bodyPr vert="eaVert"/>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4" name="页脚占位符 3"/>
          <p:cNvSpPr>
            <a:spLocks noGrp="1"/>
          </p:cNvSpPr>
          <p:nvPr>
            <p:ph type="ftr" sz="quarter" idx="11"/>
          </p:nvPr>
        </p:nvSpPr>
        <p:spPr>
          <a:xfrm>
            <a:off x="4038600" y="6356350"/>
            <a:ext cx="4114800" cy="365125"/>
          </a:xfrm>
        </p:spPr>
        <p:txBody>
          <a:bodyPr/>
          <a:lstStyle/>
          <a:p>
            <a:endParaRPr lang="en-US" dirty="0"/>
          </a:p>
        </p:txBody>
      </p:sp>
      <p:sp>
        <p:nvSpPr>
          <p:cNvPr id="5" name="灯片编号占位符 4"/>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
        <p:nvSpPr>
          <p:cNvPr id="7" name="内容占位符 6"/>
          <p:cNvSpPr>
            <a:spLocks noGrp="1"/>
          </p:cNvSpPr>
          <p:nvPr>
            <p:ph sz="quarter" idx="13" hasCustomPrompt="1"/>
          </p:nvPr>
        </p:nvSpPr>
        <p:spPr>
          <a:xfrm>
            <a:off x="838200" y="551543"/>
            <a:ext cx="10515600" cy="5558971"/>
          </a:xfrm>
        </p:spPr>
        <p:txBody>
          <a:bodyPr/>
          <a:lstStyle/>
          <a:p>
            <a:pPr lvl="0"/>
            <a:r>
              <a:rPr lang="zh-CN" altLang="en-US"/>
              <a:t>编辑母版文本样式
第二级
第三级
第四级
第五级</a:t>
            </a:r>
            <a:endParaRPr lang="zh-CN" altLang="en-US" dirty="0"/>
          </a:p>
        </p:txBody>
      </p:sp>
    </p:spTree>
  </p:cSld>
  <p:clrMapOvr>
    <a:masterClrMapping/>
  </p:clrMapOvr>
  <p:transition spd="med">
    <p:pull/>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FF11F0EC-4F60-4544-9956-271209A740FE}" type="datetimeFigureOut">
              <a:rPr lang="zh-CN" altLang="en-US" smtClean="0"/>
            </a:fld>
            <a:endParaRPr lang="zh-CN"/>
          </a:p>
        </p:txBody>
      </p:sp>
      <p:sp>
        <p:nvSpPr>
          <p:cNvPr id="5" name="页脚占位符 4"/>
          <p:cNvSpPr>
            <a:spLocks noGrp="1"/>
          </p:cNvSpPr>
          <p:nvPr>
            <p:ph type="ftr" sz="quarter" idx="11"/>
          </p:nvPr>
        </p:nvSpPr>
        <p:spPr>
          <a:xfrm>
            <a:off x="4038600" y="6356350"/>
            <a:ext cx="4114800" cy="365125"/>
          </a:xfrm>
        </p:spPr>
        <p:txBody>
          <a:bodyPr/>
          <a:lstStyle/>
          <a:p>
            <a:endParaRPr lang="zh-CN"/>
          </a:p>
        </p:txBody>
      </p:sp>
      <p:sp>
        <p:nvSpPr>
          <p:cNvPr id="6" name="灯片编号占位符 5"/>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FF11F0EC-4F60-4544-9956-271209A740FE}" type="datetimeFigureOut">
              <a:rPr lang="zh-CN" altLang="en-US" smtClean="0"/>
            </a:fld>
            <a:endParaRPr lang="zh-CN"/>
          </a:p>
        </p:txBody>
      </p:sp>
      <p:sp>
        <p:nvSpPr>
          <p:cNvPr id="5" name="页脚占位符 4"/>
          <p:cNvSpPr>
            <a:spLocks noGrp="1"/>
          </p:cNvSpPr>
          <p:nvPr>
            <p:ph type="ftr" sz="quarter" idx="11"/>
          </p:nvPr>
        </p:nvSpPr>
        <p:spPr>
          <a:xfrm>
            <a:off x="4038600" y="6356350"/>
            <a:ext cx="4114800" cy="365125"/>
          </a:xfrm>
        </p:spPr>
        <p:txBody>
          <a:bodyPr/>
          <a:lstStyle/>
          <a:p>
            <a:endParaRPr lang="zh-CN"/>
          </a:p>
        </p:txBody>
      </p:sp>
      <p:sp>
        <p:nvSpPr>
          <p:cNvPr id="6" name="灯片编号占位符 5"/>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hasCustomPrompt="1"/>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6" name="页脚占位符 5"/>
          <p:cNvSpPr>
            <a:spLocks noGrp="1"/>
          </p:cNvSpPr>
          <p:nvPr>
            <p:ph type="ftr" sz="quarter" idx="11"/>
          </p:nvPr>
        </p:nvSpPr>
        <p:spPr>
          <a:xfrm>
            <a:off x="4038600" y="6356350"/>
            <a:ext cx="4114800" cy="365125"/>
          </a:xfr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FF11F0EC-4F60-4544-9956-271209A740FE}" type="datetimeFigureOut">
              <a:rPr lang="zh-CN" altLang="en-US" smtClean="0"/>
            </a:fld>
            <a:endParaRPr lang="zh-CN"/>
          </a:p>
        </p:txBody>
      </p:sp>
      <p:sp>
        <p:nvSpPr>
          <p:cNvPr id="5" name="页脚占位符 4"/>
          <p:cNvSpPr>
            <a:spLocks noGrp="1"/>
          </p:cNvSpPr>
          <p:nvPr>
            <p:ph type="ftr" sz="quarter" idx="11"/>
          </p:nvPr>
        </p:nvSpPr>
        <p:spPr>
          <a:xfrm>
            <a:off x="4038600" y="6356350"/>
            <a:ext cx="4114800" cy="365125"/>
          </a:xfrm>
        </p:spPr>
        <p:txBody>
          <a:bodyPr/>
          <a:lstStyle/>
          <a:p>
            <a:endParaRPr lang="zh-CN"/>
          </a:p>
        </p:txBody>
      </p:sp>
      <p:sp>
        <p:nvSpPr>
          <p:cNvPr id="6" name="灯片编号占位符 5"/>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hasCustomPrompt="1"/>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FF11F0EC-4F60-4544-9956-271209A740FE}" type="datetimeFigureOut">
              <a:rPr lang="zh-CN" altLang="en-US" smtClean="0"/>
            </a:fld>
            <a:endParaRPr lang="zh-CN"/>
          </a:p>
        </p:txBody>
      </p:sp>
      <p:sp>
        <p:nvSpPr>
          <p:cNvPr id="6" name="页脚占位符 5"/>
          <p:cNvSpPr>
            <a:spLocks noGrp="1"/>
          </p:cNvSpPr>
          <p:nvPr>
            <p:ph type="ftr" sz="quarter" idx="11"/>
          </p:nvPr>
        </p:nvSpPr>
        <p:spPr>
          <a:xfrm>
            <a:off x="4038600" y="6356350"/>
            <a:ext cx="4114800" cy="365125"/>
          </a:xfrm>
        </p:spPr>
        <p:txBody>
          <a:bodyPr/>
          <a:lstStyle/>
          <a:p>
            <a:endParaRPr lang="zh-CN"/>
          </a:p>
        </p:txBody>
      </p:sp>
      <p:sp>
        <p:nvSpPr>
          <p:cNvPr id="7" name="灯片编号占位符 6"/>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hasCustomPrompt="1"/>
          </p:nvPr>
        </p:nvSpPr>
        <p:spPr>
          <a:xfrm>
            <a:off x="839788" y="2615609"/>
            <a:ext cx="5157787" cy="3574054"/>
          </a:xfrm>
        </p:spPr>
        <p:txBody>
          <a:bodyPr/>
          <a:lstStyle/>
          <a:p>
            <a:pPr lvl="0"/>
            <a:r>
              <a:rPr lang="zh-CN" altLang="en-US"/>
              <a:t>编辑母版文本样式
第二级
第三级
第四级
第五级</a:t>
            </a:r>
            <a:endParaRPr lang="zh-CN" altLang="en-US" dirty="0"/>
          </a:p>
        </p:txBody>
      </p:sp>
      <p:sp>
        <p:nvSpPr>
          <p:cNvPr id="5" name="文本占位符 4"/>
          <p:cNvSpPr>
            <a:spLocks noGrp="1"/>
          </p:cNvSpPr>
          <p:nvPr>
            <p:ph type="body" sz="quarter" idx="3" hasCustomPrompt="1"/>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6" name="内容占位符 5"/>
          <p:cNvSpPr>
            <a:spLocks noGrp="1"/>
          </p:cNvSpPr>
          <p:nvPr>
            <p:ph sz="quarter" idx="4" hasCustomPrompt="1"/>
          </p:nvPr>
        </p:nvSpPr>
        <p:spPr>
          <a:xfrm>
            <a:off x="6172200" y="2615609"/>
            <a:ext cx="5183188" cy="3574054"/>
          </a:xfrm>
        </p:spPr>
        <p:txBody>
          <a:bodyPr/>
          <a:lstStyle/>
          <a:p>
            <a:pPr lvl="0"/>
            <a:r>
              <a:rPr lang="zh-CN" altLang="en-US"/>
              <a:t>编辑母版文本样式
第二级
第三级
第四级
第五级</a:t>
            </a:r>
            <a:endParaRPr lang="zh-CN" altLang="en-US" dirty="0"/>
          </a:p>
        </p:txBody>
      </p:sp>
      <p:sp>
        <p:nvSpPr>
          <p:cNvPr id="7" name="日期占位符 6"/>
          <p:cNvSpPr>
            <a:spLocks noGrp="1"/>
          </p:cNvSpPr>
          <p:nvPr>
            <p:ph type="dt" sz="half" idx="10"/>
          </p:nvPr>
        </p:nvSpPr>
        <p:spPr>
          <a:xfrm>
            <a:off x="838200" y="6356350"/>
            <a:ext cx="2743200" cy="365125"/>
          </a:xfrm>
        </p:spPr>
        <p:txBody>
          <a:bodyPr/>
          <a:lstStyle/>
          <a:p>
            <a:fld id="{FF11F0EC-4F60-4544-9956-271209A740FE}" type="datetimeFigureOut">
              <a:rPr lang="zh-CN" altLang="en-US" smtClean="0"/>
            </a:fld>
            <a:endParaRPr lang="zh-CN"/>
          </a:p>
        </p:txBody>
      </p:sp>
      <p:sp>
        <p:nvSpPr>
          <p:cNvPr id="8" name="页脚占位符 7"/>
          <p:cNvSpPr>
            <a:spLocks noGrp="1"/>
          </p:cNvSpPr>
          <p:nvPr>
            <p:ph type="ftr" sz="quarter" idx="11"/>
          </p:nvPr>
        </p:nvSpPr>
        <p:spPr>
          <a:xfrm>
            <a:off x="4038600" y="6356350"/>
            <a:ext cx="4114800" cy="365125"/>
          </a:xfrm>
        </p:spPr>
        <p:txBody>
          <a:bodyPr/>
          <a:lstStyle/>
          <a:p>
            <a:endParaRPr lang="zh-CN"/>
          </a:p>
        </p:txBody>
      </p:sp>
      <p:sp>
        <p:nvSpPr>
          <p:cNvPr id="9" name="灯片编号占位符 8"/>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838200" y="6356350"/>
            <a:ext cx="2743200" cy="365125"/>
          </a:xfrm>
        </p:spPr>
        <p:txBody>
          <a:bodyPr/>
          <a:lstStyle/>
          <a:p>
            <a:fld id="{FF11F0EC-4F60-4544-9956-271209A740FE}" type="datetimeFigureOut">
              <a:rPr lang="zh-CN" altLang="en-US" smtClean="0"/>
            </a:fld>
            <a:endParaRPr lang="zh-CN"/>
          </a:p>
        </p:txBody>
      </p:sp>
      <p:sp>
        <p:nvSpPr>
          <p:cNvPr id="4" name="页脚占位符 3"/>
          <p:cNvSpPr>
            <a:spLocks noGrp="1"/>
          </p:cNvSpPr>
          <p:nvPr>
            <p:ph type="ftr" sz="quarter" idx="11"/>
          </p:nvPr>
        </p:nvSpPr>
        <p:spPr>
          <a:xfrm>
            <a:off x="4038600" y="6356350"/>
            <a:ext cx="4114800" cy="365125"/>
          </a:xfrm>
        </p:spPr>
        <p:txBody>
          <a:bodyPr/>
          <a:lstStyle/>
          <a:p>
            <a:endParaRPr lang="zh-CN"/>
          </a:p>
        </p:txBody>
      </p:sp>
      <p:sp>
        <p:nvSpPr>
          <p:cNvPr id="5" name="灯片编号占位符 4"/>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FF11F0EC-4F60-4544-9956-271209A740FE}" type="datetimeFigureOut">
              <a:rPr lang="zh-CN" altLang="en-US" smtClean="0"/>
            </a:fld>
            <a:endParaRPr lang="zh-CN"/>
          </a:p>
        </p:txBody>
      </p:sp>
      <p:sp>
        <p:nvSpPr>
          <p:cNvPr id="3" name="页脚占位符 2"/>
          <p:cNvSpPr>
            <a:spLocks noGrp="1"/>
          </p:cNvSpPr>
          <p:nvPr>
            <p:ph type="ftr" sz="quarter" idx="11"/>
          </p:nvPr>
        </p:nvSpPr>
        <p:spPr>
          <a:xfrm>
            <a:off x="4038600" y="6356350"/>
            <a:ext cx="4114800" cy="365125"/>
          </a:xfrm>
        </p:spPr>
        <p:txBody>
          <a:bodyPr/>
          <a:lstStyle/>
          <a:p>
            <a:endParaRPr lang="zh-CN"/>
          </a:p>
        </p:txBody>
      </p:sp>
      <p:sp>
        <p:nvSpPr>
          <p:cNvPr id="4" name="灯片编号占位符 3"/>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zh-CN" altLang="en-US"/>
          </a:p>
        </p:txBody>
      </p:sp>
    </p:spTree>
  </p:cSld>
  <p:clrMapOvr>
    <a:masterClrMapping/>
  </p:clrMapOvr>
  <p:transition spd="med">
    <p:pull/>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p:cNvSpPr>
            <a:spLocks noGrp="1"/>
          </p:cNvSpPr>
          <p:nvPr>
            <p:ph type="body" sz="half" idx="2" hasCustomPrompt="1"/>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FF11F0EC-4F60-4544-9956-271209A740FE}" type="datetimeFigureOut">
              <a:rPr lang="en-US" altLang="zh-CN" smtClean="0"/>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en-US" altLang="zh-CN"/>
          </a:p>
        </p:txBody>
      </p:sp>
      <p:cxnSp>
        <p:nvCxnSpPr>
          <p:cNvPr id="8" name="直接连接符 7" hidden="1"/>
          <p:cNvCxnSpPr/>
          <p:nvPr/>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879958" cy="5811838"/>
          </a:xfrm>
        </p:spPr>
        <p:txBody>
          <a:bodyPr vert="eaVert"/>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FF11F0EC-4F60-4544-9956-271209A740FE}" type="datetimeFigureOut">
              <a:rPr lang="en-US" altLang="zh-CN"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en-US" altLang="zh-CN"/>
          </a:p>
        </p:txBody>
      </p:sp>
    </p:spTree>
  </p:cSld>
  <p:clrMapOvr>
    <a:masterClrMapping/>
  </p:clrMapOvr>
  <p:transition spd="med">
    <p:pull/>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FF11F0EC-4F60-4544-9956-271209A740FE}" type="datetimeFigureOut">
              <a:rPr lang="en-US" altLang="zh-CN"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DEC7A5AD-5AEC-42D0-A3BE-F46B40576360}" type="slidenum">
              <a:rPr lang="en-US" altLang="zh-CN" smtClean="0"/>
            </a:fld>
            <a:endParaRPr lang="en-US" altLang="zh-CN"/>
          </a:p>
        </p:txBody>
      </p:sp>
      <p:sp>
        <p:nvSpPr>
          <p:cNvPr id="7" name="内容占位符 6"/>
          <p:cNvSpPr>
            <a:spLocks noGrp="1"/>
          </p:cNvSpPr>
          <p:nvPr>
            <p:ph sz="quarter" idx="13" hasCustomPrompt="1"/>
          </p:nvPr>
        </p:nvSpPr>
        <p:spPr>
          <a:xfrm>
            <a:off x="838200" y="551543"/>
            <a:ext cx="10515600" cy="5558971"/>
          </a:xfrm>
        </p:spPr>
        <p:txBody>
          <a:bodyPr/>
          <a:lstStyle/>
          <a:p>
            <a:pPr lvl="0"/>
            <a:r>
              <a:rPr lang="zh-CN" altLang="en-US"/>
              <a:t>编辑母版文本样式
第二级
第三级
第四级
第五级</a:t>
            </a:r>
            <a:endParaRPr lang="zh-CN" altLang="en-US" dirty="0"/>
          </a:p>
        </p:txBody>
      </p:sp>
    </p:spTree>
  </p:cSld>
  <p:clrMapOvr>
    <a:masterClrMapping/>
  </p:clrMapOvr>
  <p:transition spd="med">
    <p:pull/>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defRPr sz="60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idx="1" hasCustomPrompt="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hasCustomPrompt="1"/>
          </p:nvPr>
        </p:nvSpPr>
        <p:spPr>
          <a:xfrm>
            <a:off x="839788" y="2615609"/>
            <a:ext cx="5157787" cy="3574054"/>
          </a:xfrm>
        </p:spPr>
        <p:txBody>
          <a:bodyPr/>
          <a:lstStyle/>
          <a:p>
            <a:pPr lvl="0"/>
            <a:r>
              <a:rPr lang="zh-CN" altLang="en-US"/>
              <a:t>编辑母版文本样式
第二级
第三级
第四级
第五级</a:t>
            </a:r>
            <a:endParaRPr lang="zh-CN" altLang="en-US" dirty="0"/>
          </a:p>
        </p:txBody>
      </p:sp>
      <p:sp>
        <p:nvSpPr>
          <p:cNvPr id="5" name="文本占位符 4"/>
          <p:cNvSpPr>
            <a:spLocks noGrp="1"/>
          </p:cNvSpPr>
          <p:nvPr>
            <p:ph type="body" sz="quarter" idx="3" hasCustomPrompt="1"/>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6" name="内容占位符 5"/>
          <p:cNvSpPr>
            <a:spLocks noGrp="1"/>
          </p:cNvSpPr>
          <p:nvPr>
            <p:ph sz="quarter" idx="4" hasCustomPrompt="1"/>
          </p:nvPr>
        </p:nvSpPr>
        <p:spPr>
          <a:xfrm>
            <a:off x="6172200" y="2615609"/>
            <a:ext cx="5183188" cy="3574054"/>
          </a:xfrm>
        </p:spPr>
        <p:txBody>
          <a:bodyPr/>
          <a:lstStyle/>
          <a:p>
            <a:pPr lvl="0"/>
            <a:r>
              <a:rPr lang="zh-CN" altLang="en-US"/>
              <a:t>编辑母版文本样式
第二级
第三级
第四级
第五级</a:t>
            </a:r>
            <a:endParaRPr lang="zh-CN" altLang="en-US" dirty="0"/>
          </a:p>
        </p:txBody>
      </p:sp>
      <p:sp>
        <p:nvSpPr>
          <p:cNvPr id="7" name="日期占位符 6"/>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8" name="页脚占位符 7"/>
          <p:cNvSpPr>
            <a:spLocks noGrp="1"/>
          </p:cNvSpPr>
          <p:nvPr>
            <p:ph type="ftr" sz="quarter" idx="11"/>
          </p:nvPr>
        </p:nvSpPr>
        <p:spPr>
          <a:xfrm>
            <a:off x="4038600" y="6356350"/>
            <a:ext cx="4114800" cy="365125"/>
          </a:xfrm>
        </p:spPr>
        <p:txBody>
          <a:bodyPr/>
          <a:lstStyle/>
          <a:p>
            <a:endParaRPr lang="en-US" dirty="0"/>
          </a:p>
        </p:txBody>
      </p:sp>
      <p:sp>
        <p:nvSpPr>
          <p:cNvPr id="9" name="灯片编号占位符 8"/>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文本占位符 2"/>
          <p:cNvSpPr>
            <a:spLocks noGrp="1"/>
          </p:cNvSpPr>
          <p:nvPr>
            <p:ph type="body" idx="1" hasCustomPrompt="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内容占位符 2"/>
          <p:cNvSpPr>
            <a:spLocks noGrp="1"/>
          </p:cNvSpPr>
          <p:nvPr>
            <p:ph sz="half" idx="1" hasCustomPrompt="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hasCustomPrompt="1"/>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a:t>编辑母版文本样式
第二级
第三级
第四级
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6" name="页脚占位符 5"/>
          <p:cNvSpPr>
            <a:spLocks noGrp="1"/>
          </p:cNvSpPr>
          <p:nvPr>
            <p:ph type="ftr" sz="quarter" idx="11"/>
          </p:nvPr>
        </p:nvSpPr>
        <p:spPr>
          <a:xfrm>
            <a:off x="4038600" y="6356350"/>
            <a:ext cx="4114800" cy="365125"/>
          </a:xfr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4" name="内容占位符 3"/>
          <p:cNvSpPr>
            <a:spLocks noGrp="1"/>
          </p:cNvSpPr>
          <p:nvPr>
            <p:ph sz="half" idx="2" hasCustomPrompt="1"/>
          </p:nvPr>
        </p:nvSpPr>
        <p:spPr>
          <a:xfrm>
            <a:off x="839788" y="2615609"/>
            <a:ext cx="5157787" cy="3574054"/>
          </a:xfrm>
        </p:spPr>
        <p:txBody>
          <a:bodyPr/>
          <a:lstStyle/>
          <a:p>
            <a:pPr lvl="0"/>
            <a:r>
              <a:rPr lang="zh-CN" altLang="en-US"/>
              <a:t>编辑母版文本样式
第二级
第三级
第四级
第五级</a:t>
            </a:r>
            <a:endParaRPr lang="zh-CN" altLang="en-US" dirty="0"/>
          </a:p>
        </p:txBody>
      </p:sp>
      <p:sp>
        <p:nvSpPr>
          <p:cNvPr id="5" name="文本占位符 4"/>
          <p:cNvSpPr>
            <a:spLocks noGrp="1"/>
          </p:cNvSpPr>
          <p:nvPr>
            <p:ph type="body" sz="quarter" idx="3" hasCustomPrompt="1"/>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
第二级
第三级
第四级
第五级</a:t>
            </a:r>
            <a:endParaRPr lang="zh-CN" altLang="en-US" dirty="0"/>
          </a:p>
        </p:txBody>
      </p:sp>
      <p:sp>
        <p:nvSpPr>
          <p:cNvPr id="6" name="内容占位符 5"/>
          <p:cNvSpPr>
            <a:spLocks noGrp="1"/>
          </p:cNvSpPr>
          <p:nvPr>
            <p:ph sz="quarter" idx="4" hasCustomPrompt="1"/>
          </p:nvPr>
        </p:nvSpPr>
        <p:spPr>
          <a:xfrm>
            <a:off x="6172200" y="2615609"/>
            <a:ext cx="5183188" cy="3574054"/>
          </a:xfrm>
        </p:spPr>
        <p:txBody>
          <a:bodyPr/>
          <a:lstStyle/>
          <a:p>
            <a:pPr lvl="0"/>
            <a:r>
              <a:rPr lang="zh-CN" altLang="en-US"/>
              <a:t>编辑母版文本样式
第二级
第三级
第四级
第五级</a:t>
            </a:r>
            <a:endParaRPr lang="zh-CN" altLang="en-US" dirty="0"/>
          </a:p>
        </p:txBody>
      </p:sp>
      <p:sp>
        <p:nvSpPr>
          <p:cNvPr id="7" name="日期占位符 6"/>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8" name="页脚占位符 7"/>
          <p:cNvSpPr>
            <a:spLocks noGrp="1"/>
          </p:cNvSpPr>
          <p:nvPr>
            <p:ph type="ftr" sz="quarter" idx="11"/>
          </p:nvPr>
        </p:nvSpPr>
        <p:spPr>
          <a:xfrm>
            <a:off x="4038600" y="6356350"/>
            <a:ext cx="4114800" cy="365125"/>
          </a:xfrm>
        </p:spPr>
        <p:txBody>
          <a:bodyPr/>
          <a:lstStyle/>
          <a:p>
            <a:endParaRPr lang="en-US" dirty="0"/>
          </a:p>
        </p:txBody>
      </p:sp>
      <p:sp>
        <p:nvSpPr>
          <p:cNvPr id="9" name="灯片编号占位符 8"/>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4" name="页脚占位符 3"/>
          <p:cNvSpPr>
            <a:spLocks noGrp="1"/>
          </p:cNvSpPr>
          <p:nvPr>
            <p:ph type="ftr" sz="quarter" idx="11"/>
          </p:nvPr>
        </p:nvSpPr>
        <p:spPr>
          <a:xfrm>
            <a:off x="4038600" y="6356350"/>
            <a:ext cx="4114800" cy="365125"/>
          </a:xfrm>
        </p:spPr>
        <p:txBody>
          <a:bodyPr/>
          <a:lstStyle/>
          <a:p>
            <a:endParaRPr lang="en-US" dirty="0"/>
          </a:p>
        </p:txBody>
      </p:sp>
      <p:sp>
        <p:nvSpPr>
          <p:cNvPr id="5" name="灯片编号占位符 4"/>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3" name="页脚占位符 2"/>
          <p:cNvSpPr>
            <a:spLocks noGrp="1"/>
          </p:cNvSpPr>
          <p:nvPr>
            <p:ph type="ftr" sz="quarter" idx="11"/>
          </p:nvPr>
        </p:nvSpPr>
        <p:spPr>
          <a:xfrm>
            <a:off x="4038600" y="6356350"/>
            <a:ext cx="4114800" cy="365125"/>
          </a:xfrm>
        </p:spPr>
        <p:txBody>
          <a:bodyPr/>
          <a:lstStyle/>
          <a:p>
            <a:endParaRPr lang="en-US" dirty="0"/>
          </a:p>
        </p:txBody>
      </p:sp>
      <p:sp>
        <p:nvSpPr>
          <p:cNvPr id="4" name="灯片编号占位符 3"/>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p:cNvSpPr>
            <a:spLocks noGrp="1"/>
          </p:cNvSpPr>
          <p:nvPr>
            <p:ph type="body" sz="half" idx="2" hasCustomPrompt="1"/>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6" name="页脚占位符 5"/>
          <p:cNvSpPr>
            <a:spLocks noGrp="1"/>
          </p:cNvSpPr>
          <p:nvPr>
            <p:ph type="ftr" sz="quarter" idx="11"/>
          </p:nvPr>
        </p:nvSpPr>
        <p:spPr>
          <a:xfrm>
            <a:off x="4038600" y="6356350"/>
            <a:ext cx="4114800" cy="365125"/>
          </a:xfr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cxnSp>
        <p:nvCxnSpPr>
          <p:cNvPr id="8" name="直接连接符 7" hidden="1"/>
          <p:cNvCxnSpPr/>
          <p:nvPr/>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879958" cy="5811838"/>
          </a:xfrm>
        </p:spPr>
        <p:txBody>
          <a:bodyPr vert="eaVert"/>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4" name="页脚占位符 3"/>
          <p:cNvSpPr>
            <a:spLocks noGrp="1"/>
          </p:cNvSpPr>
          <p:nvPr>
            <p:ph type="ftr" sz="quarter" idx="11"/>
          </p:nvPr>
        </p:nvSpPr>
        <p:spPr>
          <a:xfrm>
            <a:off x="4038600" y="6356350"/>
            <a:ext cx="4114800" cy="365125"/>
          </a:xfrm>
        </p:spPr>
        <p:txBody>
          <a:bodyPr/>
          <a:lstStyle/>
          <a:p>
            <a:endParaRPr lang="en-US" dirty="0"/>
          </a:p>
        </p:txBody>
      </p:sp>
      <p:sp>
        <p:nvSpPr>
          <p:cNvPr id="5" name="灯片编号占位符 4"/>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
        <p:nvSpPr>
          <p:cNvPr id="7" name="内容占位符 6"/>
          <p:cNvSpPr>
            <a:spLocks noGrp="1"/>
          </p:cNvSpPr>
          <p:nvPr>
            <p:ph sz="quarter" idx="13" hasCustomPrompt="1"/>
          </p:nvPr>
        </p:nvSpPr>
        <p:spPr>
          <a:xfrm>
            <a:off x="838200" y="551543"/>
            <a:ext cx="10515600" cy="5558971"/>
          </a:xfrm>
        </p:spPr>
        <p:txBody>
          <a:bodyPr/>
          <a:lstStyle/>
          <a:p>
            <a:pPr lvl="0"/>
            <a:r>
              <a:rPr lang="zh-CN" altLang="en-US"/>
              <a:t>编辑母版文本样式
第二级
第三级
第四级
第五级</a:t>
            </a:r>
            <a:endParaRPr lang="zh-CN" altLang="en-US" dirty="0"/>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a:t>单击此处编辑母版标题样式</a:t>
            </a:r>
            <a:endParaRPr lang="zh-CN" altLang="en-US" dirty="0"/>
          </a:p>
        </p:txBody>
      </p:sp>
      <p:sp>
        <p:nvSpPr>
          <p:cNvPr id="3" name="日期占位符 2"/>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4" name="页脚占位符 3"/>
          <p:cNvSpPr>
            <a:spLocks noGrp="1"/>
          </p:cNvSpPr>
          <p:nvPr>
            <p:ph type="ftr" sz="quarter" idx="11"/>
          </p:nvPr>
        </p:nvSpPr>
        <p:spPr>
          <a:xfrm>
            <a:off x="4038600" y="6356350"/>
            <a:ext cx="4114800" cy="365125"/>
          </a:xfrm>
        </p:spPr>
        <p:txBody>
          <a:bodyPr/>
          <a:lstStyle/>
          <a:p>
            <a:endParaRPr lang="en-US" dirty="0"/>
          </a:p>
        </p:txBody>
      </p:sp>
      <p:sp>
        <p:nvSpPr>
          <p:cNvPr id="5" name="灯片编号占位符 4"/>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3" name="页脚占位符 2"/>
          <p:cNvSpPr>
            <a:spLocks noGrp="1"/>
          </p:cNvSpPr>
          <p:nvPr>
            <p:ph type="ftr" sz="quarter" idx="11"/>
          </p:nvPr>
        </p:nvSpPr>
        <p:spPr>
          <a:xfrm>
            <a:off x="4038600" y="6356350"/>
            <a:ext cx="4114800" cy="365125"/>
          </a:xfrm>
        </p:spPr>
        <p:txBody>
          <a:bodyPr/>
          <a:lstStyle/>
          <a:p>
            <a:endParaRPr lang="en-US" dirty="0"/>
          </a:p>
        </p:txBody>
      </p:sp>
      <p:sp>
        <p:nvSpPr>
          <p:cNvPr id="4" name="灯片编号占位符 3"/>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p:cNvSpPr>
            <a:spLocks noGrp="1"/>
          </p:cNvSpPr>
          <p:nvPr>
            <p:ph type="body" sz="half" idx="2" hasCustomPrompt="1"/>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
第二级
第三级
第四级
第五级</a:t>
            </a:r>
            <a:endParaRPr lang="zh-CN" altLang="en-US" dirty="0"/>
          </a:p>
        </p:txBody>
      </p:sp>
      <p:sp>
        <p:nvSpPr>
          <p:cNvPr id="5" name="日期占位符 4"/>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6" name="页脚占位符 5"/>
          <p:cNvSpPr>
            <a:spLocks noGrp="1"/>
          </p:cNvSpPr>
          <p:nvPr>
            <p:ph type="ftr" sz="quarter" idx="11"/>
          </p:nvPr>
        </p:nvSpPr>
        <p:spPr>
          <a:xfrm>
            <a:off x="4038600" y="6356350"/>
            <a:ext cx="4114800" cy="365125"/>
          </a:xfrm>
        </p:spPr>
        <p:txBody>
          <a:bodyPr/>
          <a:lstStyle/>
          <a:p>
            <a:endParaRPr lang="en-US" dirty="0"/>
          </a:p>
        </p:txBody>
      </p:sp>
      <p:sp>
        <p:nvSpPr>
          <p:cNvPr id="7" name="灯片编号占位符 6"/>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cxnSp>
        <p:nvCxnSpPr>
          <p:cNvPr id="8" name="直接连接符 7" hidden="1"/>
          <p:cNvCxnSpPr/>
          <p:nvPr/>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8879958" cy="5811838"/>
          </a:xfrm>
        </p:spPr>
        <p:txBody>
          <a:bodyPr vert="eaVert"/>
          <a:lstStyle/>
          <a:p>
            <a:pPr lvl="0"/>
            <a:r>
              <a:rPr lang="zh-CN" altLang="en-US"/>
              <a:t>编辑母版文本样式
第二级
第三级
第四级
第五级</a:t>
            </a:r>
            <a:endParaRPr lang="zh-CN" altLang="en-US" dirty="0"/>
          </a:p>
        </p:txBody>
      </p:sp>
      <p:sp>
        <p:nvSpPr>
          <p:cNvPr id="4" name="日期占位符 3"/>
          <p:cNvSpPr>
            <a:spLocks noGrp="1"/>
          </p:cNvSpPr>
          <p:nvPr>
            <p:ph type="dt" sz="half" idx="10"/>
          </p:nvPr>
        </p:nvSpPr>
        <p:spPr>
          <a:xfrm>
            <a:off x="838200" y="6356350"/>
            <a:ext cx="2743200" cy="365125"/>
          </a:xfrm>
        </p:spPr>
        <p:txBody>
          <a:bodyPr/>
          <a:lstStyle/>
          <a:p>
            <a:fld id="{B61BEF0D-F0BB-DE4B-95CE-6DB70DBA9567}" type="datetimeFigureOut">
              <a:rPr lang="en-US" smtClean="0"/>
            </a:fld>
            <a:endParaRPr lang="en-US" dirty="0"/>
          </a:p>
        </p:txBody>
      </p:sp>
      <p:sp>
        <p:nvSpPr>
          <p:cNvPr id="5" name="页脚占位符 4"/>
          <p:cNvSpPr>
            <a:spLocks noGrp="1"/>
          </p:cNvSpPr>
          <p:nvPr>
            <p:ph type="ftr" sz="quarter" idx="11"/>
          </p:nvPr>
        </p:nvSpPr>
        <p:spPr>
          <a:xfrm>
            <a:off x="4038600" y="6356350"/>
            <a:ext cx="4114800" cy="365125"/>
          </a:xfrm>
        </p:spPr>
        <p:txBody>
          <a:bodyPr/>
          <a:lstStyle/>
          <a:p>
            <a:endParaRPr lang="en-US" dirty="0"/>
          </a:p>
        </p:txBody>
      </p:sp>
      <p:sp>
        <p:nvSpPr>
          <p:cNvPr id="6" name="灯片编号占位符 5"/>
          <p:cNvSpPr>
            <a:spLocks noGrp="1"/>
          </p:cNvSpPr>
          <p:nvPr>
            <p:ph type="sldNum" sz="quarter" idx="12"/>
          </p:nvPr>
        </p:nvSpPr>
        <p:spPr>
          <a:xfrm>
            <a:off x="8610600" y="6356350"/>
            <a:ext cx="2743200" cy="365125"/>
          </a:xfrm>
        </p:spPr>
        <p:txBody>
          <a:bodyPr/>
          <a:lstStyle/>
          <a:p>
            <a:fld id="{D57F1E4F-1CFF-5643-939E-217C01CDF565}" type="slidenum">
              <a:rPr lang="en-US" smtClean="0"/>
            </a:fld>
            <a:endParaRPr lang="en-US" dirty="0"/>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9" Type="http://schemas.openxmlformats.org/officeDocument/2006/relationships/theme" Target="../theme/theme2.xml"/><Relationship Id="rId18" Type="http://schemas.openxmlformats.org/officeDocument/2006/relationships/image" Target="../media/image1.png"/><Relationship Id="rId17" Type="http://schemas.openxmlformats.org/officeDocument/2006/relationships/slideLayout" Target="../slideLayouts/slideLayout27.xml"/><Relationship Id="rId16" Type="http://schemas.openxmlformats.org/officeDocument/2006/relationships/slideLayout" Target="../slideLayouts/slideLayout26.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3" Type="http://schemas.openxmlformats.org/officeDocument/2006/relationships/theme" Target="../theme/theme3.xml"/><Relationship Id="rId12" Type="http://schemas.openxmlformats.org/officeDocument/2006/relationships/tags" Target="../tags/tag2.xml"/><Relationship Id="rId11" Type="http://schemas.openxmlformats.org/officeDocument/2006/relationships/image" Target="../media/image1.png"/><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6.xml"/><Relationship Id="rId8" Type="http://schemas.openxmlformats.org/officeDocument/2006/relationships/slideLayout" Target="../slideLayouts/slideLayout4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3" Type="http://schemas.openxmlformats.org/officeDocument/2006/relationships/theme" Target="../theme/theme4.xml"/><Relationship Id="rId12" Type="http://schemas.openxmlformats.org/officeDocument/2006/relationships/tags" Target="../tags/tag3.xml"/><Relationship Id="rId11" Type="http://schemas.openxmlformats.org/officeDocument/2006/relationships/image" Target="../media/image1.png"/><Relationship Id="rId10" Type="http://schemas.openxmlformats.org/officeDocument/2006/relationships/slideLayout" Target="../slideLayouts/slideLayout47.xml"/><Relationship Id="rId1"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 Type="http://schemas.openxmlformats.org/officeDocument/2006/relationships/slideLayout" Target="../slideLayouts/slideLayout49.xml"/><Relationship Id="rId13" Type="http://schemas.openxmlformats.org/officeDocument/2006/relationships/theme" Target="../theme/theme5.xml"/><Relationship Id="rId12" Type="http://schemas.openxmlformats.org/officeDocument/2006/relationships/tags" Target="../tags/tag4.xml"/><Relationship Id="rId11" Type="http://schemas.openxmlformats.org/officeDocument/2006/relationships/image" Target="../media/image1.png"/><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38250" y="12700"/>
            <a:ext cx="176530" cy="21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1360170" y="549910"/>
            <a:ext cx="10491470" cy="13335"/>
          </a:xfrm>
          <a:prstGeom prst="line">
            <a:avLst/>
          </a:prstGeom>
          <a:ln w="76200" cap="sq" cmpd="thickThin">
            <a:solidFill>
              <a:srgbClr val="202020"/>
            </a:solidFill>
            <a:prstDash val="solid"/>
            <a:beve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pull/>
  </p:transition>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F11F0EC-4F60-4544-9956-271209A740FE}" type="datetimeFigureOut">
              <a:rPr lang="en-US" altLang="zh-CN" smtClean="0"/>
            </a:fld>
            <a:endParaRPr lang="zh-CN" alt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C7A5AD-5AEC-42D0-A3BE-F46B40576360}"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Lst>
  <p:transition spd="med">
    <p:pull/>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38250" y="12700"/>
            <a:ext cx="176530" cy="21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1360170" y="549910"/>
            <a:ext cx="10491470" cy="13335"/>
          </a:xfrm>
          <a:prstGeom prst="line">
            <a:avLst/>
          </a:prstGeom>
          <a:ln w="76200" cap="sq" cmpd="thickThin">
            <a:solidFill>
              <a:srgbClr val="202020"/>
            </a:solidFill>
            <a:prstDash val="solid"/>
            <a:beve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Lst>
  <p:transition spd="med">
    <p:pull/>
  </p:transition>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38250" y="12700"/>
            <a:ext cx="176530" cy="21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1360170" y="549910"/>
            <a:ext cx="10491470" cy="13335"/>
          </a:xfrm>
          <a:prstGeom prst="line">
            <a:avLst/>
          </a:prstGeom>
          <a:ln w="76200" cap="sq" cmpd="thickThin">
            <a:solidFill>
              <a:srgbClr val="202020"/>
            </a:solidFill>
            <a:prstDash val="solid"/>
            <a:beve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Lst>
  <p:transition spd="med">
    <p:pull/>
  </p:transition>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lum/>
          </a:blip>
          <a:srcRect/>
          <a:stretch>
            <a:fillRect/>
          </a:stretch>
        </a:blipFill>
        <a:effectLst/>
      </p:bgPr>
    </p:bg>
    <p:spTree>
      <p:nvGrpSpPr>
        <p:cNvPr id="1" name=""/>
        <p:cNvGrpSpPr/>
        <p:nvPr/>
      </p:nvGrpSpPr>
      <p:grpSpPr>
        <a:xfrm>
          <a:off x="0" y="0"/>
          <a:ext cx="0" cy="0"/>
          <a:chOff x="0" y="0"/>
          <a:chExt cx="0" cy="0"/>
        </a:xfrm>
      </p:grpSpPr>
      <p:sp>
        <p:nvSpPr>
          <p:cNvPr id="7" name="KSO_TEMPLATE" hidden="1"/>
          <p:cNvSpPr/>
          <p:nvPr>
            <p:custDataLst>
              <p:tags r:id="rId1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238250" y="12700"/>
            <a:ext cx="176530" cy="21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p:nvCxnSpPr>
        <p:spPr>
          <a:xfrm flipV="1">
            <a:off x="1360170" y="549910"/>
            <a:ext cx="10491470" cy="13335"/>
          </a:xfrm>
          <a:prstGeom prst="line">
            <a:avLst/>
          </a:prstGeom>
          <a:ln w="76200" cap="sq" cmpd="thickThin">
            <a:solidFill>
              <a:srgbClr val="202020"/>
            </a:solidFill>
            <a:prstDash val="solid"/>
            <a:beve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Lst>
  <p:transition spd="med">
    <p:pull/>
  </p:transition>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9" Type="http://schemas.openxmlformats.org/officeDocument/2006/relationships/diagramColors" Target="../diagrams/colors6.xml"/><Relationship Id="rId8" Type="http://schemas.openxmlformats.org/officeDocument/2006/relationships/diagramQuickStyle" Target="../diagrams/quickStyle6.xml"/><Relationship Id="rId7" Type="http://schemas.openxmlformats.org/officeDocument/2006/relationships/diagramLayout" Target="../diagrams/layout6.xml"/><Relationship Id="rId6" Type="http://schemas.openxmlformats.org/officeDocument/2006/relationships/diagramData" Target="../diagrams/data6.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1" Type="http://schemas.openxmlformats.org/officeDocument/2006/relationships/slideLayout" Target="../slideLayouts/slideLayout12.xml"/><Relationship Id="rId10" Type="http://schemas.microsoft.com/office/2007/relationships/diagramDrawing" Target="../diagrams/drawing6.xml"/><Relationship Id="rId1" Type="http://schemas.openxmlformats.org/officeDocument/2006/relationships/diagramData" Target="../diagrams/data5.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28.xml.rels><?xml version="1.0" encoding="UTF-8" standalone="yes"?>
<Relationships xmlns="http://schemas.openxmlformats.org/package/2006/relationships"><Relationship Id="rId9" Type="http://schemas.openxmlformats.org/officeDocument/2006/relationships/diagramColors" Target="../diagrams/colors11.xml"/><Relationship Id="rId8" Type="http://schemas.openxmlformats.org/officeDocument/2006/relationships/diagramQuickStyle" Target="../diagrams/quickStyle11.xml"/><Relationship Id="rId7" Type="http://schemas.openxmlformats.org/officeDocument/2006/relationships/diagramLayout" Target="../diagrams/layout11.xml"/><Relationship Id="rId6" Type="http://schemas.openxmlformats.org/officeDocument/2006/relationships/diagramData" Target="../diagrams/data11.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1" Type="http://schemas.openxmlformats.org/officeDocument/2006/relationships/slideLayout" Target="../slideLayouts/slideLayout12.xml"/><Relationship Id="rId10" Type="http://schemas.microsoft.com/office/2007/relationships/diagramDrawing" Target="../diagrams/drawing11.xml"/><Relationship Id="rId1" Type="http://schemas.openxmlformats.org/officeDocument/2006/relationships/diagramData" Target="../diagrams/data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6890" y="0"/>
            <a:ext cx="10564238" cy="6066254"/>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（三）公司设立的效力 ：法律后果</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一是公司经过设立程序，符合法定条件，被依法核准登记，取得法人资格</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二是公司经过设立程序，但不符合法定条件或违反法律强制性规定，公司不能成立或导致公司设立无效和撤销。</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（四）发起人的责任</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公司成立时：</a:t>
            </a:r>
            <a:r>
              <a:rPr lang="zh-CN" altLang="zh-CN" dirty="0">
                <a:latin typeface="黑体" panose="02010609060101010101" pitchFamily="49" charset="-122"/>
                <a:ea typeface="黑体" panose="02010609060101010101" pitchFamily="49" charset="-122"/>
              </a:rPr>
              <a:t>发起人须承担资本充实责任</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公司不成立：</a:t>
            </a:r>
            <a:r>
              <a:rPr lang="zh-CN" altLang="zh-CN" dirty="0">
                <a:latin typeface="黑体" panose="02010609060101010101" pitchFamily="49" charset="-122"/>
                <a:ea typeface="黑体" panose="02010609060101010101" pitchFamily="49" charset="-122"/>
              </a:rPr>
              <a:t>发起人须对设立行为所产生的债务和费用承担连带责任。</a:t>
            </a:r>
            <a:endParaRPr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2382" y="857572"/>
            <a:ext cx="10018713" cy="2571428"/>
          </a:xfrm>
        </p:spPr>
        <p:txBody>
          <a:bodyPr/>
          <a:lstStyle/>
          <a:p>
            <a:pPr marL="0" indent="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（五）公司章程</a:t>
            </a:r>
            <a:endParaRPr kumimoji="1"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公司章程是公司必备的由公司股东或发起人共同制定的，调整公司内部关系和经营行为的自治规则，它是以书面形式固定下来的反映全体股东共同意思表示的基本法律文件。 </a:t>
            </a:r>
            <a:endParaRPr lang="zh-CN" altLang="en-US"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nvGraphicFramePr>
        <p:xfrm>
          <a:off x="1232382" y="3429000"/>
          <a:ext cx="10018712" cy="2870666"/>
        </p:xfrm>
        <a:graphic>
          <a:graphicData uri="http://schemas.openxmlformats.org/drawingml/2006/table">
            <a:tbl>
              <a:tblPr firstRow="1" bandRow="1">
                <a:tableStyleId>{8799B23B-EC83-4686-B30A-512413B5E67A}</a:tableStyleId>
              </a:tblPr>
              <a:tblGrid>
                <a:gridCol w="2683635"/>
                <a:gridCol w="2882348"/>
                <a:gridCol w="1749287"/>
                <a:gridCol w="2703442"/>
              </a:tblGrid>
              <a:tr h="556412">
                <a:tc>
                  <a:txBody>
                    <a:bodyPr/>
                    <a:lstStyle/>
                    <a:p>
                      <a:r>
                        <a:rPr lang="zh-CN" altLang="en-US" sz="2400" b="0" dirty="0">
                          <a:latin typeface="黑体" panose="02010609060101010101" pitchFamily="49" charset="-122"/>
                          <a:ea typeface="黑体" panose="02010609060101010101" pitchFamily="49" charset="-122"/>
                        </a:rPr>
                        <a:t>公司类型</a:t>
                      </a:r>
                      <a:endParaRPr lang="zh-CN" altLang="en-US" sz="2400" b="0" dirty="0">
                        <a:latin typeface="黑体" panose="02010609060101010101" pitchFamily="49" charset="-122"/>
                        <a:ea typeface="黑体" panose="02010609060101010101" pitchFamily="49" charset="-122"/>
                      </a:endParaRPr>
                    </a:p>
                  </a:txBody>
                  <a:tcPr/>
                </a:tc>
                <a:tc>
                  <a:txBody>
                    <a:bodyPr/>
                    <a:lstStyle/>
                    <a:p>
                      <a:r>
                        <a:rPr lang="zh-CN" altLang="en-US" sz="2400" b="0" dirty="0">
                          <a:latin typeface="黑体" panose="02010609060101010101" pitchFamily="49" charset="-122"/>
                          <a:ea typeface="黑体" panose="02010609060101010101" pitchFamily="49" charset="-122"/>
                        </a:rPr>
                        <a:t>制定主体</a:t>
                      </a:r>
                      <a:endParaRPr lang="zh-CN" altLang="en-US" sz="2400" b="0" dirty="0">
                        <a:latin typeface="黑体" panose="02010609060101010101" pitchFamily="49" charset="-122"/>
                        <a:ea typeface="黑体" panose="02010609060101010101" pitchFamily="49" charset="-122"/>
                      </a:endParaRPr>
                    </a:p>
                  </a:txBody>
                  <a:tcPr/>
                </a:tc>
                <a:tc>
                  <a:txBody>
                    <a:bodyPr/>
                    <a:lstStyle/>
                    <a:p>
                      <a:r>
                        <a:rPr lang="zh-CN" altLang="en-US" sz="2400" b="0" dirty="0">
                          <a:latin typeface="黑体" panose="02010609060101010101" pitchFamily="49" charset="-122"/>
                          <a:ea typeface="黑体" panose="02010609060101010101" pitchFamily="49" charset="-122"/>
                        </a:rPr>
                        <a:t>修改主体</a:t>
                      </a:r>
                      <a:endParaRPr lang="zh-CN" altLang="en-US" sz="2400" b="0" dirty="0">
                        <a:latin typeface="黑体" panose="02010609060101010101" pitchFamily="49" charset="-122"/>
                        <a:ea typeface="黑体" panose="02010609060101010101" pitchFamily="49" charset="-122"/>
                      </a:endParaRPr>
                    </a:p>
                  </a:txBody>
                  <a:tcPr/>
                </a:tc>
                <a:tc>
                  <a:txBody>
                    <a:bodyPr/>
                    <a:lstStyle/>
                    <a:p>
                      <a:r>
                        <a:rPr lang="zh-CN" altLang="en-US" sz="2400" b="0" dirty="0">
                          <a:latin typeface="黑体" panose="02010609060101010101" pitchFamily="49" charset="-122"/>
                          <a:ea typeface="黑体" panose="02010609060101010101" pitchFamily="49" charset="-122"/>
                        </a:rPr>
                        <a:t>载明事项</a:t>
                      </a:r>
                      <a:endParaRPr lang="zh-CN" altLang="en-US" sz="2400" b="0" dirty="0">
                        <a:latin typeface="黑体" panose="02010609060101010101" pitchFamily="49" charset="-122"/>
                        <a:ea typeface="黑体" panose="02010609060101010101" pitchFamily="49" charset="-122"/>
                      </a:endParaRPr>
                    </a:p>
                  </a:txBody>
                  <a:tcPr/>
                </a:tc>
              </a:tr>
              <a:tr h="848948">
                <a:tc>
                  <a:txBody>
                    <a:bodyPr/>
                    <a:lstStyle/>
                    <a:p>
                      <a:r>
                        <a:rPr kumimoji="1" lang="zh-CN" altLang="en-US" sz="2400" dirty="0">
                          <a:latin typeface="黑体" panose="02010609060101010101" pitchFamily="49" charset="-122"/>
                          <a:ea typeface="黑体" panose="02010609060101010101" pitchFamily="49" charset="-122"/>
                        </a:rPr>
                        <a:t>有限责任公司章程</a:t>
                      </a:r>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400" kern="1200" dirty="0">
                          <a:effectLst/>
                          <a:latin typeface="黑体" panose="02010609060101010101" pitchFamily="49" charset="-122"/>
                          <a:ea typeface="黑体" panose="02010609060101010101" pitchFamily="49" charset="-122"/>
                        </a:rPr>
                        <a:t>全体股东共同制定 </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a:latin typeface="黑体" panose="02010609060101010101" pitchFamily="49" charset="-122"/>
                          <a:ea typeface="黑体" panose="02010609060101010101" pitchFamily="49" charset="-122"/>
                        </a:rPr>
                        <a:t>股东会</a:t>
                      </a:r>
                      <a:endParaRPr lang="zh-CN" altLang="en-US" sz="2400" dirty="0">
                        <a:latin typeface="黑体" panose="02010609060101010101" pitchFamily="49" charset="-122"/>
                        <a:ea typeface="黑体" panose="02010609060101010101" pitchFamily="49" charset="-122"/>
                      </a:endParaRPr>
                    </a:p>
                  </a:txBody>
                  <a:tcPr/>
                </a:tc>
                <a:tc>
                  <a:txBody>
                    <a:bodyPr/>
                    <a:lstStyle/>
                    <a:p>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公司法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第</a:t>
                      </a:r>
                      <a:r>
                        <a:rPr lang="en-US" altLang="zh-CN" sz="2400" dirty="0">
                          <a:latin typeface="黑体" panose="02010609060101010101" pitchFamily="49" charset="-122"/>
                          <a:ea typeface="黑体" panose="02010609060101010101" pitchFamily="49" charset="-122"/>
                        </a:rPr>
                        <a:t>25</a:t>
                      </a:r>
                      <a:r>
                        <a:rPr lang="zh-CN" altLang="en-US" sz="2400" dirty="0">
                          <a:latin typeface="黑体" panose="02010609060101010101" pitchFamily="49" charset="-122"/>
                          <a:ea typeface="黑体" panose="02010609060101010101" pitchFamily="49" charset="-122"/>
                        </a:rPr>
                        <a:t>条</a:t>
                      </a:r>
                      <a:endParaRPr lang="zh-CN" altLang="en-US" sz="2400" dirty="0">
                        <a:latin typeface="黑体" panose="02010609060101010101" pitchFamily="49" charset="-122"/>
                        <a:ea typeface="黑体" panose="02010609060101010101" pitchFamily="49" charset="-122"/>
                      </a:endParaRPr>
                    </a:p>
                  </a:txBody>
                  <a:tcPr/>
                </a:tc>
              </a:tr>
              <a:tr h="1465306">
                <a:tc>
                  <a:txBody>
                    <a:bodyPr/>
                    <a:lstStyle/>
                    <a:p>
                      <a:r>
                        <a:rPr kumimoji="1" lang="zh-CN" altLang="en-US" sz="2400" dirty="0">
                          <a:latin typeface="黑体" panose="02010609060101010101" pitchFamily="49" charset="-122"/>
                          <a:ea typeface="黑体" panose="02010609060101010101" pitchFamily="49" charset="-122"/>
                        </a:rPr>
                        <a:t>股份有限公司章程</a:t>
                      </a:r>
                      <a:endParaRPr lang="zh-CN" altLang="en-US" sz="2400" dirty="0">
                        <a:latin typeface="黑体" panose="02010609060101010101" pitchFamily="49" charset="-122"/>
                        <a:ea typeface="黑体" panose="02010609060101010101" pitchFamily="49" charset="-122"/>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2400" kern="1200" dirty="0">
                          <a:effectLst/>
                          <a:latin typeface="黑体" panose="02010609060101010101" pitchFamily="49" charset="-122"/>
                          <a:ea typeface="黑体" panose="02010609060101010101" pitchFamily="49" charset="-122"/>
                        </a:rPr>
                        <a:t>由发起人制定，并经创立大会通过 </a:t>
                      </a:r>
                      <a:endParaRPr lang="zh-CN" altLang="en-US" sz="2400" dirty="0">
                        <a:latin typeface="黑体" panose="02010609060101010101" pitchFamily="49" charset="-122"/>
                        <a:ea typeface="黑体" panose="02010609060101010101" pitchFamily="49" charset="-122"/>
                      </a:endParaRPr>
                    </a:p>
                  </a:txBody>
                  <a:tcPr/>
                </a:tc>
                <a:tc>
                  <a:txBody>
                    <a:bodyPr/>
                    <a:lstStyle/>
                    <a:p>
                      <a:r>
                        <a:rPr lang="zh-CN" altLang="en-US" sz="2400" dirty="0">
                          <a:latin typeface="黑体" panose="02010609060101010101" pitchFamily="49" charset="-122"/>
                          <a:ea typeface="黑体" panose="02010609060101010101" pitchFamily="49" charset="-122"/>
                        </a:rPr>
                        <a:t>股东大会</a:t>
                      </a:r>
                      <a:endParaRPr lang="zh-CN" altLang="en-US" sz="2400" dirty="0">
                        <a:latin typeface="黑体" panose="02010609060101010101" pitchFamily="49" charset="-122"/>
                        <a:ea typeface="黑体" panose="02010609060101010101" pitchFamily="49" charset="-122"/>
                      </a:endParaRPr>
                    </a:p>
                  </a:txBody>
                  <a:tcPr/>
                </a:tc>
                <a:tc>
                  <a:txBody>
                    <a:bodyPr/>
                    <a:lstStyle/>
                    <a:p>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公司法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第</a:t>
                      </a:r>
                      <a:r>
                        <a:rPr lang="en-US" altLang="zh-CN" sz="2400" dirty="0">
                          <a:latin typeface="黑体" panose="02010609060101010101" pitchFamily="49" charset="-122"/>
                          <a:ea typeface="黑体" panose="02010609060101010101" pitchFamily="49" charset="-122"/>
                        </a:rPr>
                        <a:t>81</a:t>
                      </a:r>
                      <a:r>
                        <a:rPr lang="zh-CN" altLang="en-US" sz="2400" dirty="0">
                          <a:latin typeface="黑体" panose="02010609060101010101" pitchFamily="49" charset="-122"/>
                          <a:ea typeface="黑体" panose="02010609060101010101" pitchFamily="49" charset="-122"/>
                        </a:rPr>
                        <a:t>条</a:t>
                      </a:r>
                      <a:endParaRPr lang="zh-CN" altLang="en-US" sz="2400" dirty="0">
                        <a:latin typeface="黑体" panose="02010609060101010101" pitchFamily="49" charset="-122"/>
                        <a:ea typeface="黑体" panose="02010609060101010101" pitchFamily="49" charset="-122"/>
                      </a:endParaRPr>
                    </a:p>
                  </a:txBody>
                  <a:tcPr/>
                </a:tc>
              </a:tr>
            </a:tbl>
          </a:graphicData>
        </a:graphic>
      </p:graphicFrame>
      <p:grpSp>
        <p:nvGrpSpPr>
          <p:cNvPr id="4" name="组合 3"/>
          <p:cNvGrpSpPr/>
          <p:nvPr/>
        </p:nvGrpSpPr>
        <p:grpSpPr>
          <a:xfrm>
            <a:off x="1184054" y="-32728"/>
            <a:ext cx="10513695" cy="536575"/>
            <a:chOff x="1969" y="0"/>
            <a:chExt cx="16557" cy="845"/>
          </a:xfrm>
        </p:grpSpPr>
        <p:sp>
          <p:nvSpPr>
            <p:cNvPr id="6" name="矩形 5"/>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5966" y="318056"/>
            <a:ext cx="10124661" cy="5068952"/>
          </a:xfrm>
        </p:spPr>
        <p:txBody>
          <a:bodyPr>
            <a:noAutofit/>
          </a:bodyPr>
          <a:lstStyle/>
          <a:p>
            <a:pPr marL="0" indent="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六、公司的人格</a:t>
            </a:r>
            <a:endParaRPr kumimoji="1"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（一）公司人格的独立</a:t>
            </a:r>
            <a:endParaRPr kumimoji="1"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公司具有独立的人格，体现两个方面：</a:t>
            </a:r>
            <a:r>
              <a:rPr lang="zh-CN" altLang="en-US" dirty="0">
                <a:latin typeface="黑体" panose="02010609060101010101" pitchFamily="49" charset="-122"/>
                <a:ea typeface="黑体" panose="02010609060101010101" pitchFamily="49" charset="-122"/>
              </a:rPr>
              <a:t>能够独立地承担民事责任；必须独立于股东之外。</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公司有无独立的法人人格，直接关系到市场经济活动中有无适格的主体。 </a:t>
            </a:r>
            <a:endParaRPr lang="zh-CN" altLang="en-US"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由于公司是具有独立责任能力的法人，所以在对外投资、提供担保等问题上所受限制较为严格。一是公司对外投资的对象受到限制；二是公司对外投资、提供担保的表决程序较为严格 。</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26129" y="381987"/>
            <a:ext cx="10171105" cy="5393635"/>
          </a:xfrm>
        </p:spPr>
        <p:txBody>
          <a:bodyPr>
            <a:normAutofit/>
          </a:bodyPr>
          <a:lstStyle/>
          <a:p>
            <a:pPr marL="0" indent="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（二）公司人格的否认</a:t>
            </a:r>
            <a:endParaRPr kumimoji="1"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所谓公司人格的否认，又被形象地概括为“揭穿公司的面纱”，是指在具体的法律关系中，基于特定事由，否认公司的独立法人人格，使股东对公司债务承担无限责任。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基于学理解释，适用公司人格否认原则需有股东在客观上存在着滥用公司法人人格和股东有限责任的行为。</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公司人格独立和公司人格否认之间的关系</a:t>
            </a:r>
            <a:endParaRPr kumimoji="1" lang="en-US" altLang="zh-CN" dirty="0">
              <a:latin typeface="黑体" panose="02010609060101010101" pitchFamily="49" charset="-122"/>
              <a:ea typeface="黑体" panose="02010609060101010101" pitchFamily="49" charset="-122"/>
            </a:endParaRPr>
          </a:p>
          <a:p>
            <a:pPr>
              <a:spcAft>
                <a:spcPts val="0"/>
              </a:spcAft>
            </a:pPr>
            <a:endParaRPr kumimoji="1" lang="zh-CN" altLang="en-US" dirty="0"/>
          </a:p>
        </p:txBody>
      </p:sp>
      <p:graphicFrame>
        <p:nvGraphicFramePr>
          <p:cNvPr id="4" name="图示 3"/>
          <p:cNvGraphicFramePr/>
          <p:nvPr/>
        </p:nvGraphicFramePr>
        <p:xfrm>
          <a:off x="7217923" y="3703949"/>
          <a:ext cx="4007796" cy="250000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1184054" y="-32728"/>
            <a:ext cx="10513695" cy="536575"/>
            <a:chOff x="1969" y="0"/>
            <a:chExt cx="16557" cy="845"/>
          </a:xfrm>
        </p:grpSpPr>
        <p:sp>
          <p:nvSpPr>
            <p:cNvPr id="6" name="矩形 5"/>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479739"/>
            <a:ext cx="12192000" cy="988454"/>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第二节  公司的资本制度</a:t>
            </a:r>
            <a:endParaRPr lang="zh-CN" altLang="en-US" b="1" dirty="0"/>
          </a:p>
        </p:txBody>
      </p:sp>
      <p:sp>
        <p:nvSpPr>
          <p:cNvPr id="3" name="内容占位符 2"/>
          <p:cNvSpPr>
            <a:spLocks noGrp="1"/>
          </p:cNvSpPr>
          <p:nvPr>
            <p:ph idx="1"/>
          </p:nvPr>
        </p:nvSpPr>
        <p:spPr>
          <a:xfrm>
            <a:off x="3540868" y="1512535"/>
            <a:ext cx="5564496" cy="3550276"/>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一、公司资本的构成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二、公司资本制度的类型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三、出资与转让</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四、增资与减资</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anim calcmode="lin" valueType="num">
                                      <p:cBhvr>
                                        <p:cTn id="13" dur="75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75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750"/>
                                        <p:tgtEl>
                                          <p:spTgt spid="3">
                                            <p:txEl>
                                              <p:pRg st="1" end="1"/>
                                            </p:txEl>
                                          </p:spTgt>
                                        </p:tgtEl>
                                      </p:cBhvr>
                                    </p:animEffect>
                                    <p:anim calcmode="lin" valueType="num">
                                      <p:cBhvr>
                                        <p:cTn id="19" dur="75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75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750"/>
                                        <p:tgtEl>
                                          <p:spTgt spid="3">
                                            <p:txEl>
                                              <p:pRg st="2" end="2"/>
                                            </p:txEl>
                                          </p:spTgt>
                                        </p:tgtEl>
                                      </p:cBhvr>
                                    </p:animEffect>
                                    <p:anim calcmode="lin" valueType="num">
                                      <p:cBhvr>
                                        <p:cTn id="25" dur="75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75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750"/>
                                        <p:tgtEl>
                                          <p:spTgt spid="3">
                                            <p:txEl>
                                              <p:pRg st="3" end="3"/>
                                            </p:txEl>
                                          </p:spTgt>
                                        </p:tgtEl>
                                      </p:cBhvr>
                                    </p:animEffect>
                                    <p:anim calcmode="lin" valueType="num">
                                      <p:cBhvr>
                                        <p:cTn id="31" dur="75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75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06876" y="439570"/>
            <a:ext cx="12192001" cy="764177"/>
          </a:xfrm>
        </p:spPr>
        <p:txBody>
          <a:bodyPr>
            <a:normAutofit/>
          </a:bodyPr>
          <a:lstStyle/>
          <a:p>
            <a:r>
              <a:rPr lang="zh-CN" altLang="en-US" sz="2400" b="1" dirty="0">
                <a:latin typeface="黑体" panose="02010609060101010101" pitchFamily="49" charset="-122"/>
                <a:ea typeface="黑体" panose="02010609060101010101" pitchFamily="49" charset="-122"/>
              </a:rPr>
              <a:t>第二节  公司的资本制度</a:t>
            </a:r>
            <a:endParaRPr lang="zh-CN" altLang="en-US" sz="2400" b="1" dirty="0"/>
          </a:p>
        </p:txBody>
      </p:sp>
      <p:sp>
        <p:nvSpPr>
          <p:cNvPr id="3" name="内容占位符 2"/>
          <p:cNvSpPr>
            <a:spLocks noGrp="1"/>
          </p:cNvSpPr>
          <p:nvPr>
            <p:ph idx="1"/>
          </p:nvPr>
        </p:nvSpPr>
        <p:spPr>
          <a:xfrm>
            <a:off x="1168399" y="83794"/>
            <a:ext cx="9341047" cy="5995802"/>
          </a:xfrm>
        </p:spPr>
        <p:txBody>
          <a:bodyPr>
            <a:noAutofit/>
          </a:bodyPr>
          <a:lstStyle/>
          <a:p>
            <a:pPr marL="0" indent="0">
              <a:lnSpc>
                <a:spcPct val="125000"/>
              </a:lnSpc>
              <a:spcBef>
                <a:spcPts val="1000"/>
              </a:spcBef>
              <a:spcAft>
                <a:spcPts val="1000"/>
              </a:spcAft>
              <a:buNone/>
            </a:pPr>
            <a:r>
              <a:rPr lang="zh-CN" altLang="en-US" dirty="0">
                <a:latin typeface="黑体" panose="02010609060101010101" pitchFamily="49" charset="-122"/>
                <a:ea typeface="黑体" panose="02010609060101010101" pitchFamily="49" charset="-122"/>
              </a:rPr>
              <a:t>一、公司资本的构成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1000"/>
              </a:spcAft>
              <a:buNone/>
            </a:pPr>
            <a:r>
              <a:rPr lang="zh-CN" altLang="zh-CN" dirty="0">
                <a:latin typeface="黑体" panose="02010609060101010101" pitchFamily="49" charset="-122"/>
                <a:ea typeface="黑体" panose="02010609060101010101" pitchFamily="49" charset="-122"/>
              </a:rPr>
              <a:t>公司资本专指在公司成立时由章程所确定的由股东出资构成的公司财产总额。</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buNone/>
            </a:pP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buNone/>
            </a:pP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buNone/>
            </a:pPr>
            <a:r>
              <a:rPr lang="zh-CN" altLang="en-US" dirty="0">
                <a:latin typeface="黑体" panose="02010609060101010101" pitchFamily="49" charset="-122"/>
                <a:ea typeface="黑体" panose="02010609060101010101" pitchFamily="49" charset="-122"/>
              </a:rPr>
              <a:t>股东出资的禁止</a:t>
            </a:r>
            <a:endParaRPr lang="zh-CN" altLang="en-US" dirty="0">
              <a:latin typeface="黑体" panose="02010609060101010101" pitchFamily="49" charset="-122"/>
              <a:ea typeface="黑体" panose="02010609060101010101" pitchFamily="49" charset="-122"/>
            </a:endParaRPr>
          </a:p>
          <a:p>
            <a:pPr>
              <a:lnSpc>
                <a:spcPct val="125000"/>
              </a:lnSpc>
              <a:spcBef>
                <a:spcPts val="1000"/>
              </a:spcBef>
            </a:pPr>
            <a:endParaRPr lang="zh-CN" altLang="en-US" dirty="0">
              <a:latin typeface="黑体" panose="02010609060101010101" pitchFamily="49" charset="-122"/>
              <a:ea typeface="黑体" panose="02010609060101010101" pitchFamily="49" charset="-122"/>
            </a:endParaRPr>
          </a:p>
        </p:txBody>
      </p:sp>
      <p:graphicFrame>
        <p:nvGraphicFramePr>
          <p:cNvPr id="6" name="图示 5"/>
          <p:cNvGraphicFramePr/>
          <p:nvPr/>
        </p:nvGraphicFramePr>
        <p:xfrm>
          <a:off x="1168399" y="2063063"/>
          <a:ext cx="8128000" cy="19071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7" name="图示 6"/>
          <p:cNvGraphicFramePr/>
          <p:nvPr/>
        </p:nvGraphicFramePr>
        <p:xfrm>
          <a:off x="1168399" y="4159857"/>
          <a:ext cx="8128000" cy="190717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8" name="组合 7"/>
          <p:cNvGrpSpPr/>
          <p:nvPr/>
        </p:nvGrpSpPr>
        <p:grpSpPr>
          <a:xfrm>
            <a:off x="1184054" y="-32728"/>
            <a:ext cx="10513695" cy="536575"/>
            <a:chOff x="1969" y="0"/>
            <a:chExt cx="16557" cy="845"/>
          </a:xfrm>
        </p:grpSpPr>
        <p:sp>
          <p:nvSpPr>
            <p:cNvPr id="9" name="矩形 8"/>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par>
                          <p:cTn id="18" fill="hold">
                            <p:stCondLst>
                              <p:cond delay="2000"/>
                            </p:stCondLst>
                            <p:childTnLst>
                              <p:par>
                                <p:cTn id="19" presetID="22" presetClass="entr" presetSubtype="4"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childTnLst>
                          </p:cTn>
                        </p:par>
                        <p:par>
                          <p:cTn id="22" fill="hold">
                            <p:stCondLst>
                              <p:cond delay="2500"/>
                            </p:stCondLst>
                            <p:childTnLst>
                              <p:par>
                                <p:cTn id="23" presetID="22" presetClass="entr" presetSubtype="4" fill="hold" grpId="0"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par>
                          <p:cTn id="26" fill="hold">
                            <p:stCondLst>
                              <p:cond delay="3000"/>
                            </p:stCondLst>
                            <p:childTnLst>
                              <p:par>
                                <p:cTn id="27" presetID="22" presetClass="entr" presetSubtype="4"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Graphic spid="6" grpId="0">
        <p:bldAsOne/>
      </p:bldGraphic>
      <p:bldGraphic spid="7"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4054" y="478829"/>
            <a:ext cx="8503285" cy="6112908"/>
          </a:xfrm>
        </p:spPr>
        <p:txBody>
          <a:bodyPr>
            <a:no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二、公司资本制度的类型</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Clr>
                <a:schemeClr val="tx1"/>
              </a:buClr>
              <a:buNone/>
            </a:pPr>
            <a:r>
              <a:rPr lang="zh-CN" altLang="en-US" dirty="0">
                <a:latin typeface="黑体" panose="02010609060101010101" pitchFamily="49" charset="-122"/>
                <a:ea typeface="黑体" panose="02010609060101010101" pitchFamily="49" charset="-122"/>
              </a:rPr>
              <a:t>经过长期的实践，世界各国已经形成了相对独立的三种公司资本制度，即法定资本制、授权资本制和折中资本制。</a:t>
            </a:r>
            <a:endParaRPr lang="zh-CN" altLang="en-US" dirty="0">
              <a:latin typeface="黑体" panose="02010609060101010101" pitchFamily="49" charset="-122"/>
              <a:ea typeface="黑体" panose="02010609060101010101" pitchFamily="49" charset="-122"/>
            </a:endParaRPr>
          </a:p>
          <a:p>
            <a:pPr>
              <a:lnSpc>
                <a:spcPct val="125000"/>
              </a:lnSpc>
              <a:spcBef>
                <a:spcPts val="1000"/>
              </a:spcBef>
              <a:spcAft>
                <a:spcPts val="0"/>
              </a:spcAft>
              <a:buClr>
                <a:schemeClr val="tx1"/>
              </a:buClr>
            </a:pPr>
            <a:r>
              <a:rPr lang="zh-CN" altLang="en-US" dirty="0">
                <a:latin typeface="黑体" panose="02010609060101010101" pitchFamily="49" charset="-122"/>
                <a:ea typeface="黑体" panose="02010609060101010101" pitchFamily="49" charset="-122"/>
              </a:rPr>
              <a:t>法定资本制与授权资本制的利弊：</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Clr>
                <a:schemeClr val="tx1"/>
              </a:buClr>
              <a:buNone/>
            </a:pPr>
            <a:r>
              <a:rPr lang="zh-CN" altLang="en-US" dirty="0">
                <a:latin typeface="黑体" panose="02010609060101010101" pitchFamily="49" charset="-122"/>
                <a:ea typeface="黑体" panose="02010609060101010101" pitchFamily="49" charset="-122"/>
              </a:rPr>
              <a:t>法定资本制具有保证公司 资本真实、可靠，防止公司设立中的欺诈和投机行为，以及有效地保障债权和交易安全等优点；同时存在公司成立后增资程序繁琐的缺点。</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Clr>
                <a:schemeClr val="tx1"/>
              </a:buClr>
              <a:buNone/>
            </a:pPr>
            <a:r>
              <a:rPr lang="zh-CN" altLang="en-US" dirty="0">
                <a:latin typeface="黑体" panose="02010609060101010101" pitchFamily="49" charset="-122"/>
                <a:ea typeface="黑体" panose="02010609060101010101" pitchFamily="49" charset="-122"/>
              </a:rPr>
              <a:t>授权资本制具有便于公司迅速成立的优点；然而也具有被欺诈行为利用的可能性，减弱了对公司债权人利益的保护。</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本书认为，我国公司法采用的是法定资本制。</a:t>
            </a:r>
            <a:endParaRPr lang="zh-CN" altLang="en-US" dirty="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8785367" y="1714613"/>
          <a:ext cx="3814354" cy="399723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1184054" y="-32728"/>
            <a:ext cx="10513695" cy="536575"/>
            <a:chOff x="1969" y="0"/>
            <a:chExt cx="16557" cy="845"/>
          </a:xfrm>
        </p:grpSpPr>
        <p:sp>
          <p:nvSpPr>
            <p:cNvPr id="6" name="矩形 5"/>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ircle(in)">
                                      <p:cBhvr>
                                        <p:cTn id="3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4"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4054" y="220195"/>
            <a:ext cx="10122795" cy="5325782"/>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三、出资和转让</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（一）出资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股东出资方式</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世界各国对有限责任公司股东出资方式的立法主要有以下三种模式</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）出资平等主义；（</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）出资不平等主义；（</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）基本出资制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股东出资的缴纳</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有限责任公司的资本总额应由各股东全部认足，至于出资是否必须一次缴清，各国立法规定不同。我国公司法允许股东分期缴纳出资。 </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12850"/>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5966" y="503847"/>
            <a:ext cx="10018713" cy="3627025"/>
          </a:xfrm>
        </p:spPr>
        <p:txBody>
          <a:bodyPr>
            <a:normAutofit/>
          </a:bodyPr>
          <a:lstStyle/>
          <a:p>
            <a:pPr marL="0" indent="0">
              <a:lnSpc>
                <a:spcPct val="13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、违反出资义务的民事责任</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）有限责任公司股东违反出资义务的责任  </a:t>
            </a:r>
            <a:endParaRPr lang="en-US" altLang="zh-CN" dirty="0">
              <a:latin typeface="黑体" panose="02010609060101010101" pitchFamily="49" charset="-122"/>
              <a:ea typeface="黑体" panose="02010609060101010101" pitchFamily="49" charset="-122"/>
            </a:endParaRPr>
          </a:p>
          <a:p>
            <a:pPr>
              <a:lnSpc>
                <a:spcPct val="135000"/>
              </a:lnSpc>
              <a:spcBef>
                <a:spcPts val="1000"/>
              </a:spcBef>
              <a:spcAft>
                <a:spcPts val="0"/>
              </a:spcAft>
              <a:buClrTx/>
            </a:pPr>
            <a:r>
              <a:rPr kumimoji="1" lang="zh-CN" altLang="en-US" dirty="0">
                <a:latin typeface="黑体" panose="02010609060101010101" pitchFamily="49" charset="-122"/>
                <a:ea typeface="黑体" panose="02010609060101010101" pitchFamily="49" charset="-122"/>
              </a:rPr>
              <a:t>违约责任</a:t>
            </a:r>
            <a:endParaRPr kumimoji="1" lang="en-US" altLang="zh-CN" dirty="0">
              <a:latin typeface="黑体" panose="02010609060101010101" pitchFamily="49" charset="-122"/>
              <a:ea typeface="黑体" panose="02010609060101010101" pitchFamily="49" charset="-122"/>
            </a:endParaRPr>
          </a:p>
          <a:p>
            <a:pPr>
              <a:lnSpc>
                <a:spcPct val="135000"/>
              </a:lnSpc>
              <a:spcBef>
                <a:spcPts val="1000"/>
              </a:spcBef>
              <a:spcAft>
                <a:spcPts val="0"/>
              </a:spcAft>
              <a:buClrTx/>
            </a:pPr>
            <a:r>
              <a:rPr kumimoji="1" lang="zh-CN" altLang="en-US" dirty="0">
                <a:latin typeface="黑体" panose="02010609060101010101" pitchFamily="49" charset="-122"/>
                <a:ea typeface="黑体" panose="02010609060101010101" pitchFamily="49" charset="-122"/>
              </a:rPr>
              <a:t>差额补足责任</a:t>
            </a:r>
            <a:endParaRPr kumimoji="1"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a:t>
            </a:r>
            <a:r>
              <a:rPr kumimoji="1" lang="en-US" altLang="zh-CN" dirty="0">
                <a:latin typeface="黑体" panose="02010609060101010101" pitchFamily="49" charset="-122"/>
                <a:ea typeface="黑体" panose="02010609060101010101" pitchFamily="49" charset="-122"/>
              </a:rPr>
              <a:t>2</a:t>
            </a:r>
            <a:r>
              <a:rPr kumimoji="1"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股份有限公司发起人的责任（公司不成立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公司成立）</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2755" y="236397"/>
            <a:ext cx="10681144" cy="6652588"/>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（二）转让</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有限责任公司股东股权的转让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）有限责任公司的股东之间可以相互转让其全部或者部分股权</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）股东向股东以外的人转让股权应当经其他股东过半数同意。</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）经股东同意转让的股权，在同等条件下，其他股东有优先购买权。</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4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）转让股权本质上属于处理私权，应当奉行意思自治的原则。公司章程对股权转让另有规定的，从其规定。</a:t>
            </a:r>
            <a:endParaRPr lang="en-US" altLang="zh-CN" dirty="0">
              <a:latin typeface="黑体" panose="02010609060101010101" pitchFamily="49" charset="-122"/>
              <a:ea typeface="黑体" panose="02010609060101010101" pitchFamily="49" charset="-122"/>
            </a:endParaRPr>
          </a:p>
          <a:p>
            <a:pPr marL="0" indent="0">
              <a:lnSpc>
                <a:spcPct val="14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）股权的转让除出于股东自愿外，还可能因法院依照强制执行程序而转让。</a:t>
            </a:r>
            <a:endParaRPr lang="en-US" altLang="zh-CN" dirty="0">
              <a:latin typeface="黑体" panose="02010609060101010101" pitchFamily="49" charset="-122"/>
              <a:ea typeface="黑体" panose="02010609060101010101" pitchFamily="49" charset="-122"/>
            </a:endParaRPr>
          </a:p>
          <a:p>
            <a:pPr marL="0" indent="0">
              <a:lnSpc>
                <a:spcPct val="14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6</a:t>
            </a:r>
            <a:r>
              <a:rPr lang="zh-CN" altLang="zh-CN" dirty="0">
                <a:latin typeface="黑体" panose="02010609060101010101" pitchFamily="49" charset="-122"/>
                <a:ea typeface="黑体" panose="02010609060101010101" pitchFamily="49" charset="-122"/>
              </a:rPr>
              <a:t>）在转让股权后，公司应当注销原股东的出资证明书，向新股东签发出资证明书，并相应修改公司章程和股东名册中有关股东及其出资额的记载。</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a:xfrm>
            <a:off x="0" y="381100"/>
            <a:ext cx="12192000" cy="949817"/>
          </a:xfrm>
        </p:spPr>
        <p:txBody>
          <a:bodyPr>
            <a:normAutofit/>
          </a:bodyPr>
          <a:lstStyle/>
          <a:p>
            <a:r>
              <a:rPr lang="zh-CN" altLang="en-US" sz="3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第四章  公司法</a:t>
            </a:r>
            <a:endParaRPr lang="zh-CN" altLang="en-US" sz="3600"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5" name="内容占位符 4"/>
          <p:cNvSpPr>
            <a:spLocks noGrp="1"/>
          </p:cNvSpPr>
          <p:nvPr>
            <p:ph idx="1"/>
          </p:nvPr>
        </p:nvSpPr>
        <p:spPr>
          <a:xfrm>
            <a:off x="4410271" y="1724981"/>
            <a:ext cx="5078503" cy="3810794"/>
          </a:xfrm>
        </p:spPr>
        <p:txBody>
          <a:bodyPr>
            <a:normAutofit/>
          </a:bodyPr>
          <a:lstStyle/>
          <a:p>
            <a:pPr marL="0" indent="0" defTabSz="914400">
              <a:lnSpc>
                <a:spcPct val="135000"/>
              </a:lnSpc>
              <a:spcBef>
                <a:spcPts val="1000"/>
              </a:spcBef>
              <a:spcAft>
                <a:spcPts val="0"/>
              </a:spcAft>
              <a:buNone/>
            </a:pPr>
            <a:r>
              <a:rPr lang="zh-CN" altLang="en-US" b="1" dirty="0">
                <a:latin typeface="黑体" panose="02010609060101010101" pitchFamily="49" charset="-122"/>
                <a:ea typeface="黑体" panose="02010609060101010101" pitchFamily="49" charset="-122"/>
              </a:rPr>
              <a:t>第一节  公司法概述</a:t>
            </a:r>
            <a:endParaRPr lang="zh-CN" altLang="en-US" b="1" dirty="0">
              <a:latin typeface="黑体" panose="02010609060101010101" pitchFamily="49" charset="-122"/>
              <a:ea typeface="黑体" panose="02010609060101010101" pitchFamily="49" charset="-122"/>
            </a:endParaRPr>
          </a:p>
          <a:p>
            <a:pPr marL="0" indent="0" defTabSz="914400">
              <a:lnSpc>
                <a:spcPct val="135000"/>
              </a:lnSpc>
              <a:spcBef>
                <a:spcPts val="1000"/>
              </a:spcBef>
              <a:spcAft>
                <a:spcPts val="0"/>
              </a:spcAft>
              <a:buNone/>
            </a:pPr>
            <a:r>
              <a:rPr lang="zh-CN" altLang="en-US" b="1" dirty="0">
                <a:latin typeface="黑体" panose="02010609060101010101" pitchFamily="49" charset="-122"/>
                <a:ea typeface="黑体" panose="02010609060101010101" pitchFamily="49" charset="-122"/>
              </a:rPr>
              <a:t>第二节  公司的资本制度</a:t>
            </a:r>
            <a:endParaRPr lang="zh-CN" altLang="en-US" b="1" dirty="0">
              <a:latin typeface="黑体" panose="02010609060101010101" pitchFamily="49" charset="-122"/>
              <a:ea typeface="黑体" panose="02010609060101010101" pitchFamily="49" charset="-122"/>
            </a:endParaRPr>
          </a:p>
          <a:p>
            <a:pPr marL="0" indent="0" defTabSz="914400">
              <a:lnSpc>
                <a:spcPct val="135000"/>
              </a:lnSpc>
              <a:spcBef>
                <a:spcPts val="1000"/>
              </a:spcBef>
              <a:spcAft>
                <a:spcPts val="0"/>
              </a:spcAft>
              <a:buNone/>
            </a:pPr>
            <a:r>
              <a:rPr lang="zh-CN" altLang="en-US" b="1" dirty="0">
                <a:latin typeface="黑体" panose="02010609060101010101" pitchFamily="49" charset="-122"/>
                <a:ea typeface="黑体" panose="02010609060101010101" pitchFamily="49" charset="-122"/>
              </a:rPr>
              <a:t>第三节  股份与股权</a:t>
            </a:r>
            <a:endParaRPr lang="zh-CN" altLang="en-US" b="1" dirty="0">
              <a:latin typeface="黑体" panose="02010609060101010101" pitchFamily="49" charset="-122"/>
              <a:ea typeface="黑体" panose="02010609060101010101" pitchFamily="49" charset="-122"/>
            </a:endParaRPr>
          </a:p>
          <a:p>
            <a:pPr marL="0" indent="0" defTabSz="914400">
              <a:lnSpc>
                <a:spcPct val="135000"/>
              </a:lnSpc>
              <a:spcBef>
                <a:spcPts val="1000"/>
              </a:spcBef>
              <a:spcAft>
                <a:spcPts val="0"/>
              </a:spcAft>
              <a:buNone/>
            </a:pPr>
            <a:r>
              <a:rPr lang="zh-CN" altLang="en-US" b="1" dirty="0">
                <a:latin typeface="黑体" panose="02010609060101010101" pitchFamily="49" charset="-122"/>
                <a:ea typeface="黑体" panose="02010609060101010101" pitchFamily="49" charset="-122"/>
              </a:rPr>
              <a:t>第四节  公司的组织机构</a:t>
            </a:r>
            <a:endParaRPr lang="zh-CN" altLang="en-US" b="1" dirty="0">
              <a:latin typeface="黑体" panose="02010609060101010101" pitchFamily="49" charset="-122"/>
              <a:ea typeface="黑体" panose="02010609060101010101" pitchFamily="49" charset="-122"/>
            </a:endParaRPr>
          </a:p>
          <a:p>
            <a:pPr marL="0" indent="0" defTabSz="914400">
              <a:lnSpc>
                <a:spcPct val="135000"/>
              </a:lnSpc>
              <a:spcBef>
                <a:spcPts val="1000"/>
              </a:spcBef>
              <a:spcAft>
                <a:spcPts val="0"/>
              </a:spcAft>
              <a:buNone/>
            </a:pPr>
            <a:r>
              <a:rPr lang="zh-CN" altLang="en-US" b="1" dirty="0">
                <a:latin typeface="黑体" panose="02010609060101010101" pitchFamily="49" charset="-122"/>
                <a:ea typeface="黑体" panose="02010609060101010101" pitchFamily="49" charset="-122"/>
              </a:rPr>
              <a:t>第五节  公司的合并与分立</a:t>
            </a:r>
            <a:endParaRPr lang="zh-CN" altLang="en-US" b="1" dirty="0">
              <a:latin typeface="黑体" panose="02010609060101010101" pitchFamily="49" charset="-122"/>
              <a:ea typeface="黑体" panose="02010609060101010101" pitchFamily="49" charset="-122"/>
            </a:endParaRPr>
          </a:p>
          <a:p>
            <a:pPr marL="0" indent="0" defTabSz="914400">
              <a:lnSpc>
                <a:spcPct val="135000"/>
              </a:lnSpc>
              <a:spcBef>
                <a:spcPts val="1000"/>
              </a:spcBef>
              <a:spcAft>
                <a:spcPts val="0"/>
              </a:spcAft>
              <a:buNone/>
            </a:pPr>
            <a:r>
              <a:rPr lang="zh-CN" altLang="en-US" b="1" dirty="0">
                <a:latin typeface="黑体" panose="02010609060101010101" pitchFamily="49" charset="-122"/>
                <a:ea typeface="黑体" panose="02010609060101010101" pitchFamily="49" charset="-122"/>
              </a:rPr>
              <a:t>第六节  公司的解散与清算</a:t>
            </a:r>
            <a:endParaRPr lang="zh-CN" altLang="en-US" b="1" dirty="0">
              <a:latin typeface="黑体" panose="02010609060101010101" pitchFamily="49" charset="-122"/>
              <a:ea typeface="黑体" panose="02010609060101010101" pitchFamily="49" charset="-122"/>
            </a:endParaRPr>
          </a:p>
        </p:txBody>
      </p:sp>
      <p:grpSp>
        <p:nvGrpSpPr>
          <p:cNvPr id="6" name="组合 5"/>
          <p:cNvGrpSpPr/>
          <p:nvPr/>
        </p:nvGrpSpPr>
        <p:grpSpPr>
          <a:xfrm>
            <a:off x="1184054" y="-32728"/>
            <a:ext cx="10513695" cy="536575"/>
            <a:chOff x="1969" y="0"/>
            <a:chExt cx="16557" cy="845"/>
          </a:xfrm>
        </p:grpSpPr>
        <p:sp>
          <p:nvSpPr>
            <p:cNvPr id="7" name="矩形 6"/>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heel(1)">
                                      <p:cBhvr>
                                        <p:cTn id="12" dur="750"/>
                                        <p:tgtEl>
                                          <p:spTgt spid="5">
                                            <p:txEl>
                                              <p:pRg st="0" end="0"/>
                                            </p:txEl>
                                          </p:spTgt>
                                        </p:tgtEl>
                                      </p:cBhvr>
                                    </p:animEffect>
                                  </p:childTnLst>
                                </p:cTn>
                              </p:par>
                            </p:childTnLst>
                          </p:cTn>
                        </p:par>
                        <p:par>
                          <p:cTn id="13" fill="hold">
                            <p:stCondLst>
                              <p:cond delay="1500"/>
                            </p:stCondLst>
                            <p:childTnLst>
                              <p:par>
                                <p:cTn id="14" presetID="21" presetClass="entr" presetSubtype="1"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heel(1)">
                                      <p:cBhvr>
                                        <p:cTn id="16" dur="750"/>
                                        <p:tgtEl>
                                          <p:spTgt spid="5">
                                            <p:txEl>
                                              <p:pRg st="1" end="1"/>
                                            </p:txEl>
                                          </p:spTgt>
                                        </p:tgtEl>
                                      </p:cBhvr>
                                    </p:animEffect>
                                  </p:childTnLst>
                                </p:cTn>
                              </p:par>
                            </p:childTnLst>
                          </p:cTn>
                        </p:par>
                        <p:par>
                          <p:cTn id="17" fill="hold">
                            <p:stCondLst>
                              <p:cond delay="2500"/>
                            </p:stCondLst>
                            <p:childTnLst>
                              <p:par>
                                <p:cTn id="18" presetID="21" presetClass="entr" presetSubtype="1"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heel(1)">
                                      <p:cBhvr>
                                        <p:cTn id="20" dur="750"/>
                                        <p:tgtEl>
                                          <p:spTgt spid="5">
                                            <p:txEl>
                                              <p:pRg st="2" end="2"/>
                                            </p:txEl>
                                          </p:spTgt>
                                        </p:tgtEl>
                                      </p:cBhvr>
                                    </p:animEffect>
                                  </p:childTnLst>
                                </p:cTn>
                              </p:par>
                            </p:childTnLst>
                          </p:cTn>
                        </p:par>
                        <p:par>
                          <p:cTn id="21" fill="hold">
                            <p:stCondLst>
                              <p:cond delay="3500"/>
                            </p:stCondLst>
                            <p:childTnLst>
                              <p:par>
                                <p:cTn id="22" presetID="21" presetClass="entr" presetSubtype="1" fill="hold" nodeType="after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Effect transition="in" filter="wheel(1)">
                                      <p:cBhvr>
                                        <p:cTn id="24" dur="750"/>
                                        <p:tgtEl>
                                          <p:spTgt spid="5">
                                            <p:txEl>
                                              <p:pRg st="3" end="3"/>
                                            </p:txEl>
                                          </p:spTgt>
                                        </p:tgtEl>
                                      </p:cBhvr>
                                    </p:animEffect>
                                  </p:childTnLst>
                                </p:cTn>
                              </p:par>
                            </p:childTnLst>
                          </p:cTn>
                        </p:par>
                        <p:par>
                          <p:cTn id="25" fill="hold">
                            <p:stCondLst>
                              <p:cond delay="4500"/>
                            </p:stCondLst>
                            <p:childTnLst>
                              <p:par>
                                <p:cTn id="26" presetID="21" presetClass="entr" presetSubtype="1" fill="hold" nodeType="after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heel(1)">
                                      <p:cBhvr>
                                        <p:cTn id="28" dur="750"/>
                                        <p:tgtEl>
                                          <p:spTgt spid="5">
                                            <p:txEl>
                                              <p:pRg st="4" end="4"/>
                                            </p:txEl>
                                          </p:spTgt>
                                        </p:tgtEl>
                                      </p:cBhvr>
                                    </p:animEffect>
                                  </p:childTnLst>
                                </p:cTn>
                              </p:par>
                            </p:childTnLst>
                          </p:cTn>
                        </p:par>
                        <p:par>
                          <p:cTn id="29" fill="hold">
                            <p:stCondLst>
                              <p:cond delay="5500"/>
                            </p:stCondLst>
                            <p:childTnLst>
                              <p:par>
                                <p:cTn id="30" presetID="21" presetClass="entr" presetSubtype="1"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heel(1)">
                                      <p:cBhvr>
                                        <p:cTn id="32" dur="75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4054" y="635842"/>
            <a:ext cx="10389869" cy="5897473"/>
          </a:xfrm>
        </p:spPr>
        <p:txBody>
          <a:bodyPr>
            <a:normAutofit/>
          </a:bodyPr>
          <a:lstStyle/>
          <a:p>
            <a:pPr marL="0" indent="0">
              <a:lnSpc>
                <a:spcPct val="125000"/>
              </a:lnSpc>
              <a:spcBef>
                <a:spcPts val="1000"/>
              </a:spcBef>
              <a:spcAft>
                <a:spcPts val="100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特殊情况下</a:t>
            </a:r>
            <a:r>
              <a:rPr lang="zh-CN" altLang="zh-CN" dirty="0">
                <a:latin typeface="黑体" panose="02010609060101010101" pitchFamily="49" charset="-122"/>
                <a:ea typeface="黑体" panose="02010609060101010101" pitchFamily="49" charset="-122"/>
              </a:rPr>
              <a:t>，对股东会该项决议投反对票的股东可以请求公司按照合理的价格收购其股权</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100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8</a:t>
            </a:r>
            <a:r>
              <a:rPr lang="zh-CN" altLang="zh-CN" dirty="0">
                <a:latin typeface="黑体" panose="02010609060101010101" pitchFamily="49" charset="-122"/>
                <a:ea typeface="黑体" panose="02010609060101010101" pitchFamily="49" charset="-122"/>
              </a:rPr>
              <a:t>）自然人股东死亡后，其合法继承人可以继承股东资格；但是，公司章程另有规定的除外。</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100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9</a:t>
            </a:r>
            <a:r>
              <a:rPr lang="zh-CN" altLang="zh-CN" dirty="0">
                <a:latin typeface="黑体" panose="02010609060101010101" pitchFamily="49" charset="-122"/>
                <a:ea typeface="黑体" panose="02010609060101010101" pitchFamily="49" charset="-122"/>
              </a:rPr>
              <a:t>）有限责任公司的股东未履行或者未全面履行出资义务即转让股权，受让人对此知道或者应当知道，公司请求该股东履行出资义务、受让人对此承担连带责任的，人民法院应予支持</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100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10</a:t>
            </a:r>
            <a:r>
              <a:rPr lang="zh-CN" altLang="zh-CN" dirty="0">
                <a:latin typeface="黑体" panose="02010609060101010101" pitchFamily="49" charset="-122"/>
                <a:ea typeface="黑体" panose="02010609060101010101" pitchFamily="49" charset="-122"/>
              </a:rPr>
              <a:t>）股权转让后尚未向公司登记机关办理变更登记，原股东将仍登记于其名下的股权转让、质押或者以其他方式处分，受让股东以其对于股权享有实际权利为由，请求认定处分股权行为无效的，</a:t>
            </a:r>
            <a:r>
              <a:rPr lang="zh-CN" altLang="en-US" dirty="0">
                <a:latin typeface="黑体" panose="02010609060101010101" pitchFamily="49" charset="-122"/>
                <a:ea typeface="黑体" panose="02010609060101010101" pitchFamily="49" charset="-122"/>
              </a:rPr>
              <a:t>参照无权处分处理。</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500"/>
                                        <p:tgtEl>
                                          <p:spTgt spid="3">
                                            <p:txEl>
                                              <p:pRg st="1" end="1"/>
                                            </p:txEl>
                                          </p:spTgt>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500"/>
                                        <p:tgtEl>
                                          <p:spTgt spid="3">
                                            <p:txEl>
                                              <p:pRg st="2" end="2"/>
                                            </p:txEl>
                                          </p:spTgt>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5966" y="503853"/>
            <a:ext cx="10146371" cy="5459866"/>
          </a:xfrm>
        </p:spPr>
        <p:txBody>
          <a:bodyPr>
            <a:normAutofit/>
          </a:bodyPr>
          <a:lstStyle/>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股份有限公司股东出资的转让</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）股东转让其股份，应当在依法设立的证券交易场所进行或者按照国务院规定的其他场所进行。</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）记名股票由股东以背书方式或者法律、行政法规规定的其他方式转让；转让后由公司将受让人的姓名或者名称及住所记载于股东名册。</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）无记名股票的转让，由股东将该股票交付给受让人后即发生转让的效力。</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）发起人持有的本公司股份，自公司成立之日起</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年内不得转让。</a:t>
            </a:r>
            <a:endParaRPr lang="zh-CN"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zh-CN" altLang="en-US" dirty="0"/>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7878" y="503847"/>
            <a:ext cx="10168505" cy="5579023"/>
          </a:xfrm>
        </p:spPr>
        <p:txBody>
          <a:bodyPr>
            <a:normAutofit/>
          </a:bodyPr>
          <a:lstStyle/>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）公司董事、监事、高级管理人员应当向公司申报所持有的本公司的股份及其变动情况，在任职期间每年转让的股份不得超过其所持有本公司股份总数的</a:t>
            </a:r>
            <a:r>
              <a:rPr lang="en-US" altLang="zh-CN" dirty="0">
                <a:latin typeface="黑体" panose="02010609060101010101" pitchFamily="49" charset="-122"/>
                <a:ea typeface="黑体" panose="02010609060101010101" pitchFamily="49" charset="-122"/>
              </a:rPr>
              <a:t>25</a:t>
            </a:r>
            <a:r>
              <a:rPr lang="zh-CN" altLang="zh-CN" dirty="0">
                <a:latin typeface="黑体" panose="02010609060101010101" pitchFamily="49" charset="-122"/>
                <a:ea typeface="黑体" panose="02010609060101010101" pitchFamily="49" charset="-122"/>
              </a:rPr>
              <a:t>％；所持本公司股份自公司股票上市交易之日起</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年内不得转让。上述人员离职后半年内，不得转让其所持有的本公司股份。</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6</a:t>
            </a:r>
            <a:r>
              <a:rPr lang="zh-CN" altLang="zh-CN" dirty="0">
                <a:latin typeface="黑体" panose="02010609060101010101" pitchFamily="49" charset="-122"/>
                <a:ea typeface="黑体" panose="02010609060101010101" pitchFamily="49" charset="-122"/>
              </a:rPr>
              <a:t>）公司</a:t>
            </a:r>
            <a:r>
              <a:rPr lang="zh-CN" altLang="en-US" dirty="0">
                <a:latin typeface="黑体" panose="02010609060101010101" pitchFamily="49" charset="-122"/>
                <a:ea typeface="黑体" panose="02010609060101010101" pitchFamily="49" charset="-122"/>
              </a:rPr>
              <a:t>除特定情况一般</a:t>
            </a:r>
            <a:r>
              <a:rPr lang="zh-CN" altLang="zh-CN" dirty="0">
                <a:latin typeface="黑体" panose="02010609060101010101" pitchFamily="49" charset="-122"/>
                <a:ea typeface="黑体" panose="02010609060101010101" pitchFamily="49" charset="-122"/>
              </a:rPr>
              <a:t>不得收购本公司股份。</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a:t>
            </a:r>
            <a:r>
              <a:rPr lang="zh-CN" altLang="zh-CN" dirty="0">
                <a:latin typeface="黑体" panose="02010609060101010101" pitchFamily="49" charset="-122"/>
                <a:ea typeface="黑体" panose="02010609060101010101" pitchFamily="49" charset="-122"/>
              </a:rPr>
              <a:t>）公司不得接受本公司的股票作为质押权的标的。</a:t>
            </a:r>
            <a:endParaRPr lang="zh-CN"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8</a:t>
            </a:r>
            <a:r>
              <a:rPr lang="zh-CN" altLang="zh-CN" dirty="0">
                <a:latin typeface="黑体" panose="02010609060101010101" pitchFamily="49" charset="-122"/>
                <a:ea typeface="黑体" panose="02010609060101010101" pitchFamily="49" charset="-122"/>
              </a:rPr>
              <a:t>）上市公司的股票，依照法律、行政法规和证券交易所的交易规则上市交易。</a:t>
            </a:r>
            <a:endParaRPr lang="zh-CN" altLang="zh-CN" dirty="0">
              <a:latin typeface="黑体" panose="02010609060101010101" pitchFamily="49" charset="-122"/>
              <a:ea typeface="黑体" panose="02010609060101010101" pitchFamily="49" charset="-122"/>
            </a:endParaRPr>
          </a:p>
          <a:p>
            <a:pPr marL="0" indent="0">
              <a:buNone/>
            </a:pPr>
            <a:endParaRPr lang="zh-CN" altLang="en-US" dirty="0"/>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5967" y="357813"/>
            <a:ext cx="9859356" cy="5574681"/>
          </a:xfrm>
        </p:spPr>
        <p:txBody>
          <a:bodyPr>
            <a:no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四、增资与减资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（一）增资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增资的表决程序 </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有限责任公司的增资属特别决议，须经代表</a:t>
            </a:r>
            <a:r>
              <a:rPr lang="en-US" altLang="zh-CN" dirty="0">
                <a:latin typeface="黑体" panose="02010609060101010101" pitchFamily="49" charset="-122"/>
                <a:ea typeface="黑体" panose="02010609060101010101" pitchFamily="49" charset="-122"/>
              </a:rPr>
              <a:t>2/3</a:t>
            </a:r>
            <a:r>
              <a:rPr lang="zh-CN" altLang="zh-CN" dirty="0">
                <a:latin typeface="黑体" panose="02010609060101010101" pitchFamily="49" charset="-122"/>
                <a:ea typeface="黑体" panose="02010609060101010101" pitchFamily="49" charset="-122"/>
              </a:rPr>
              <a:t>以上表决权的股东通过，方能作出决议</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股份有限公司的增资亦须经出席会议的股东所持表决权的</a:t>
            </a:r>
            <a:r>
              <a:rPr lang="en-US" altLang="zh-CN" dirty="0">
                <a:latin typeface="黑体" panose="02010609060101010101" pitchFamily="49" charset="-122"/>
                <a:ea typeface="黑体" panose="02010609060101010101" pitchFamily="49" charset="-122"/>
              </a:rPr>
              <a:t>2/3</a:t>
            </a:r>
            <a:r>
              <a:rPr lang="zh-CN" altLang="zh-CN" dirty="0">
                <a:latin typeface="黑体" panose="02010609060101010101" pitchFamily="49" charset="-122"/>
                <a:ea typeface="黑体" panose="02010609060101010101" pitchFamily="49" charset="-122"/>
              </a:rPr>
              <a:t>以上通过</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增资的方式</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一是增加股份的数额；二是增加股份的金额；三是既增加股份的数额，又增加每股的金额。</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5966" y="280094"/>
            <a:ext cx="10018713" cy="5380383"/>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（二）减资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减资的程序</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与增资相同，减资决议的作出亦须经代表</a:t>
            </a:r>
            <a:r>
              <a:rPr lang="en-US" altLang="zh-CN" dirty="0">
                <a:latin typeface="黑体" panose="02010609060101010101" pitchFamily="49" charset="-122"/>
                <a:ea typeface="黑体" panose="02010609060101010101" pitchFamily="49" charset="-122"/>
              </a:rPr>
              <a:t>2/3</a:t>
            </a:r>
            <a:r>
              <a:rPr lang="zh-CN" altLang="en-US" dirty="0">
                <a:latin typeface="黑体" panose="02010609060101010101" pitchFamily="49" charset="-122"/>
                <a:ea typeface="黑体" panose="02010609060101010101" pitchFamily="49" charset="-122"/>
              </a:rPr>
              <a:t>以上表决权的股东通过。公司决议减少注册资本时，必须编制资产负债表及财产清单。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减资的公告</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公司应当自作出减少注册资本决议之日起</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日内通知债权人，并于</a:t>
            </a:r>
            <a:r>
              <a:rPr lang="en-US" altLang="zh-CN" dirty="0">
                <a:latin typeface="黑体" panose="02010609060101010101" pitchFamily="49" charset="-122"/>
                <a:ea typeface="黑体" panose="02010609060101010101" pitchFamily="49" charset="-122"/>
              </a:rPr>
              <a:t>30</a:t>
            </a:r>
            <a:r>
              <a:rPr lang="zh-CN" altLang="en-US" dirty="0">
                <a:latin typeface="黑体" panose="02010609060101010101" pitchFamily="49" charset="-122"/>
                <a:ea typeface="黑体" panose="02010609060101010101" pitchFamily="49" charset="-122"/>
              </a:rPr>
              <a:t>日内在报纸上公告。债权人自接到通 知书之日起</a:t>
            </a:r>
            <a:r>
              <a:rPr lang="en-US" altLang="zh-CN" dirty="0">
                <a:latin typeface="黑体" panose="02010609060101010101" pitchFamily="49" charset="-122"/>
                <a:ea typeface="黑体" panose="02010609060101010101" pitchFamily="49" charset="-122"/>
              </a:rPr>
              <a:t>30</a:t>
            </a:r>
            <a:r>
              <a:rPr lang="zh-CN" altLang="en-US" dirty="0">
                <a:latin typeface="黑体" panose="02010609060101010101" pitchFamily="49" charset="-122"/>
                <a:ea typeface="黑体" panose="02010609060101010101" pitchFamily="49" charset="-122"/>
              </a:rPr>
              <a:t>日内，未接到通知书的自公告之日起</a:t>
            </a:r>
            <a:r>
              <a:rPr lang="en-US" altLang="zh-CN" dirty="0">
                <a:latin typeface="黑体" panose="02010609060101010101" pitchFamily="49" charset="-122"/>
                <a:ea typeface="黑体" panose="02010609060101010101" pitchFamily="49" charset="-122"/>
              </a:rPr>
              <a:t>45</a:t>
            </a:r>
            <a:r>
              <a:rPr lang="zh-CN" altLang="en-US" dirty="0">
                <a:latin typeface="黑体" panose="02010609060101010101" pitchFamily="49" charset="-122"/>
                <a:ea typeface="黑体" panose="02010609060101010101" pitchFamily="49" charset="-122"/>
              </a:rPr>
              <a:t>日内，有权要求公司清偿债务或者提供相应的担保。 </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1188991"/>
            <a:ext cx="12192000" cy="808149"/>
          </a:xfrm>
        </p:spPr>
        <p:txBody>
          <a:bodyPr>
            <a:normAutofit/>
          </a:bodyPr>
          <a:lstStyle/>
          <a:p>
            <a:r>
              <a:rPr lang="zh-CN" altLang="en-US" sz="3600" b="1" dirty="0">
                <a:solidFill>
                  <a:prstClr val="black"/>
                </a:solidFill>
                <a:latin typeface="黑体" panose="02010609060101010101" pitchFamily="49" charset="-122"/>
                <a:ea typeface="黑体" panose="02010609060101010101" pitchFamily="49" charset="-122"/>
              </a:rPr>
              <a:t>第三节  股份与股权</a:t>
            </a:r>
            <a:endParaRPr lang="zh-CN" altLang="en-US" sz="3600" b="1" dirty="0"/>
          </a:p>
        </p:txBody>
      </p:sp>
      <p:sp>
        <p:nvSpPr>
          <p:cNvPr id="3" name="内容占位符 2"/>
          <p:cNvSpPr>
            <a:spLocks noGrp="1"/>
          </p:cNvSpPr>
          <p:nvPr>
            <p:ph idx="1"/>
          </p:nvPr>
        </p:nvSpPr>
        <p:spPr>
          <a:xfrm>
            <a:off x="4052585" y="938529"/>
            <a:ext cx="4495066" cy="4085608"/>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一、股份</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二、股权</a:t>
            </a:r>
            <a:endParaRPr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6"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500"/>
                                        <p:tgtEl>
                                          <p:spTgt spid="3">
                                            <p:txEl>
                                              <p:pRg st="0" end="0"/>
                                            </p:txEl>
                                          </p:spTgt>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415376"/>
            <a:ext cx="12192000" cy="1038497"/>
          </a:xfrm>
        </p:spPr>
        <p:txBody>
          <a:bodyPr>
            <a:normAutofit/>
          </a:bodyPr>
          <a:lstStyle/>
          <a:p>
            <a:r>
              <a:rPr lang="zh-CN" altLang="en-US" sz="2400" b="1" dirty="0">
                <a:latin typeface="黑体" panose="02010609060101010101" pitchFamily="49" charset="-122"/>
                <a:ea typeface="黑体" panose="02010609060101010101" pitchFamily="49" charset="-122"/>
              </a:rPr>
              <a:t>第三节  股份与股权</a:t>
            </a:r>
            <a:endParaRPr lang="zh-CN" altLang="en-US" sz="2400" b="1" dirty="0"/>
          </a:p>
        </p:txBody>
      </p:sp>
      <p:sp>
        <p:nvSpPr>
          <p:cNvPr id="3" name="内容占位符 2"/>
          <p:cNvSpPr>
            <a:spLocks noGrp="1"/>
          </p:cNvSpPr>
          <p:nvPr>
            <p:ph idx="1"/>
          </p:nvPr>
        </p:nvSpPr>
        <p:spPr>
          <a:xfrm>
            <a:off x="1307879" y="1205956"/>
            <a:ext cx="9219507" cy="5382442"/>
          </a:xfrm>
        </p:spPr>
        <p:txBody>
          <a:bodyPr>
            <a:normAutofit fontScale="92500" lnSpcReduction="10000"/>
          </a:bodyPr>
          <a:lstStyle/>
          <a:p>
            <a:pPr marL="0" indent="0">
              <a:lnSpc>
                <a:spcPct val="13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一、股份</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（一）股份的概念与特点</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概念：</a:t>
            </a:r>
            <a:r>
              <a:rPr lang="zh-CN" altLang="zh-CN" sz="2600" dirty="0">
                <a:latin typeface="黑体" panose="02010609060101010101" pitchFamily="49" charset="-122"/>
                <a:ea typeface="黑体" panose="02010609060101010101" pitchFamily="49" charset="-122"/>
              </a:rPr>
              <a:t>资本分为股份，股份集为资本</a:t>
            </a:r>
            <a:r>
              <a:rPr lang="zh-CN" altLang="en-US" sz="2600" dirty="0">
                <a:latin typeface="黑体" panose="02010609060101010101" pitchFamily="49" charset="-122"/>
                <a:ea typeface="黑体" panose="02010609060101010101" pitchFamily="49" charset="-122"/>
              </a:rPr>
              <a:t>。</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股权特点：</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Clr>
                <a:schemeClr val="tx1"/>
              </a:buClr>
              <a:buSzPct val="100000"/>
              <a:buNone/>
            </a:pPr>
            <a:r>
              <a:rPr lang="en-US" altLang="zh-CN" sz="2600" dirty="0">
                <a:latin typeface="黑体" panose="02010609060101010101" pitchFamily="49" charset="-122"/>
                <a:ea typeface="黑体" panose="02010609060101010101" pitchFamily="49" charset="-122"/>
              </a:rPr>
              <a:t>1.</a:t>
            </a:r>
            <a:r>
              <a:rPr lang="zh-CN" altLang="en-US" sz="2600" dirty="0">
                <a:latin typeface="黑体" panose="02010609060101010101" pitchFamily="49" charset="-122"/>
                <a:ea typeface="黑体" panose="02010609060101010101" pitchFamily="49" charset="-122"/>
              </a:rPr>
              <a:t>不可分性</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Clr>
                <a:schemeClr val="tx1"/>
              </a:buClr>
              <a:buSzPct val="100000"/>
              <a:buNone/>
            </a:pPr>
            <a:r>
              <a:rPr lang="en-US" altLang="zh-CN" sz="2600" dirty="0">
                <a:latin typeface="黑体" panose="02010609060101010101" pitchFamily="49" charset="-122"/>
                <a:ea typeface="黑体" panose="02010609060101010101" pitchFamily="49" charset="-122"/>
              </a:rPr>
              <a:t>2.</a:t>
            </a:r>
            <a:r>
              <a:rPr lang="zh-CN" altLang="en-US" sz="2600" dirty="0">
                <a:latin typeface="黑体" panose="02010609060101010101" pitchFamily="49" charset="-122"/>
                <a:ea typeface="黑体" panose="02010609060101010101" pitchFamily="49" charset="-122"/>
              </a:rPr>
              <a:t>金额的均等性</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Clr>
                <a:schemeClr val="tx1"/>
              </a:buClr>
              <a:buSzPct val="100000"/>
              <a:buNone/>
            </a:pPr>
            <a:r>
              <a:rPr lang="en-US" altLang="zh-CN" sz="2600" dirty="0">
                <a:latin typeface="黑体" panose="02010609060101010101" pitchFamily="49" charset="-122"/>
                <a:ea typeface="黑体" panose="02010609060101010101" pitchFamily="49" charset="-122"/>
              </a:rPr>
              <a:t>3.</a:t>
            </a:r>
            <a:r>
              <a:rPr lang="zh-CN" altLang="en-US" sz="2600" dirty="0">
                <a:latin typeface="黑体" panose="02010609060101010101" pitchFamily="49" charset="-122"/>
                <a:ea typeface="黑体" panose="02010609060101010101" pitchFamily="49" charset="-122"/>
              </a:rPr>
              <a:t>权利上的平等性</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Clr>
                <a:schemeClr val="tx1"/>
              </a:buClr>
              <a:buSzPct val="100000"/>
              <a:buNone/>
            </a:pPr>
            <a:r>
              <a:rPr lang="en-US" altLang="zh-CN" sz="2600" dirty="0">
                <a:latin typeface="黑体" panose="02010609060101010101" pitchFamily="49" charset="-122"/>
                <a:ea typeface="黑体" panose="02010609060101010101" pitchFamily="49" charset="-122"/>
              </a:rPr>
              <a:t>4.</a:t>
            </a:r>
            <a:r>
              <a:rPr lang="zh-CN" altLang="en-US" sz="2600" dirty="0">
                <a:latin typeface="黑体" panose="02010609060101010101" pitchFamily="49" charset="-122"/>
                <a:ea typeface="黑体" panose="02010609060101010101" pitchFamily="49" charset="-122"/>
              </a:rPr>
              <a:t>自由转让性</a:t>
            </a:r>
            <a:endParaRPr lang="en-US" altLang="zh-CN" sz="2600"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sz="2600" dirty="0">
                <a:latin typeface="黑体" panose="02010609060101010101" pitchFamily="49" charset="-122"/>
                <a:ea typeface="黑体" panose="02010609060101010101" pitchFamily="49" charset="-122"/>
              </a:rPr>
              <a:t>（二）股份的种类：</a:t>
            </a:r>
            <a:endParaRPr lang="en-US" altLang="zh-CN" sz="2600" dirty="0">
              <a:latin typeface="黑体" panose="02010609060101010101" pitchFamily="49" charset="-122"/>
              <a:ea typeface="黑体" panose="02010609060101010101" pitchFamily="49" charset="-122"/>
            </a:endParaRPr>
          </a:p>
          <a:p>
            <a:endParaRPr lang="zh-CN" altLang="en-US" dirty="0"/>
          </a:p>
        </p:txBody>
      </p:sp>
      <p:graphicFrame>
        <p:nvGraphicFramePr>
          <p:cNvPr id="5" name="图示 4"/>
          <p:cNvGraphicFramePr/>
          <p:nvPr/>
        </p:nvGraphicFramePr>
        <p:xfrm>
          <a:off x="5516076" y="3313045"/>
          <a:ext cx="4364447" cy="323837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6" name="组合 5"/>
          <p:cNvGrpSpPr/>
          <p:nvPr/>
        </p:nvGrpSpPr>
        <p:grpSpPr>
          <a:xfrm>
            <a:off x="1184054" y="-32728"/>
            <a:ext cx="10513695" cy="536575"/>
            <a:chOff x="1969" y="0"/>
            <a:chExt cx="16557" cy="845"/>
          </a:xfrm>
        </p:grpSpPr>
        <p:sp>
          <p:nvSpPr>
            <p:cNvPr id="7" name="矩形 6"/>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down)">
                                      <p:cBhvr>
                                        <p:cTn id="39" dur="500"/>
                                        <p:tgtEl>
                                          <p:spTgt spid="3">
                                            <p:txEl>
                                              <p:pRg st="7" end="7"/>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par>
                          <p:cTn id="44" fill="hold">
                            <p:stCondLst>
                              <p:cond delay="5000"/>
                            </p:stCondLst>
                            <p:childTnLst>
                              <p:par>
                                <p:cTn id="45" presetID="6" presetClass="entr" presetSubtype="16"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circle(in)">
                                      <p:cBhvr>
                                        <p:cTn id="4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5" grpId="0">
        <p:bldAsOne/>
      </p:bldGraphic>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7879" y="807378"/>
            <a:ext cx="9724855" cy="2847303"/>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二、股权</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（一）股权的概念与种类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概念：</a:t>
            </a:r>
            <a:r>
              <a:rPr lang="zh-CN" altLang="zh-CN" dirty="0">
                <a:latin typeface="黑体" panose="02010609060101010101" pitchFamily="49" charset="-122"/>
                <a:ea typeface="黑体" panose="02010609060101010101" pitchFamily="49" charset="-122"/>
              </a:rPr>
              <a:t>狭义的股权，是指股东因向公司出资而享有的权利。广义的股权，则是对股东权利和义务的总称。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种类：</a:t>
            </a:r>
            <a:endParaRPr lang="en-US" altLang="zh-CN" dirty="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1453070" y="3958211"/>
          <a:ext cx="6568660" cy="3108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1184054" y="-32728"/>
            <a:ext cx="10513695" cy="536575"/>
            <a:chOff x="1969" y="0"/>
            <a:chExt cx="16557" cy="845"/>
          </a:xfrm>
        </p:grpSpPr>
        <p:sp>
          <p:nvSpPr>
            <p:cNvPr id="6" name="矩形 5"/>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2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5966" y="200317"/>
            <a:ext cx="9563460" cy="4845914"/>
          </a:xfrm>
        </p:spPr>
        <p:txBody>
          <a:bodyPr>
            <a:no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（二）股权的行使</a:t>
            </a:r>
            <a:endParaRPr lang="en-US" altLang="zh-CN" dirty="0">
              <a:latin typeface="黑体" panose="02010609060101010101" pitchFamily="49" charset="-122"/>
              <a:ea typeface="黑体" panose="02010609060101010101" pitchFamily="49" charset="-122"/>
            </a:endParaRPr>
          </a:p>
          <a:p>
            <a:pPr>
              <a:lnSpc>
                <a:spcPct val="125000"/>
              </a:lnSpc>
              <a:spcBef>
                <a:spcPts val="1000"/>
              </a:spcBef>
              <a:spcAft>
                <a:spcPts val="0"/>
              </a:spcAft>
              <a:buClr>
                <a:schemeClr val="tx1"/>
              </a:buClr>
            </a:pPr>
            <a:r>
              <a:rPr lang="zh-CN" altLang="en-US" dirty="0">
                <a:latin typeface="黑体" panose="02010609060101010101" pitchFamily="49" charset="-122"/>
                <a:ea typeface="黑体" panose="02010609060101010101" pitchFamily="49" charset="-122"/>
              </a:rPr>
              <a:t>亲自行使</a:t>
            </a:r>
            <a:endParaRPr lang="en-US" altLang="zh-CN" dirty="0">
              <a:latin typeface="黑体" panose="02010609060101010101" pitchFamily="49" charset="-122"/>
              <a:ea typeface="黑体" panose="02010609060101010101" pitchFamily="49" charset="-122"/>
            </a:endParaRPr>
          </a:p>
          <a:p>
            <a:pPr>
              <a:lnSpc>
                <a:spcPct val="125000"/>
              </a:lnSpc>
              <a:spcBef>
                <a:spcPts val="1000"/>
              </a:spcBef>
              <a:spcAft>
                <a:spcPts val="0"/>
              </a:spcAft>
              <a:buClr>
                <a:schemeClr val="tx1"/>
              </a:buClr>
            </a:pPr>
            <a:r>
              <a:rPr lang="zh-CN" altLang="en-US" dirty="0">
                <a:latin typeface="黑体" panose="02010609060101010101" pitchFamily="49" charset="-122"/>
                <a:ea typeface="黑体" panose="02010609060101010101" pitchFamily="49" charset="-122"/>
              </a:rPr>
              <a:t>委托代理人行使</a:t>
            </a:r>
            <a:endParaRPr lang="en-US" altLang="zh-CN" dirty="0">
              <a:latin typeface="黑体" panose="02010609060101010101" pitchFamily="49" charset="-122"/>
              <a:ea typeface="黑体" panose="02010609060101010101" pitchFamily="49" charset="-122"/>
            </a:endParaRPr>
          </a:p>
          <a:p>
            <a:pPr>
              <a:lnSpc>
                <a:spcPct val="125000"/>
              </a:lnSpc>
              <a:spcBef>
                <a:spcPts val="1000"/>
              </a:spcBef>
              <a:spcAft>
                <a:spcPts val="0"/>
              </a:spcAft>
              <a:buClr>
                <a:schemeClr val="tx1"/>
              </a:buClr>
              <a:buFont typeface="Wingdings" panose="05000000000000000000" pitchFamily="2" charset="2"/>
              <a:buChar char="Ø"/>
            </a:pPr>
            <a:r>
              <a:rPr lang="zh-CN" altLang="en-US" dirty="0">
                <a:latin typeface="黑体" panose="02010609060101010101" pitchFamily="49" charset="-122"/>
                <a:ea typeface="黑体" panose="02010609060101010101" pitchFamily="49" charset="-122"/>
              </a:rPr>
              <a:t>是否允许招揽代理权？</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（三）股权的确认</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虚假出资的股权确认</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既要充分把握股权构成的实质要件，也要充分考虑对交易安全及善意第三人利益的保护。</a:t>
            </a:r>
            <a:endParaRPr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graphicFrame>
        <p:nvGraphicFramePr>
          <p:cNvPr id="7" name="图示 6"/>
          <p:cNvGraphicFramePr/>
          <p:nvPr/>
        </p:nvGraphicFramePr>
        <p:xfrm>
          <a:off x="1762537" y="4141432"/>
          <a:ext cx="5143859" cy="284907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8" name="图示 7"/>
          <p:cNvGraphicFramePr/>
          <p:nvPr/>
        </p:nvGraphicFramePr>
        <p:xfrm>
          <a:off x="5509053" y="318052"/>
          <a:ext cx="6250609" cy="370685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7" grpId="0">
        <p:bldAsOne/>
      </p:bldGraphic>
      <p:bldGraphic spid="8"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7879" y="386926"/>
            <a:ext cx="9490797" cy="5529897"/>
          </a:xfrm>
        </p:spPr>
        <p:txBody>
          <a:bodyPr>
            <a:normAutofit/>
          </a:bodyPr>
          <a:lstStyle/>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瑕疵出资的股权确认</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应承认瑕疵出资者的股东资格，享有股权，承担义务，并应依法承担民事责任</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lnSpc>
                <a:spcPct val="125000"/>
              </a:lnSpc>
              <a:spcBef>
                <a:spcPts val="1000"/>
              </a:spcBef>
              <a:spcAft>
                <a:spcPts val="0"/>
              </a:spcAft>
              <a:buClrTx/>
            </a:pPr>
            <a:r>
              <a:rPr lang="zh-CN" altLang="en-US" dirty="0">
                <a:latin typeface="黑体" panose="02010609060101010101" pitchFamily="49" charset="-122"/>
                <a:ea typeface="黑体" panose="02010609060101010101" pitchFamily="49" charset="-122"/>
              </a:rPr>
              <a:t>出资不足</a:t>
            </a:r>
            <a:endParaRPr lang="en-US" altLang="zh-CN" dirty="0">
              <a:latin typeface="黑体" panose="02010609060101010101" pitchFamily="49" charset="-122"/>
              <a:ea typeface="黑体" panose="02010609060101010101" pitchFamily="49" charset="-122"/>
            </a:endParaRPr>
          </a:p>
          <a:p>
            <a:pPr>
              <a:lnSpc>
                <a:spcPct val="125000"/>
              </a:lnSpc>
              <a:spcBef>
                <a:spcPts val="1000"/>
              </a:spcBef>
              <a:spcAft>
                <a:spcPts val="0"/>
              </a:spcAft>
              <a:buClrTx/>
            </a:pPr>
            <a:r>
              <a:rPr lang="zh-CN" altLang="en-US" dirty="0">
                <a:latin typeface="黑体" panose="02010609060101010101" pitchFamily="49" charset="-122"/>
                <a:ea typeface="黑体" panose="02010609060101010101" pitchFamily="49" charset="-122"/>
              </a:rPr>
              <a:t>出资不实</a:t>
            </a:r>
            <a:endParaRPr lang="en-US" altLang="zh-CN" dirty="0">
              <a:latin typeface="黑体" panose="02010609060101010101" pitchFamily="49" charset="-122"/>
              <a:ea typeface="黑体" panose="02010609060101010101" pitchFamily="49" charset="-122"/>
            </a:endParaRPr>
          </a:p>
          <a:p>
            <a:pPr>
              <a:lnSpc>
                <a:spcPct val="125000"/>
              </a:lnSpc>
              <a:spcBef>
                <a:spcPts val="1000"/>
              </a:spcBef>
              <a:spcAft>
                <a:spcPts val="0"/>
              </a:spcAft>
              <a:buClrTx/>
            </a:pPr>
            <a:r>
              <a:rPr lang="zh-CN" altLang="en-US" dirty="0">
                <a:latin typeface="黑体" panose="02010609060101010101" pitchFamily="49" charset="-122"/>
                <a:ea typeface="黑体" panose="02010609060101010101" pitchFamily="49" charset="-122"/>
              </a:rPr>
              <a:t>抽逃出资</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隐名出资的股权确认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）规避法律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）其他原因</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466858"/>
            <a:ext cx="12192000" cy="859665"/>
          </a:xfrm>
        </p:spPr>
        <p:txBody>
          <a:bodyPr>
            <a:normAutofit/>
          </a:bodyPr>
          <a:lstStyle/>
          <a:p>
            <a:r>
              <a:rPr lang="zh-CN" altLang="en-US" sz="3600" dirty="0">
                <a:latin typeface="黑体" panose="02010609060101010101" pitchFamily="49" charset="-122"/>
                <a:ea typeface="黑体" panose="02010609060101010101" pitchFamily="49" charset="-122"/>
              </a:rPr>
              <a:t>本章要点</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573967" y="1197735"/>
            <a:ext cx="9297991" cy="3460125"/>
          </a:xfrm>
        </p:spPr>
        <p:txBody>
          <a:bodyPr>
            <a:normAutofit/>
          </a:bodyPr>
          <a:lstStyle/>
          <a:p>
            <a:pPr marL="0" indent="0">
              <a:lnSpc>
                <a:spcPct val="125000"/>
              </a:lnSpc>
              <a:spcBef>
                <a:spcPts val="1000"/>
              </a:spcBef>
              <a:spcAft>
                <a:spcPts val="0"/>
              </a:spcAft>
              <a:buNone/>
            </a:pPr>
            <a:r>
              <a:rPr lang="en-US" altLang="zh-CN" dirty="0">
                <a:ln w="3175" cmpd="sng">
                  <a:noFill/>
                </a:ln>
                <a:latin typeface="黑体" panose="02010609060101010101" pitchFamily="49" charset="-122"/>
                <a:ea typeface="黑体" panose="02010609060101010101" pitchFamily="49" charset="-122"/>
                <a:cs typeface="+mj-cs"/>
              </a:rPr>
              <a:t>1.</a:t>
            </a:r>
            <a:r>
              <a:rPr lang="zh-CN" altLang="en-US" dirty="0">
                <a:ln w="3175" cmpd="sng">
                  <a:noFill/>
                </a:ln>
                <a:latin typeface="黑体" panose="02010609060101010101" pitchFamily="49" charset="-122"/>
                <a:ea typeface="黑体" panose="02010609060101010101" pitchFamily="49" charset="-122"/>
                <a:cs typeface="+mj-cs"/>
              </a:rPr>
              <a:t>掌握公司的基本概念和公司的相关特征，学习公司资本的构成与公司资本制度的类型，理解公司整个运行机制。 </a:t>
            </a:r>
            <a:endParaRPr lang="en-US" altLang="zh-CN" dirty="0">
              <a:ln w="3175" cmpd="sng">
                <a:noFill/>
              </a:ln>
              <a:latin typeface="黑体" panose="02010609060101010101" pitchFamily="49" charset="-122"/>
              <a:ea typeface="黑体" panose="02010609060101010101" pitchFamily="49" charset="-122"/>
              <a:cs typeface="+mj-cs"/>
            </a:endParaRPr>
          </a:p>
          <a:p>
            <a:pPr marL="0" indent="0">
              <a:lnSpc>
                <a:spcPct val="125000"/>
              </a:lnSpc>
              <a:spcBef>
                <a:spcPts val="1000"/>
              </a:spcBef>
              <a:spcAft>
                <a:spcPts val="0"/>
              </a:spcAft>
              <a:buNone/>
            </a:pPr>
            <a:r>
              <a:rPr lang="en-US" altLang="zh-CN" dirty="0">
                <a:ln w="3175" cmpd="sng">
                  <a:noFill/>
                </a:ln>
                <a:latin typeface="黑体" panose="02010609060101010101" pitchFamily="49" charset="-122"/>
                <a:ea typeface="黑体" panose="02010609060101010101" pitchFamily="49" charset="-122"/>
                <a:cs typeface="+mj-cs"/>
              </a:rPr>
              <a:t>2.</a:t>
            </a:r>
            <a:r>
              <a:rPr lang="zh-CN" altLang="en-US" dirty="0">
                <a:ln w="3175" cmpd="sng">
                  <a:noFill/>
                </a:ln>
                <a:latin typeface="黑体" panose="02010609060101010101" pitchFamily="49" charset="-122"/>
                <a:ea typeface="黑体" panose="02010609060101010101" pitchFamily="49" charset="-122"/>
                <a:cs typeface="+mj-cs"/>
              </a:rPr>
              <a:t>对公司合并、分立、解散中的相关法律问题清晰理解，掌握理论和实践中的相关焦点问题。</a:t>
            </a:r>
            <a:r>
              <a:rPr lang="en-US" altLang="zh-CN">
                <a:ln w="3175" cmpd="sng">
                  <a:noFill/>
                </a:ln>
                <a:latin typeface="黑体" panose="02010609060101010101" pitchFamily="49" charset="-122"/>
                <a:ea typeface="黑体" panose="02010609060101010101" pitchFamily="49" charset="-122"/>
                <a:cs typeface="+mj-cs"/>
              </a:rPr>
              <a:t> </a:t>
            </a:r>
            <a:endParaRPr lang="en-US" altLang="zh-CN" dirty="0">
              <a:ln w="3175" cmpd="sng">
                <a:noFill/>
              </a:ln>
              <a:latin typeface="黑体" panose="02010609060101010101" pitchFamily="49" charset="-122"/>
              <a:ea typeface="黑体" panose="02010609060101010101" pitchFamily="49" charset="-122"/>
              <a:cs typeface="+mj-cs"/>
            </a:endParaRPr>
          </a:p>
        </p:txBody>
      </p:sp>
      <p:grpSp>
        <p:nvGrpSpPr>
          <p:cNvPr id="5" name="组合 4"/>
          <p:cNvGrpSpPr/>
          <p:nvPr/>
        </p:nvGrpSpPr>
        <p:grpSpPr>
          <a:xfrm>
            <a:off x="1184054" y="-32728"/>
            <a:ext cx="10513695" cy="536575"/>
            <a:chOff x="1969" y="0"/>
            <a:chExt cx="16557" cy="845"/>
          </a:xfrm>
        </p:grpSpPr>
        <p:sp>
          <p:nvSpPr>
            <p:cNvPr id="6" name="矩形 5"/>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4054" y="106019"/>
            <a:ext cx="10133303" cy="6533316"/>
          </a:xfrm>
        </p:spPr>
        <p:txBody>
          <a:bodyPr>
            <a:normAutofit/>
          </a:bodyPr>
          <a:lstStyle/>
          <a:p>
            <a:pPr marL="0" indent="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（四）股东代表诉讼制度</a:t>
            </a:r>
            <a:endParaRPr kumimoji="1"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股东代表诉讼是指当公司的合法权益 受到不法侵害而公司却怠于起诉时，符合法定条件的股东有权为了公司的利益以 自己的名义直接向人民法院提起的诉讼。 </a:t>
            </a:r>
            <a:endParaRPr kumimoji="1"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kumimoji="1" lang="en-US" altLang="zh-CN" dirty="0">
                <a:latin typeface="黑体" panose="02010609060101010101" pitchFamily="49" charset="-122"/>
                <a:ea typeface="黑体" panose="02010609060101010101" pitchFamily="49" charset="-122"/>
              </a:rPr>
              <a:t>1.</a:t>
            </a:r>
            <a:r>
              <a:rPr kumimoji="1" lang="zh-CN" altLang="en-US" dirty="0">
                <a:latin typeface="黑体" panose="02010609060101010101" pitchFamily="49" charset="-122"/>
                <a:ea typeface="黑体" panose="02010609060101010101" pitchFamily="49" charset="-122"/>
              </a:rPr>
              <a:t>原告：股份有限公司要求</a:t>
            </a:r>
            <a:r>
              <a:rPr lang="zh-CN" altLang="en-US" dirty="0">
                <a:latin typeface="黑体" panose="02010609060101010101" pitchFamily="49" charset="-122"/>
                <a:ea typeface="黑体" panose="02010609060101010101" pitchFamily="49" charset="-122"/>
              </a:rPr>
              <a:t>连续</a:t>
            </a:r>
            <a:r>
              <a:rPr lang="en-US" altLang="zh-CN" dirty="0">
                <a:latin typeface="黑体" panose="02010609060101010101" pitchFamily="49" charset="-122"/>
                <a:ea typeface="黑体" panose="02010609060101010101" pitchFamily="49" charset="-122"/>
              </a:rPr>
              <a:t>180</a:t>
            </a:r>
            <a:r>
              <a:rPr lang="zh-CN" altLang="en-US" dirty="0">
                <a:latin typeface="黑体" panose="02010609060101010101" pitchFamily="49" charset="-122"/>
                <a:ea typeface="黑体" panose="02010609060101010101" pitchFamily="49" charset="-122"/>
              </a:rPr>
              <a:t>日以上单独或合计持有公司</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以上股份 </a:t>
            </a:r>
            <a:endParaRPr kumimoji="1"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kumimoji="1" lang="en-US" altLang="zh-CN" dirty="0">
                <a:latin typeface="黑体" panose="02010609060101010101" pitchFamily="49" charset="-122"/>
                <a:ea typeface="黑体" panose="02010609060101010101" pitchFamily="49" charset="-122"/>
              </a:rPr>
              <a:t>2.</a:t>
            </a:r>
            <a:r>
              <a:rPr kumimoji="1" lang="zh-CN" altLang="en-US" dirty="0">
                <a:latin typeface="黑体" panose="02010609060101010101" pitchFamily="49" charset="-122"/>
                <a:ea typeface="黑体" panose="02010609060101010101" pitchFamily="49" charset="-122"/>
              </a:rPr>
              <a:t>被告：</a:t>
            </a:r>
            <a:r>
              <a:rPr kumimoji="1" lang="en-US" altLang="zh-CN" dirty="0">
                <a:latin typeface="黑体" panose="02010609060101010101" pitchFamily="49" charset="-122"/>
                <a:ea typeface="黑体" panose="02010609060101010101" pitchFamily="49" charset="-122"/>
              </a:rPr>
              <a:t>《</a:t>
            </a:r>
            <a:r>
              <a:rPr kumimoji="1" lang="zh-CN" altLang="en-US" dirty="0">
                <a:latin typeface="黑体" panose="02010609060101010101" pitchFamily="49" charset="-122"/>
                <a:ea typeface="黑体" panose="02010609060101010101" pitchFamily="49" charset="-122"/>
              </a:rPr>
              <a:t>公司法</a:t>
            </a:r>
            <a:r>
              <a:rPr kumimoji="1" lang="en-US" altLang="zh-CN" dirty="0">
                <a:latin typeface="黑体" panose="02010609060101010101" pitchFamily="49" charset="-122"/>
                <a:ea typeface="黑体" panose="02010609060101010101" pitchFamily="49" charset="-122"/>
              </a:rPr>
              <a:t>》</a:t>
            </a:r>
            <a:r>
              <a:rPr kumimoji="1" lang="zh-CN" altLang="en-US" dirty="0">
                <a:latin typeface="黑体" panose="02010609060101010101" pitchFamily="49" charset="-122"/>
                <a:ea typeface="黑体" panose="02010609060101010101" pitchFamily="49" charset="-122"/>
              </a:rPr>
              <a:t>未</a:t>
            </a:r>
            <a:r>
              <a:rPr kumimoji="1" lang="zh-CN" altLang="en-US">
                <a:latin typeface="黑体" panose="02010609060101010101" pitchFamily="49" charset="-122"/>
                <a:ea typeface="黑体" panose="02010609060101010101" pitchFamily="49" charset="-122"/>
              </a:rPr>
              <a:t>作限制 </a:t>
            </a:r>
            <a:endParaRPr kumimoji="1"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kumimoji="1" lang="en-US" altLang="zh-CN" dirty="0">
                <a:latin typeface="黑体" panose="02010609060101010101" pitchFamily="49" charset="-122"/>
                <a:ea typeface="黑体" panose="02010609060101010101" pitchFamily="49" charset="-122"/>
              </a:rPr>
              <a:t>3.</a:t>
            </a:r>
            <a:r>
              <a:rPr kumimoji="1" lang="zh-CN" altLang="en-US" dirty="0">
                <a:latin typeface="黑体" panose="02010609060101010101" pitchFamily="49" charset="-122"/>
                <a:ea typeface="黑体" panose="02010609060101010101" pitchFamily="49" charset="-122"/>
              </a:rPr>
              <a:t>前置程序</a:t>
            </a:r>
            <a:r>
              <a:rPr kumimoji="1" lang="zh-CN" altLang="en-US" dirty="0">
                <a:latin typeface="黑体" panose="02010609060101010101" pitchFamily="49" charset="-122"/>
                <a:ea typeface="黑体" panose="02010609060101010101" pitchFamily="49" charset="-122"/>
                <a:sym typeface="Wingdings" panose="05000000000000000000" pitchFamily="2" charset="2"/>
              </a:rPr>
              <a:t>：</a:t>
            </a:r>
            <a:r>
              <a:rPr lang="zh-CN" altLang="en-US" dirty="0">
                <a:latin typeface="黑体" panose="02010609060101010101" pitchFamily="49" charset="-122"/>
                <a:ea typeface="黑体" panose="02010609060101010101" pitchFamily="49" charset="-122"/>
              </a:rPr>
              <a:t>股东在起诉前应书面请求 监事会、监事、董事会、执行董事向人民法院起诉，只有在遭到后者拒绝，或者自后者收到请求之日起 </a:t>
            </a:r>
            <a:r>
              <a:rPr lang="en-US" altLang="zh-CN" dirty="0">
                <a:latin typeface="黑体" panose="02010609060101010101" pitchFamily="49" charset="-122"/>
                <a:ea typeface="黑体" panose="02010609060101010101" pitchFamily="49" charset="-122"/>
              </a:rPr>
              <a:t>30</a:t>
            </a:r>
            <a:r>
              <a:rPr lang="zh-CN" altLang="en-US" dirty="0">
                <a:latin typeface="黑体" panose="02010609060101010101" pitchFamily="49" charset="-122"/>
                <a:ea typeface="黑体" panose="02010609060101010101" pitchFamily="49" charset="-122"/>
              </a:rPr>
              <a:t>日内未起诉，或有</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a:t>
            </a:r>
            <a:r>
              <a:rPr lang="en-US" altLang="zh-CN" dirty="0">
                <a:latin typeface="黑体" panose="02010609060101010101" pitchFamily="49" charset="-122"/>
                <a:ea typeface="黑体" panose="02010609060101010101" pitchFamily="49" charset="-122"/>
              </a:rPr>
              <a:t>151</a:t>
            </a:r>
            <a:r>
              <a:rPr lang="zh-CN" altLang="en-US" dirty="0">
                <a:latin typeface="黑体" panose="02010609060101010101" pitchFamily="49" charset="-122"/>
                <a:ea typeface="黑体" panose="02010609060101010101" pitchFamily="49" charset="-122"/>
              </a:rPr>
              <a:t>条第</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款规定的紧急情况，股东才能向法院提起代表诉讼。 </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1103"/>
            <a:ext cx="12192000" cy="988454"/>
          </a:xfrm>
        </p:spPr>
        <p:txBody>
          <a:bodyPr>
            <a:normAutofit/>
          </a:bodyPr>
          <a:lstStyle/>
          <a:p>
            <a:r>
              <a:rPr lang="zh-CN" altLang="en-US" sz="3600" b="1" dirty="0">
                <a:latin typeface="黑体" panose="02010609060101010101" pitchFamily="49" charset="-122"/>
                <a:ea typeface="黑体" panose="02010609060101010101" pitchFamily="49" charset="-122"/>
              </a:rPr>
              <a:t>第四节  公司的组织结构</a:t>
            </a:r>
            <a:endParaRPr lang="zh-CN" altLang="en-US" sz="36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644416" y="1492301"/>
            <a:ext cx="6152862" cy="3537397"/>
          </a:xfrm>
        </p:spPr>
        <p:txBody>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一、公司组织机构概述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二、股东会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三、董事会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四、监事会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五、经理</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636813"/>
            <a:ext cx="12187690" cy="1103811"/>
          </a:xfrm>
        </p:spPr>
        <p:txBody>
          <a:bodyPr>
            <a:normAutofit fontScale="90000"/>
          </a:bodyPr>
          <a:lstStyle/>
          <a:p>
            <a:r>
              <a:rPr lang="zh-CN" altLang="en-US" sz="2700" b="1" dirty="0">
                <a:latin typeface="黑体" panose="02010609060101010101" pitchFamily="49" charset="-122"/>
                <a:ea typeface="黑体" panose="02010609060101010101" pitchFamily="49" charset="-122"/>
              </a:rPr>
              <a:t>第四节  公司的组织结构</a:t>
            </a:r>
            <a:br>
              <a:rPr lang="zh-CN" altLang="en-US" dirty="0">
                <a:latin typeface="黑体" panose="02010609060101010101" pitchFamily="49" charset="-122"/>
                <a:ea typeface="黑体" panose="02010609060101010101" pitchFamily="49" charset="-122"/>
              </a:rPr>
            </a:br>
            <a:endParaRPr lang="zh-CN" altLang="en-US" dirty="0"/>
          </a:p>
        </p:txBody>
      </p:sp>
      <p:sp>
        <p:nvSpPr>
          <p:cNvPr id="3" name="内容占位符 2"/>
          <p:cNvSpPr>
            <a:spLocks noGrp="1"/>
          </p:cNvSpPr>
          <p:nvPr>
            <p:ph idx="1"/>
          </p:nvPr>
        </p:nvSpPr>
        <p:spPr>
          <a:xfrm>
            <a:off x="1093454" y="1188718"/>
            <a:ext cx="10000781" cy="4531764"/>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一、公司组织机构概述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（一）公司组织机构的含义</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公司的组织机构是为了适应公司的组织机能而依法设置的实现其权利能力和行为能力的有机统一的组织系统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（二）公司组织机构设置的基本原则</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分权制衡原则</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效率优先兼顾公平原则</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民主与集中相结合原则</a:t>
            </a:r>
            <a:endParaRPr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4"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4"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4" fill="hold" grpId="0"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0" fill="hold">
                            <p:stCondLst>
                              <p:cond delay="3500"/>
                            </p:stCondLst>
                            <p:childTnLst>
                              <p:par>
                                <p:cTn id="41" presetID="2" presetClass="entr" presetSubtype="4"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5966" y="625698"/>
            <a:ext cx="9160635" cy="5390779"/>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二、股东会</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（一）股东会的概念</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概念：</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广义上泛指在各类公司中由全体股东组成的公司权力机构；狭义上专指有限责任公司的权力机构。</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特征：</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全体股东组成</a:t>
            </a: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最高权力机构</a:t>
            </a:r>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法定非常设</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（二）股东会的职权：公司重大事项</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（三）股东会的种类：普通会议与特别会议</a:t>
            </a:r>
            <a:endParaRPr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7879" y="503847"/>
            <a:ext cx="9834047" cy="5478385"/>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（四）股东会的召集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召集人原则上为董事会</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董事会或者执行董事不能履行或者不履行召集股东会会议职责的，由监事会或者不设监事会的公司的监事召集和主持</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3.</a:t>
            </a:r>
            <a:r>
              <a:rPr lang="zh-CN" altLang="zh-CN" dirty="0">
                <a:latin typeface="黑体" panose="02010609060101010101" pitchFamily="49" charset="-122"/>
                <a:ea typeface="黑体" panose="02010609060101010101" pitchFamily="49" charset="-122"/>
              </a:rPr>
              <a:t>监事会或者监事不召集和主持的，代表</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10</a:t>
            </a:r>
            <a:r>
              <a:rPr lang="zh-CN" altLang="zh-CN" dirty="0">
                <a:latin typeface="黑体" panose="02010609060101010101" pitchFamily="49" charset="-122"/>
                <a:ea typeface="黑体" panose="02010609060101010101" pitchFamily="49" charset="-122"/>
              </a:rPr>
              <a:t>以上表决权的股东可以自行召集和主持。</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（五）股东会决议的种类：普通决议与特别决议</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（六）股东会的议事记录：</a:t>
            </a:r>
            <a:r>
              <a:rPr lang="zh-CN" altLang="zh-CN" dirty="0">
                <a:latin typeface="黑体" panose="02010609060101010101" pitchFamily="49" charset="-122"/>
                <a:ea typeface="黑体" panose="02010609060101010101" pitchFamily="49" charset="-122"/>
              </a:rPr>
              <a:t>完备</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（七）股东会议的无效与撤销</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7879" y="386180"/>
            <a:ext cx="10753859" cy="5422005"/>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三、董事会</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（一）董事会的概念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概念：</a:t>
            </a:r>
            <a:r>
              <a:rPr lang="zh-CN" altLang="zh-CN" dirty="0">
                <a:latin typeface="黑体" panose="02010609060101010101" pitchFamily="49" charset="-122"/>
                <a:ea typeface="黑体" panose="02010609060101010101" pitchFamily="49" charset="-122"/>
              </a:rPr>
              <a:t>董事会是由股东会选举产生的，由全体董事组成的行使经营决策和管理权的公司常设的集体业务执行机关。</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内涵：</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业务执行机关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集体执行机关  </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经营决策的</a:t>
            </a:r>
            <a:r>
              <a:rPr lang="zh-CN" altLang="en-US" dirty="0">
                <a:latin typeface="黑体" panose="02010609060101010101" pitchFamily="49" charset="-122"/>
                <a:ea typeface="黑体" panose="02010609060101010101" pitchFamily="49" charset="-122"/>
              </a:rPr>
              <a:t>领导机关  </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法定常设</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（二）董事会的职权：对</a:t>
            </a:r>
            <a:r>
              <a:rPr lang="zh-CN" altLang="zh-CN" dirty="0">
                <a:latin typeface="黑体" panose="02010609060101010101" pitchFamily="49" charset="-122"/>
                <a:ea typeface="黑体" panose="02010609060101010101" pitchFamily="49" charset="-122"/>
              </a:rPr>
              <a:t>内的经营管理权和对外的业务代表权。</a:t>
            </a:r>
            <a:endParaRPr lang="zh-CN" altLang="zh-CN" dirty="0">
              <a:latin typeface="黑体" panose="02010609060101010101" pitchFamily="49" charset="-122"/>
              <a:ea typeface="黑体" panose="02010609060101010101" pitchFamily="49" charset="-122"/>
            </a:endParaRPr>
          </a:p>
          <a:p>
            <a:pPr marL="0" indent="0">
              <a:buNone/>
            </a:pPr>
            <a:endParaRPr lang="en-US" altLang="zh-CN" dirty="0">
              <a:latin typeface="华文楷体" panose="02010600040101010101"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7879" y="807378"/>
            <a:ext cx="9221273" cy="4032391"/>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（三）董事会的产生和组成：</a:t>
            </a:r>
            <a:r>
              <a:rPr lang="zh-CN" altLang="zh-CN" dirty="0">
                <a:latin typeface="黑体" panose="02010609060101010101" pitchFamily="49" charset="-122"/>
                <a:ea typeface="黑体" panose="02010609060101010101" pitchFamily="49" charset="-122"/>
              </a:rPr>
              <a:t>董事一般应由股东会选任，董事会由符合条件的董事组成</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（四）董事会会议：普通会议与特别会议</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（五）董事的义务和责任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忠实义务和勤勉义务</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董事对公司的责任</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和</a:t>
            </a:r>
            <a:r>
              <a:rPr lang="zh-CN" altLang="zh-CN" dirty="0">
                <a:latin typeface="黑体" panose="02010609060101010101" pitchFamily="49" charset="-122"/>
                <a:ea typeface="黑体" panose="02010609060101010101" pitchFamily="49" charset="-122"/>
              </a:rPr>
              <a:t>董事对股东的责任</a:t>
            </a:r>
            <a:endParaRPr lang="zh-CN"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500"/>
                                        <p:tgtEl>
                                          <p:spTgt spid="3">
                                            <p:txEl>
                                              <p:pRg st="1" end="1"/>
                                            </p:txEl>
                                          </p:spTgt>
                                        </p:tgtEl>
                                      </p:cBhvr>
                                    </p:animEffect>
                                  </p:childTnLst>
                                </p:cTn>
                              </p:par>
                            </p:childTnLst>
                          </p:cTn>
                        </p:par>
                        <p:par>
                          <p:cTn id="12" fill="hold">
                            <p:stCondLst>
                              <p:cond delay="1000"/>
                            </p:stCondLst>
                            <p:childTnLst>
                              <p:par>
                                <p:cTn id="13" presetID="6" presetClass="entr" presetSubtype="16"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500"/>
                                        <p:tgtEl>
                                          <p:spTgt spid="3">
                                            <p:txEl>
                                              <p:pRg st="2" end="2"/>
                                            </p:txEl>
                                          </p:spTgt>
                                        </p:tgtEl>
                                      </p:cBhvr>
                                    </p:animEffect>
                                  </p:childTnLst>
                                </p:cTn>
                              </p:par>
                            </p:childTnLst>
                          </p:cTn>
                        </p:par>
                        <p:par>
                          <p:cTn id="16" fill="hold">
                            <p:stCondLst>
                              <p:cond delay="1500"/>
                            </p:stCondLst>
                            <p:childTnLst>
                              <p:par>
                                <p:cTn id="17" presetID="6" presetClass="entr" presetSubtype="16"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500"/>
                                        <p:tgtEl>
                                          <p:spTgt spid="3">
                                            <p:txEl>
                                              <p:pRg st="3" end="3"/>
                                            </p:txEl>
                                          </p:spTgt>
                                        </p:tgtEl>
                                      </p:cBhvr>
                                    </p:animEffect>
                                  </p:childTnLst>
                                </p:cTn>
                              </p:par>
                            </p:childTnLst>
                          </p:cTn>
                        </p:par>
                        <p:par>
                          <p:cTn id="20" fill="hold">
                            <p:stCondLst>
                              <p:cond delay="2000"/>
                            </p:stCondLst>
                            <p:childTnLst>
                              <p:par>
                                <p:cTn id="21" presetID="6" presetClass="entr" presetSubtype="16"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36373" y="513100"/>
            <a:ext cx="10597040" cy="5836184"/>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四、监事会</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（一）监事会的概念：</a:t>
            </a:r>
            <a:r>
              <a:rPr lang="zh-CN" altLang="zh-CN" dirty="0">
                <a:latin typeface="黑体" panose="02010609060101010101" pitchFamily="49" charset="-122"/>
                <a:ea typeface="黑体" panose="02010609060101010101" pitchFamily="49" charset="-122"/>
              </a:rPr>
              <a:t>监事会是对公司的业务活动进行监督和检查的公司常设机构</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（二）监事会的职权：</a:t>
            </a:r>
            <a:r>
              <a:rPr lang="zh-CN" altLang="zh-CN" dirty="0">
                <a:latin typeface="黑体" panose="02010609060101010101" pitchFamily="49" charset="-122"/>
                <a:ea typeface="黑体" panose="02010609060101010101" pitchFamily="49" charset="-122"/>
              </a:rPr>
              <a:t>法定监督机构</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（三）监事会的组成：</a:t>
            </a:r>
            <a:r>
              <a:rPr lang="zh-CN" altLang="zh-CN" dirty="0">
                <a:latin typeface="黑体" panose="02010609060101010101" pitchFamily="49" charset="-122"/>
                <a:ea typeface="黑体" panose="02010609060101010101" pitchFamily="49" charset="-122"/>
              </a:rPr>
              <a:t>包括股东代表和适当比例的公司职工代表</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（四）监事的任免：</a:t>
            </a:r>
            <a:r>
              <a:rPr lang="zh-CN" altLang="zh-CN" dirty="0">
                <a:latin typeface="黑体" panose="02010609060101010101" pitchFamily="49" charset="-122"/>
                <a:ea typeface="黑体" panose="02010609060101010101" pitchFamily="49" charset="-122"/>
              </a:rPr>
              <a:t>监事会中的股东代表，由股东会选举产生，职工代表则由公司职工通过职工代表大会、职工大会或者其他形式民主选举产生</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（五）监事的任期：</a:t>
            </a:r>
            <a:r>
              <a:rPr lang="zh-CN" altLang="zh-CN" dirty="0">
                <a:latin typeface="黑体" panose="02010609060101010101" pitchFamily="49" charset="-122"/>
                <a:ea typeface="黑体" panose="02010609060101010101" pitchFamily="49" charset="-122"/>
              </a:rPr>
              <a:t>监事的任期与董事相同，每届任期为</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年，连选可以连任。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（六）监事的义务和责任：</a:t>
            </a:r>
            <a:r>
              <a:rPr lang="zh-CN" altLang="zh-CN" dirty="0">
                <a:latin typeface="黑体" panose="02010609060101010101" pitchFamily="49" charset="-122"/>
                <a:ea typeface="黑体" panose="02010609060101010101" pitchFamily="49" charset="-122"/>
              </a:rPr>
              <a:t>忠实义务和勤勉义务</a:t>
            </a:r>
            <a:r>
              <a:rPr lang="zh-CN" altLang="en-US" dirty="0">
                <a:latin typeface="黑体" panose="02010609060101010101" pitchFamily="49" charset="-122"/>
                <a:ea typeface="黑体" panose="02010609060101010101" pitchFamily="49" charset="-122"/>
              </a:rPr>
              <a:t>；疏于而造成损害则赔偿责任。</a:t>
            </a:r>
            <a:endParaRPr lang="zh-CN" altLang="en-US" dirty="0">
              <a:latin typeface="黑体" panose="02010609060101010101" pitchFamily="49" charset="-122"/>
              <a:ea typeface="黑体" panose="02010609060101010101" pitchFamily="49" charset="-122"/>
            </a:endParaRPr>
          </a:p>
          <a:p>
            <a:endParaRPr lang="zh-CN" altLang="en-US" dirty="0"/>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anim calcmode="lin" valueType="num">
                                      <p:cBhvr>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88638" y="938838"/>
            <a:ext cx="8901582" cy="3799115"/>
          </a:xfrm>
        </p:spPr>
        <p:txBody>
          <a:bodyPr>
            <a:normAutofit fontScale="92500" lnSpcReduction="10000"/>
          </a:bodyPr>
          <a:lstStyle/>
          <a:p>
            <a:pPr marL="0" indent="0">
              <a:buNone/>
            </a:pPr>
            <a:r>
              <a:rPr lang="zh-CN" altLang="en-US" dirty="0">
                <a:latin typeface="黑体" panose="02010609060101010101" pitchFamily="49" charset="-122"/>
                <a:ea typeface="黑体" panose="02010609060101010101" pitchFamily="49" charset="-122"/>
              </a:rPr>
              <a:t>五、经理</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（一）经理的概念和职权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经理，又称经理人，是指由董事会作出决议聘任的主持日常经营工作的公司负责人。</a:t>
            </a:r>
            <a:r>
              <a:rPr lang="zh-CN" altLang="en-US" dirty="0">
                <a:latin typeface="黑体" panose="02010609060101010101" pitchFamily="49" charset="-122"/>
                <a:ea typeface="黑体" panose="02010609060101010101" pitchFamily="49" charset="-122"/>
              </a:rPr>
              <a:t>作为董事会的辅助机关，经理从属于董事会，对于专属于董事会作出决议的经营事项，经理不得越俎代庖，擅自作出决定。经理的职权范围通常是来自董事会的授权，只能在董事会或董事长授权的范围内对外代表公司。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（二）经理的选任和解聘：</a:t>
            </a:r>
            <a:r>
              <a:rPr lang="zh-CN" altLang="zh-CN" dirty="0">
                <a:latin typeface="黑体" panose="02010609060101010101" pitchFamily="49" charset="-122"/>
                <a:ea typeface="黑体" panose="02010609060101010101" pitchFamily="49" charset="-122"/>
              </a:rPr>
              <a:t>经理的选任和解聘均由董事会决定</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（三）经理的任务与责任：</a:t>
            </a:r>
            <a:r>
              <a:rPr lang="zh-CN" altLang="zh-CN" dirty="0">
                <a:latin typeface="黑体" panose="02010609060101010101" pitchFamily="49" charset="-122"/>
                <a:ea typeface="黑体" panose="02010609060101010101" pitchFamily="49" charset="-122"/>
              </a:rPr>
              <a:t>经理作为基于委任关系而产生的公司代理人，依法对公司负有忠实义务和勤勉义务。</a:t>
            </a:r>
            <a:endParaRPr lang="zh-CN" altLang="en-US" dirty="0">
              <a:latin typeface="黑体" panose="02010609060101010101" pitchFamily="49" charset="-122"/>
              <a:ea typeface="黑体" panose="02010609060101010101" pitchFamily="49" charset="-122"/>
            </a:endParaRPr>
          </a:p>
          <a:p>
            <a:endParaRPr lang="zh-CN" altLang="en-US" dirty="0"/>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530741"/>
            <a:ext cx="12192000" cy="962696"/>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第五节  公司的合并与分立</a:t>
            </a:r>
            <a:endParaRPr lang="zh-CN" altLang="en-US" b="1" dirty="0"/>
          </a:p>
        </p:txBody>
      </p:sp>
      <p:sp>
        <p:nvSpPr>
          <p:cNvPr id="3" name="内容占位符 2"/>
          <p:cNvSpPr>
            <a:spLocks noGrp="1"/>
          </p:cNvSpPr>
          <p:nvPr>
            <p:ph idx="1"/>
          </p:nvPr>
        </p:nvSpPr>
        <p:spPr>
          <a:xfrm>
            <a:off x="3328967" y="143757"/>
            <a:ext cx="5782920" cy="5193402"/>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一、公司的合并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二、公司的分立</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500"/>
                                        <p:tgtEl>
                                          <p:spTgt spid="3">
                                            <p:txEl>
                                              <p:pRg st="0" end="0"/>
                                            </p:txEl>
                                          </p:spTgt>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39148" y="325191"/>
            <a:ext cx="12052852" cy="1246031"/>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第一节  公司法概述</a:t>
            </a:r>
            <a:endParaRPr lang="zh-CN" altLang="en-US" b="1" dirty="0"/>
          </a:p>
        </p:txBody>
      </p:sp>
      <p:sp>
        <p:nvSpPr>
          <p:cNvPr id="3" name="内容占位符 2"/>
          <p:cNvSpPr>
            <a:spLocks noGrp="1"/>
          </p:cNvSpPr>
          <p:nvPr>
            <p:ph idx="1"/>
          </p:nvPr>
        </p:nvSpPr>
        <p:spPr>
          <a:xfrm>
            <a:off x="4055165" y="1571222"/>
            <a:ext cx="8136835" cy="4353339"/>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一、公司法的概念与调整对象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的制定与修订</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三、公司的概念与特征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四、公司的种类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五、公司的设立</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六、公司的人格</a:t>
            </a:r>
            <a:endParaRPr lang="zh-CN" altLang="en-US" dirty="0">
              <a:latin typeface="黑体" panose="02010609060101010101" pitchFamily="49" charset="-122"/>
              <a:ea typeface="黑体" panose="02010609060101010101" pitchFamily="49" charset="-122"/>
            </a:endParaRPr>
          </a:p>
          <a:p>
            <a:pPr marL="0" indent="0">
              <a:spcAft>
                <a:spcPts val="0"/>
              </a:spcAft>
              <a:buNone/>
            </a:pPr>
            <a:endParaRPr lang="zh-CN" altLang="en-US" dirty="0"/>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525867"/>
            <a:ext cx="12192000" cy="698863"/>
          </a:xfrm>
        </p:spPr>
        <p:txBody>
          <a:bodyPr>
            <a:noAutofit/>
          </a:bodyPr>
          <a:lstStyle/>
          <a:p>
            <a:r>
              <a:rPr lang="zh-CN" altLang="en-US" sz="2400" b="1" dirty="0">
                <a:latin typeface="黑体" panose="02010609060101010101" pitchFamily="49" charset="-122"/>
                <a:ea typeface="黑体" panose="02010609060101010101" pitchFamily="49" charset="-122"/>
              </a:rPr>
              <a:t>第五节  公司的合并与分立</a:t>
            </a:r>
            <a:endParaRPr lang="zh-CN" altLang="en-US" sz="2400" b="1" dirty="0"/>
          </a:p>
        </p:txBody>
      </p:sp>
      <p:sp>
        <p:nvSpPr>
          <p:cNvPr id="3" name="内容占位符 2"/>
          <p:cNvSpPr>
            <a:spLocks noGrp="1"/>
          </p:cNvSpPr>
          <p:nvPr>
            <p:ph idx="1"/>
          </p:nvPr>
        </p:nvSpPr>
        <p:spPr>
          <a:xfrm>
            <a:off x="897062" y="1014664"/>
            <a:ext cx="9955369" cy="5551305"/>
          </a:xfrm>
        </p:spPr>
        <p:txBody>
          <a:bodyPr>
            <a:normAutofit lnSpcReduction="10000"/>
          </a:bodyPr>
          <a:lstStyle/>
          <a:p>
            <a:pPr marL="0" indent="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一、公司的合并</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（一）公司合并的概念与形式</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两个或两个以上的公司依照法定程序归并为其中的一个公司或创设另一个新的公司的法律行为。</a:t>
            </a:r>
            <a:r>
              <a:rPr lang="zh-CN" altLang="en-US" dirty="0">
                <a:latin typeface="黑体" panose="02010609060101010101" pitchFamily="49" charset="-122"/>
                <a:ea typeface="黑体" panose="02010609060101010101" pitchFamily="49" charset="-122"/>
              </a:rPr>
              <a:t>包括吸收合并与新设合并。</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（二）公司合并的程序</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签订合并协议</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通过合并决议</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编制资产负债表和财产清单</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通知和公告债权人</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办理合并登记</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（三）公司合并的法律效果： </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一是公司的消灭、变更和新设</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二是权利义务的概括移转</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三是股东资格的当然承继</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500"/>
                                        <p:tgtEl>
                                          <p:spTgt spid="3">
                                            <p:txEl>
                                              <p:pRg st="0" end="0"/>
                                            </p:txEl>
                                          </p:spTgt>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500"/>
                                        <p:tgtEl>
                                          <p:spTgt spid="3">
                                            <p:txEl>
                                              <p:pRg st="1" end="1"/>
                                            </p:txEl>
                                          </p:spTgt>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500"/>
                                        <p:tgtEl>
                                          <p:spTgt spid="3">
                                            <p:txEl>
                                              <p:pRg st="2" end="2"/>
                                            </p:txEl>
                                          </p:spTgt>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500"/>
                                        <p:tgtEl>
                                          <p:spTgt spid="3">
                                            <p:txEl>
                                              <p:pRg st="3" end="3"/>
                                            </p:txEl>
                                          </p:spTgt>
                                        </p:tgtEl>
                                      </p:cBhvr>
                                    </p:animEffect>
                                  </p:childTnLst>
                                </p:cTn>
                              </p:par>
                            </p:childTnLst>
                          </p:cTn>
                        </p:par>
                        <p:par>
                          <p:cTn id="24" fill="hold">
                            <p:stCondLst>
                              <p:cond delay="2500"/>
                            </p:stCondLst>
                            <p:childTnLst>
                              <p:par>
                                <p:cTn id="25" presetID="21" presetClass="entr" presetSubtype="1"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500"/>
                                        <p:tgtEl>
                                          <p:spTgt spid="3">
                                            <p:txEl>
                                              <p:pRg st="4" end="4"/>
                                            </p:txEl>
                                          </p:spTgt>
                                        </p:tgtEl>
                                      </p:cBhvr>
                                    </p:animEffect>
                                  </p:childTnLst>
                                </p:cTn>
                              </p:par>
                            </p:childTnLst>
                          </p:cTn>
                        </p:par>
                        <p:par>
                          <p:cTn id="28" fill="hold">
                            <p:stCondLst>
                              <p:cond delay="3000"/>
                            </p:stCondLst>
                            <p:childTnLst>
                              <p:par>
                                <p:cTn id="29" presetID="21" presetClass="entr" presetSubtype="1"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heel(1)">
                                      <p:cBhvr>
                                        <p:cTn id="31" dur="500"/>
                                        <p:tgtEl>
                                          <p:spTgt spid="3">
                                            <p:txEl>
                                              <p:pRg st="5" end="5"/>
                                            </p:txEl>
                                          </p:spTgt>
                                        </p:tgtEl>
                                      </p:cBhvr>
                                    </p:animEffect>
                                  </p:childTnLst>
                                </p:cTn>
                              </p:par>
                            </p:childTnLst>
                          </p:cTn>
                        </p:par>
                        <p:par>
                          <p:cTn id="32" fill="hold">
                            <p:stCondLst>
                              <p:cond delay="3500"/>
                            </p:stCondLst>
                            <p:childTnLst>
                              <p:par>
                                <p:cTn id="33" presetID="21" presetClass="entr" presetSubtype="1"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heel(1)">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45966" y="331569"/>
            <a:ext cx="9215544" cy="6419424"/>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二、公司的分立</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（一）公司分立的概念与形式：</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公司的分立，是指一个公司依法定程序分为两个或两个以上公司的法律行为。</a:t>
            </a:r>
            <a:r>
              <a:rPr lang="zh-CN" altLang="en-US" dirty="0">
                <a:latin typeface="黑体" panose="02010609060101010101" pitchFamily="49" charset="-122"/>
                <a:ea typeface="黑体" panose="02010609060101010101" pitchFamily="49" charset="-122"/>
              </a:rPr>
              <a:t>包括新设分立与派生分立。</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（二）公司分立的程序：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股东会决议</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通知和公告债权人</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由分立后的各公司代表签署内部分立协议</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编制资产负债表及财产清单</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申请登记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（三）分立的法律效果：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对公司：</a:t>
            </a:r>
            <a:r>
              <a:rPr lang="zh-CN" altLang="zh-CN" dirty="0">
                <a:latin typeface="黑体" panose="02010609060101010101" pitchFamily="49" charset="-122"/>
                <a:ea typeface="黑体" panose="02010609060101010101" pitchFamily="49" charset="-122"/>
              </a:rPr>
              <a:t>分立可能导致其解散或资本和股东的变更</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对股东：</a:t>
            </a:r>
            <a:r>
              <a:rPr lang="zh-CN" altLang="zh-CN" dirty="0">
                <a:latin typeface="黑体" panose="02010609060101010101" pitchFamily="49" charset="-122"/>
                <a:ea typeface="黑体" panose="02010609060101010101" pitchFamily="49" charset="-122"/>
              </a:rPr>
              <a:t>其与原公司关系及其股权的数量和结构等的变化</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对债权人：</a:t>
            </a:r>
            <a:r>
              <a:rPr lang="zh-CN" altLang="zh-CN" dirty="0">
                <a:latin typeface="黑体" panose="02010609060101010101" pitchFamily="49" charset="-122"/>
                <a:ea typeface="黑体" panose="02010609060101010101" pitchFamily="49" charset="-122"/>
              </a:rPr>
              <a:t>债务人主体的变化</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260797"/>
            <a:ext cx="12192000" cy="1448733"/>
          </a:xfrm>
        </p:spPr>
        <p:txBody>
          <a:bodyPr/>
          <a:lstStyle/>
          <a:p>
            <a:r>
              <a:rPr lang="zh-CN" altLang="en-US" sz="3600" dirty="0">
                <a:solidFill>
                  <a:prstClr val="black"/>
                </a:solidFill>
                <a:latin typeface="黑体" panose="02010609060101010101" pitchFamily="49" charset="-122"/>
                <a:ea typeface="黑体" panose="02010609060101010101" pitchFamily="49" charset="-122"/>
              </a:rPr>
              <a:t>第六节  公司的解散与清算</a:t>
            </a:r>
            <a:endParaRPr lang="zh-CN" altLang="en-US" dirty="0"/>
          </a:p>
        </p:txBody>
      </p:sp>
      <p:sp>
        <p:nvSpPr>
          <p:cNvPr id="3" name="内容占位符 2"/>
          <p:cNvSpPr>
            <a:spLocks noGrp="1"/>
          </p:cNvSpPr>
          <p:nvPr>
            <p:ph idx="1"/>
          </p:nvPr>
        </p:nvSpPr>
        <p:spPr>
          <a:xfrm>
            <a:off x="3352801" y="1364974"/>
            <a:ext cx="7779026" cy="3154018"/>
          </a:xfrm>
        </p:spPr>
        <p:txBody>
          <a:bodyPr>
            <a:normAutofit/>
          </a:bodyPr>
          <a:lstStyle/>
          <a:p>
            <a:pPr marL="0" indent="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一、公司的解散	</a:t>
            </a:r>
            <a:endParaRPr lang="en-US" altLang="zh-CN" dirty="0">
              <a:latin typeface="黑体" panose="02010609060101010101" pitchFamily="49" charset="-122"/>
              <a:ea typeface="黑体" panose="02010609060101010101" pitchFamily="49" charset="-122"/>
            </a:endParaRPr>
          </a:p>
          <a:p>
            <a:pPr marL="0" indent="0">
              <a:lnSpc>
                <a:spcPct val="13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二、公司的清算</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1500"/>
                            </p:stCondLst>
                            <p:childTnLst>
                              <p:par>
                                <p:cTn id="15" presetID="16" presetClass="entr" presetSubtype="2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695920"/>
            <a:ext cx="12192000" cy="738051"/>
          </a:xfrm>
        </p:spPr>
        <p:txBody>
          <a:bodyPr>
            <a:noAutofit/>
          </a:bodyPr>
          <a:lstStyle/>
          <a:p>
            <a:r>
              <a:rPr lang="zh-CN" altLang="en-US" sz="2400" b="1" dirty="0">
                <a:latin typeface="黑体" panose="02010609060101010101" pitchFamily="49" charset="-122"/>
                <a:ea typeface="黑体" panose="02010609060101010101" pitchFamily="49" charset="-122"/>
              </a:rPr>
              <a:t>第六节  公司的解散与清算</a:t>
            </a:r>
            <a:endParaRPr lang="zh-CN" altLang="en-US" sz="2400" b="1" dirty="0"/>
          </a:p>
        </p:txBody>
      </p:sp>
      <p:sp>
        <p:nvSpPr>
          <p:cNvPr id="3" name="内容占位符 2"/>
          <p:cNvSpPr>
            <a:spLocks noGrp="1"/>
          </p:cNvSpPr>
          <p:nvPr>
            <p:ph idx="1"/>
          </p:nvPr>
        </p:nvSpPr>
        <p:spPr>
          <a:xfrm>
            <a:off x="1184054" y="1326653"/>
            <a:ext cx="9723549" cy="5007425"/>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一、公司的解散</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（一）公司解散的概念：</a:t>
            </a:r>
            <a:r>
              <a:rPr lang="zh-CN" altLang="zh-CN" dirty="0">
                <a:latin typeface="黑体" panose="02010609060101010101" pitchFamily="49" charset="-122"/>
                <a:ea typeface="黑体" panose="02010609060101010101" pitchFamily="49" charset="-122"/>
              </a:rPr>
              <a:t>解散属于公司法人资格消灭的程序</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（二）公司解散的原因</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（三）公司解散的登记和效力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公司</a:t>
            </a:r>
            <a:r>
              <a:rPr lang="zh-CN" altLang="zh-CN" dirty="0">
                <a:latin typeface="黑体" panose="02010609060101010101" pitchFamily="49" charset="-122"/>
                <a:ea typeface="黑体" panose="02010609060101010101" pitchFamily="49" charset="-122"/>
              </a:rPr>
              <a:t>权利能力便受到限制</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代表机关和业务执行机关均丧失其地位和职权</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股东与公司关系的规定仍然适用。</a:t>
            </a:r>
            <a:endParaRPr lang="zh-CN" altLang="en-US" dirty="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4583013" y="2744587"/>
          <a:ext cx="4901474" cy="154020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1184054" y="-32728"/>
            <a:ext cx="10513695" cy="536575"/>
            <a:chOff x="1969" y="0"/>
            <a:chExt cx="16557" cy="845"/>
          </a:xfrm>
        </p:grpSpPr>
        <p:sp>
          <p:nvSpPr>
            <p:cNvPr id="6" name="矩形 5"/>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ipe(down)">
                                      <p:cBhvr>
                                        <p:cTn id="28" dur="500"/>
                                        <p:tgtEl>
                                          <p:spTgt spid="3">
                                            <p:txEl>
                                              <p:pRg st="4" end="4"/>
                                            </p:txEl>
                                          </p:spTgt>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par>
                          <p:cTn id="33" fill="hold">
                            <p:stCondLst>
                              <p:cond delay="3500"/>
                            </p:stCondLst>
                            <p:childTnLst>
                              <p:par>
                                <p:cTn id="34" presetID="22" presetClass="entr" presetSubtype="4"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down)">
                                      <p:cBhvr>
                                        <p:cTn id="36" dur="500"/>
                                        <p:tgtEl>
                                          <p:spTgt spid="3">
                                            <p:txEl>
                                              <p:pRg st="6" end="6"/>
                                            </p:txEl>
                                          </p:spTgt>
                                        </p:tgtEl>
                                      </p:cBhvr>
                                    </p:animEffect>
                                  </p:childTnLst>
                                </p:cTn>
                              </p:par>
                            </p:childTnLst>
                          </p:cTn>
                        </p:par>
                        <p:par>
                          <p:cTn id="37" fill="hold">
                            <p:stCondLst>
                              <p:cond delay="4000"/>
                            </p:stCondLst>
                            <p:childTnLst>
                              <p:par>
                                <p:cTn id="38" presetID="22" presetClass="entr" presetSubtype="4" fill="hold" grpId="0"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Graphic spid="4"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7879" y="83794"/>
            <a:ext cx="9920093" cy="6270349"/>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二、公司的清算</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（一）公司清算的含义</a:t>
            </a:r>
            <a:r>
              <a:rPr lang="zh-CN" altLang="zh-CN" dirty="0">
                <a:latin typeface="黑体" panose="02010609060101010101" pitchFamily="49" charset="-122"/>
                <a:ea typeface="黑体" panose="02010609060101010101" pitchFamily="49" charset="-122"/>
              </a:rPr>
              <a:t>公司清算，是指公司解散后，处分其财产，终结其法律关系，从而消灭公司法人资格的法律程序。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（二）公司清算的种类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（三）清算中公司的机关</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清算期间公司其他机关消灭，股东会和监事会仍然存在，可以行使原有的职权，但以清算事务为限。 </a:t>
            </a:r>
            <a:endParaRPr lang="zh-CN" altLang="en-US" dirty="0">
              <a:latin typeface="黑体" panose="02010609060101010101" pitchFamily="49" charset="-122"/>
              <a:ea typeface="黑体" panose="02010609060101010101" pitchFamily="49" charset="-122"/>
            </a:endParaRPr>
          </a:p>
        </p:txBody>
      </p:sp>
      <p:graphicFrame>
        <p:nvGraphicFramePr>
          <p:cNvPr id="5" name="图示 4"/>
          <p:cNvGraphicFramePr/>
          <p:nvPr/>
        </p:nvGraphicFramePr>
        <p:xfrm>
          <a:off x="4798889" y="2338246"/>
          <a:ext cx="3728719" cy="218149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4" name="组合 3"/>
          <p:cNvGrpSpPr/>
          <p:nvPr/>
        </p:nvGrpSpPr>
        <p:grpSpPr>
          <a:xfrm>
            <a:off x="1184054" y="-32728"/>
            <a:ext cx="10513695" cy="536575"/>
            <a:chOff x="1969" y="0"/>
            <a:chExt cx="16557" cy="845"/>
          </a:xfrm>
        </p:grpSpPr>
        <p:sp>
          <p:nvSpPr>
            <p:cNvPr id="6" name="矩形 5"/>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4625" y="861520"/>
            <a:ext cx="10208018" cy="5327374"/>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（四）清算人</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清算人的选任</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en-US" altLang="zh-CN" dirty="0">
                <a:latin typeface="黑体" panose="02010609060101010101" pitchFamily="49" charset="-122"/>
                <a:ea typeface="黑体" panose="02010609060101010101" pitchFamily="49" charset="-122"/>
                <a:sym typeface="Wingdings" panose="05000000000000000000" pitchFamily="2" charset="2"/>
              </a:rPr>
              <a:t>1</a:t>
            </a:r>
            <a:r>
              <a:rPr lang="zh-CN" altLang="en-US" dirty="0">
                <a:latin typeface="黑体" panose="02010609060101010101" pitchFamily="49" charset="-122"/>
                <a:ea typeface="黑体" panose="02010609060101010101" pitchFamily="49" charset="-122"/>
                <a:sym typeface="Wingdings" panose="05000000000000000000" pitchFamily="2" charset="2"/>
              </a:rPr>
              <a:t>）法律规定产生；（</a:t>
            </a:r>
            <a:r>
              <a:rPr lang="en-US" altLang="zh-CN" dirty="0">
                <a:latin typeface="黑体" panose="02010609060101010101" pitchFamily="49" charset="-122"/>
                <a:ea typeface="黑体" panose="02010609060101010101" pitchFamily="49" charset="-122"/>
                <a:sym typeface="Wingdings" panose="05000000000000000000" pitchFamily="2" charset="2"/>
              </a:rPr>
              <a:t>2</a:t>
            </a:r>
            <a:r>
              <a:rPr lang="zh-CN" altLang="en-US" dirty="0">
                <a:latin typeface="黑体" panose="02010609060101010101" pitchFamily="49" charset="-122"/>
                <a:ea typeface="黑体" panose="02010609060101010101" pitchFamily="49" charset="-122"/>
                <a:sym typeface="Wingdings" panose="05000000000000000000" pitchFamily="2" charset="2"/>
              </a:rPr>
              <a:t>）股东选任；（</a:t>
            </a:r>
            <a:r>
              <a:rPr lang="en-US" altLang="zh-CN" dirty="0">
                <a:latin typeface="黑体" panose="02010609060101010101" pitchFamily="49" charset="-122"/>
                <a:ea typeface="黑体" panose="02010609060101010101" pitchFamily="49" charset="-122"/>
                <a:sym typeface="Wingdings" panose="05000000000000000000" pitchFamily="2" charset="2"/>
              </a:rPr>
              <a:t>3</a:t>
            </a:r>
            <a:r>
              <a:rPr lang="zh-CN" altLang="en-US" dirty="0">
                <a:latin typeface="黑体" panose="02010609060101010101" pitchFamily="49" charset="-122"/>
                <a:ea typeface="黑体" panose="02010609060101010101" pitchFamily="49" charset="-122"/>
                <a:sym typeface="Wingdings" panose="05000000000000000000" pitchFamily="2" charset="2"/>
              </a:rPr>
              <a:t>）法院指定</a:t>
            </a:r>
            <a:endParaRPr lang="en-US" altLang="zh-CN" dirty="0">
              <a:latin typeface="黑体" panose="02010609060101010101" pitchFamily="49" charset="-122"/>
              <a:ea typeface="黑体" panose="02010609060101010101" pitchFamily="49" charset="-122"/>
              <a:sym typeface="Wingdings" panose="05000000000000000000" pitchFamily="2" charset="2"/>
            </a:endParaRPr>
          </a:p>
          <a:p>
            <a:pPr marL="0" indent="0">
              <a:buNone/>
            </a:pPr>
            <a:r>
              <a:rPr lang="en-US" altLang="zh-CN" dirty="0">
                <a:latin typeface="黑体" panose="02010609060101010101" pitchFamily="49" charset="-122"/>
                <a:ea typeface="黑体" panose="02010609060101010101" pitchFamily="49" charset="-122"/>
                <a:sym typeface="Wingdings" panose="05000000000000000000" pitchFamily="2" charset="2"/>
              </a:rPr>
              <a:t>2.</a:t>
            </a:r>
            <a:r>
              <a:rPr lang="zh-CN" altLang="en-US" dirty="0">
                <a:latin typeface="黑体" panose="02010609060101010101" pitchFamily="49" charset="-122"/>
                <a:ea typeface="黑体" panose="02010609060101010101" pitchFamily="49" charset="-122"/>
              </a:rPr>
              <a:t>清算人有不当行为或不称职的行为时，可以将其解任。有股东会解任和法院依利害关系人申请将清算人解任两种方式。</a:t>
            </a:r>
            <a:endParaRPr lang="en-US" altLang="zh-CN" dirty="0">
              <a:latin typeface="黑体" panose="02010609060101010101" pitchFamily="49" charset="-122"/>
              <a:ea typeface="黑体" panose="02010609060101010101" pitchFamily="49" charset="-122"/>
            </a:endParaRPr>
          </a:p>
          <a:p>
            <a:pPr marL="0" indent="0">
              <a:buClr>
                <a:schemeClr val="tx1"/>
              </a:buClr>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清算人作为清算中公司的机关，在执行清算事务范围内，相当于董事的地位，享有与董事同等的权利和义务。 </a:t>
            </a:r>
            <a:endParaRPr lang="zh-CN" altLang="en-US" dirty="0">
              <a:latin typeface="黑体" panose="02010609060101010101" pitchFamily="49" charset="-122"/>
              <a:ea typeface="黑体" panose="02010609060101010101" pitchFamily="49" charset="-122"/>
            </a:endParaRPr>
          </a:p>
          <a:p>
            <a:pPr marL="0" indent="0">
              <a:buClr>
                <a:schemeClr val="tx1"/>
              </a:buClr>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清算人的义务：</a:t>
            </a:r>
            <a:endParaRPr lang="en-US" altLang="zh-CN" dirty="0">
              <a:latin typeface="黑体" panose="02010609060101010101" pitchFamily="49" charset="-122"/>
              <a:ea typeface="黑体" panose="02010609060101010101" pitchFamily="49" charset="-122"/>
            </a:endParaRPr>
          </a:p>
          <a:p>
            <a:pPr>
              <a:buClr>
                <a:schemeClr val="tx1"/>
              </a:buClr>
            </a:pPr>
            <a:r>
              <a:rPr lang="zh-CN" altLang="en-US" dirty="0">
                <a:latin typeface="黑体" panose="02010609060101010101" pitchFamily="49" charset="-122"/>
                <a:ea typeface="黑体" panose="02010609060101010101" pitchFamily="49" charset="-122"/>
              </a:rPr>
              <a:t>忠实和勤勉义务，遵守法律、法规和公司章程的规定及股东会的决议 </a:t>
            </a:r>
            <a:endParaRPr lang="en-US" altLang="zh-CN" dirty="0">
              <a:latin typeface="黑体" panose="02010609060101010101" pitchFamily="49" charset="-122"/>
              <a:ea typeface="黑体" panose="02010609060101010101" pitchFamily="49" charset="-122"/>
            </a:endParaRPr>
          </a:p>
          <a:p>
            <a:pPr>
              <a:buClr>
                <a:schemeClr val="tx1"/>
              </a:buClr>
            </a:pPr>
            <a:r>
              <a:rPr lang="zh-CN" altLang="en-US" dirty="0">
                <a:latin typeface="黑体" panose="02010609060101010101" pitchFamily="49" charset="-122"/>
                <a:ea typeface="黑体" panose="02010609060101010101" pitchFamily="49" charset="-122"/>
              </a:rPr>
              <a:t>善良管理人的注意义务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（五）清算程序</a:t>
            </a:r>
            <a:endParaRPr lang="zh-CN" altLang="en-US" dirty="0">
              <a:latin typeface="黑体" panose="02010609060101010101" pitchFamily="49" charset="-122"/>
              <a:ea typeface="黑体" panose="02010609060101010101" pitchFamily="49" charset="-122"/>
            </a:endParaRPr>
          </a:p>
          <a:p>
            <a:pPr marL="0" indent="0">
              <a:buNone/>
            </a:pPr>
            <a:r>
              <a:rPr kumimoji="1" lang="zh-CN" altLang="en-US" dirty="0">
                <a:latin typeface="黑体" panose="02010609060101010101" pitchFamily="49" charset="-122"/>
                <a:ea typeface="黑体" panose="02010609060101010101" pitchFamily="49" charset="-122"/>
              </a:rPr>
              <a:t>组织清算组</a:t>
            </a:r>
            <a:r>
              <a:rPr kumimoji="1" lang="en-US" altLang="zh-CN" dirty="0">
                <a:latin typeface="黑体" panose="02010609060101010101" pitchFamily="49" charset="-122"/>
                <a:ea typeface="黑体" panose="02010609060101010101" pitchFamily="49" charset="-122"/>
              </a:rPr>
              <a:t>---</a:t>
            </a:r>
            <a:r>
              <a:rPr kumimoji="1" lang="zh-CN" altLang="en-US" dirty="0">
                <a:latin typeface="黑体" panose="02010609060101010101" pitchFamily="49" charset="-122"/>
                <a:ea typeface="黑体" panose="02010609060101010101" pitchFamily="49" charset="-122"/>
              </a:rPr>
              <a:t>公告、通知债权人</a:t>
            </a:r>
            <a:r>
              <a:rPr kumimoji="1" lang="en-US" altLang="zh-CN" dirty="0">
                <a:latin typeface="黑体" panose="02010609060101010101" pitchFamily="49" charset="-122"/>
                <a:ea typeface="黑体" panose="02010609060101010101" pitchFamily="49" charset="-122"/>
              </a:rPr>
              <a:t>---</a:t>
            </a:r>
            <a:r>
              <a:rPr kumimoji="1" lang="zh-CN" altLang="en-US" dirty="0">
                <a:latin typeface="黑体" panose="02010609060101010101" pitchFamily="49" charset="-122"/>
                <a:ea typeface="黑体" panose="02010609060101010101" pitchFamily="49" charset="-122"/>
              </a:rPr>
              <a:t>制定清算方案</a:t>
            </a:r>
            <a:r>
              <a:rPr kumimoji="1" lang="en-US" altLang="zh-CN" dirty="0">
                <a:latin typeface="黑体" panose="02010609060101010101" pitchFamily="49" charset="-122"/>
                <a:ea typeface="黑体" panose="02010609060101010101" pitchFamily="49" charset="-122"/>
              </a:rPr>
              <a:t>---</a:t>
            </a:r>
            <a:r>
              <a:rPr kumimoji="1" lang="zh-CN" altLang="en-US" dirty="0">
                <a:latin typeface="黑体" panose="02010609060101010101" pitchFamily="49" charset="-122"/>
                <a:ea typeface="黑体" panose="02010609060101010101" pitchFamily="49" charset="-122"/>
              </a:rPr>
              <a:t>收取债权，清偿债务</a:t>
            </a:r>
            <a:r>
              <a:rPr kumimoji="1" lang="en-US" altLang="zh-CN" dirty="0">
                <a:latin typeface="黑体" panose="02010609060101010101" pitchFamily="49" charset="-122"/>
                <a:ea typeface="黑体" panose="02010609060101010101" pitchFamily="49" charset="-122"/>
              </a:rPr>
              <a:t>---</a:t>
            </a:r>
            <a:r>
              <a:rPr kumimoji="1" lang="zh-CN" altLang="en-US" dirty="0">
                <a:latin typeface="黑体" panose="02010609060101010101" pitchFamily="49" charset="-122"/>
                <a:ea typeface="黑体" panose="02010609060101010101" pitchFamily="49" charset="-122"/>
              </a:rPr>
              <a:t>分配剩余财产</a:t>
            </a:r>
            <a:r>
              <a:rPr kumimoji="1" lang="en-US" altLang="zh-CN" dirty="0">
                <a:latin typeface="黑体" panose="02010609060101010101" pitchFamily="49" charset="-122"/>
                <a:ea typeface="黑体" panose="02010609060101010101" pitchFamily="49" charset="-122"/>
              </a:rPr>
              <a:t>---</a:t>
            </a:r>
            <a:r>
              <a:rPr kumimoji="1" lang="zh-CN" altLang="en-US" dirty="0">
                <a:latin typeface="黑体" panose="02010609060101010101" pitchFamily="49" charset="-122"/>
                <a:ea typeface="黑体" panose="02010609060101010101" pitchFamily="49" charset="-122"/>
              </a:rPr>
              <a:t>清算完结</a:t>
            </a:r>
            <a:endParaRPr kumimoji="1"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45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50" accel="100000" fill="hold">
                                          <p:stCondLst>
                                            <p:cond delay="45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1" fill="hold">
                            <p:stCondLst>
                              <p:cond delay="500"/>
                            </p:stCondLst>
                            <p:childTnLst>
                              <p:par>
                                <p:cTn id="12" presetID="37"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anim calcmode="lin" valueType="num">
                                      <p:cBhvr>
                                        <p:cTn id="1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45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7" dur="50" accel="100000" fill="hold">
                                          <p:stCondLst>
                                            <p:cond delay="45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18" fill="hold">
                            <p:stCondLst>
                              <p:cond delay="1000"/>
                            </p:stCondLst>
                            <p:childTnLst>
                              <p:par>
                                <p:cTn id="19" presetID="37"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anim calcmode="lin" valueType="num">
                                      <p:cBhvr>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45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4" dur="50" accel="100000" fill="hold">
                                          <p:stCondLst>
                                            <p:cond delay="45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par>
                          <p:cTn id="25" fill="hold">
                            <p:stCondLst>
                              <p:cond delay="1500"/>
                            </p:stCondLst>
                            <p:childTnLst>
                              <p:par>
                                <p:cTn id="26" presetID="37" presetClass="entr" presetSubtype="0"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anim calcmode="lin" valueType="num">
                                      <p:cBhvr>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450" decel="100000" fill="hold"/>
                                        <p:tgtEl>
                                          <p:spTgt spid="3">
                                            <p:txEl>
                                              <p:pRg st="3" end="3"/>
                                            </p:txEl>
                                          </p:spTgt>
                                        </p:tgtEl>
                                        <p:attrNameLst>
                                          <p:attrName>ppt_y</p:attrName>
                                        </p:attrNameLst>
                                      </p:cBhvr>
                                      <p:tavLst>
                                        <p:tav tm="0">
                                          <p:val>
                                            <p:strVal val="#ppt_y+1"/>
                                          </p:val>
                                        </p:tav>
                                        <p:tav tm="100000">
                                          <p:val>
                                            <p:strVal val="#ppt_y-.03"/>
                                          </p:val>
                                        </p:tav>
                                      </p:tavLst>
                                    </p:anim>
                                    <p:anim calcmode="lin" valueType="num">
                                      <p:cBhvr>
                                        <p:cTn id="31" dur="50" accel="100000" fill="hold">
                                          <p:stCondLst>
                                            <p:cond delay="450"/>
                                          </p:stCondLst>
                                        </p:cTn>
                                        <p:tgtEl>
                                          <p:spTgt spid="3">
                                            <p:txEl>
                                              <p:pRg st="3" end="3"/>
                                            </p:txEl>
                                          </p:spTgt>
                                        </p:tgtEl>
                                        <p:attrNameLst>
                                          <p:attrName>ppt_y</p:attrName>
                                        </p:attrNameLst>
                                      </p:cBhvr>
                                      <p:tavLst>
                                        <p:tav tm="0">
                                          <p:val>
                                            <p:strVal val="#ppt_y-.03"/>
                                          </p:val>
                                        </p:tav>
                                        <p:tav tm="100000">
                                          <p:val>
                                            <p:strVal val="#ppt_y"/>
                                          </p:val>
                                        </p:tav>
                                      </p:tavLst>
                                    </p:anim>
                                  </p:childTnLst>
                                </p:cTn>
                              </p:par>
                            </p:childTnLst>
                          </p:cTn>
                        </p:par>
                        <p:par>
                          <p:cTn id="32" fill="hold">
                            <p:stCondLst>
                              <p:cond delay="2000"/>
                            </p:stCondLst>
                            <p:childTnLst>
                              <p:par>
                                <p:cTn id="33" presetID="37"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anim calcmode="lin" valueType="num">
                                      <p:cBhvr>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450" decel="100000" fill="hold"/>
                                        <p:tgtEl>
                                          <p:spTgt spid="3">
                                            <p:txEl>
                                              <p:pRg st="4" end="4"/>
                                            </p:txEl>
                                          </p:spTgt>
                                        </p:tgtEl>
                                        <p:attrNameLst>
                                          <p:attrName>ppt_y</p:attrName>
                                        </p:attrNameLst>
                                      </p:cBhvr>
                                      <p:tavLst>
                                        <p:tav tm="0">
                                          <p:val>
                                            <p:strVal val="#ppt_y+1"/>
                                          </p:val>
                                        </p:tav>
                                        <p:tav tm="100000">
                                          <p:val>
                                            <p:strVal val="#ppt_y-.03"/>
                                          </p:val>
                                        </p:tav>
                                      </p:tavLst>
                                    </p:anim>
                                    <p:anim calcmode="lin" valueType="num">
                                      <p:cBhvr>
                                        <p:cTn id="38" dur="50" accel="100000" fill="hold">
                                          <p:stCondLst>
                                            <p:cond delay="450"/>
                                          </p:stCondLst>
                                        </p:cTn>
                                        <p:tgtEl>
                                          <p:spTgt spid="3">
                                            <p:txEl>
                                              <p:pRg st="4" end="4"/>
                                            </p:txEl>
                                          </p:spTgt>
                                        </p:tgtEl>
                                        <p:attrNameLst>
                                          <p:attrName>ppt_y</p:attrName>
                                        </p:attrNameLst>
                                      </p:cBhvr>
                                      <p:tavLst>
                                        <p:tav tm="0">
                                          <p:val>
                                            <p:strVal val="#ppt_y-.03"/>
                                          </p:val>
                                        </p:tav>
                                        <p:tav tm="100000">
                                          <p:val>
                                            <p:strVal val="#ppt_y"/>
                                          </p:val>
                                        </p:tav>
                                      </p:tavLst>
                                    </p:anim>
                                  </p:childTnLst>
                                </p:cTn>
                              </p:par>
                            </p:childTnLst>
                          </p:cTn>
                        </p:par>
                        <p:par>
                          <p:cTn id="39" fill="hold">
                            <p:stCondLst>
                              <p:cond delay="2500"/>
                            </p:stCondLst>
                            <p:childTnLst>
                              <p:par>
                                <p:cTn id="40" presetID="37" presetClass="entr" presetSubtype="0" fill="hold" grpId="0" nodeType="after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anim calcmode="lin" valueType="num">
                                      <p:cBhvr>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450" decel="100000" fill="hold"/>
                                        <p:tgtEl>
                                          <p:spTgt spid="3">
                                            <p:txEl>
                                              <p:pRg st="5" end="5"/>
                                            </p:txEl>
                                          </p:spTgt>
                                        </p:tgtEl>
                                        <p:attrNameLst>
                                          <p:attrName>ppt_y</p:attrName>
                                        </p:attrNameLst>
                                      </p:cBhvr>
                                      <p:tavLst>
                                        <p:tav tm="0">
                                          <p:val>
                                            <p:strVal val="#ppt_y+1"/>
                                          </p:val>
                                        </p:tav>
                                        <p:tav tm="100000">
                                          <p:val>
                                            <p:strVal val="#ppt_y-.03"/>
                                          </p:val>
                                        </p:tav>
                                      </p:tavLst>
                                    </p:anim>
                                    <p:anim calcmode="lin" valueType="num">
                                      <p:cBhvr>
                                        <p:cTn id="45" dur="50" accel="100000" fill="hold">
                                          <p:stCondLst>
                                            <p:cond delay="450"/>
                                          </p:stCondLst>
                                        </p:cTn>
                                        <p:tgtEl>
                                          <p:spTgt spid="3">
                                            <p:txEl>
                                              <p:pRg st="5" end="5"/>
                                            </p:txEl>
                                          </p:spTgt>
                                        </p:tgtEl>
                                        <p:attrNameLst>
                                          <p:attrName>ppt_y</p:attrName>
                                        </p:attrNameLst>
                                      </p:cBhvr>
                                      <p:tavLst>
                                        <p:tav tm="0">
                                          <p:val>
                                            <p:strVal val="#ppt_y-.03"/>
                                          </p:val>
                                        </p:tav>
                                        <p:tav tm="100000">
                                          <p:val>
                                            <p:strVal val="#ppt_y"/>
                                          </p:val>
                                        </p:tav>
                                      </p:tavLst>
                                    </p:anim>
                                  </p:childTnLst>
                                </p:cTn>
                              </p:par>
                            </p:childTnLst>
                          </p:cTn>
                        </p:par>
                        <p:par>
                          <p:cTn id="46" fill="hold">
                            <p:stCondLst>
                              <p:cond delay="3000"/>
                            </p:stCondLst>
                            <p:childTnLst>
                              <p:par>
                                <p:cTn id="47" presetID="37" presetClass="entr" presetSubtype="0" fill="hold" grpId="0" nodeType="after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500"/>
                                        <p:tgtEl>
                                          <p:spTgt spid="3">
                                            <p:txEl>
                                              <p:pRg st="6" end="6"/>
                                            </p:txEl>
                                          </p:spTgt>
                                        </p:tgtEl>
                                      </p:cBhvr>
                                    </p:animEffect>
                                    <p:anim calcmode="lin" valueType="num">
                                      <p:cBhvr>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45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52" dur="50" accel="100000" fill="hold">
                                          <p:stCondLst>
                                            <p:cond delay="450"/>
                                          </p:stCondLst>
                                        </p:cTn>
                                        <p:tgtEl>
                                          <p:spTgt spid="3">
                                            <p:txEl>
                                              <p:pRg st="6" end="6"/>
                                            </p:txEl>
                                          </p:spTgt>
                                        </p:tgtEl>
                                        <p:attrNameLst>
                                          <p:attrName>ppt_y</p:attrName>
                                        </p:attrNameLst>
                                      </p:cBhvr>
                                      <p:tavLst>
                                        <p:tav tm="0">
                                          <p:val>
                                            <p:strVal val="#ppt_y-.03"/>
                                          </p:val>
                                        </p:tav>
                                        <p:tav tm="100000">
                                          <p:val>
                                            <p:strVal val="#ppt_y"/>
                                          </p:val>
                                        </p:tav>
                                      </p:tavLst>
                                    </p:anim>
                                  </p:childTnLst>
                                </p:cTn>
                              </p:par>
                            </p:childTnLst>
                          </p:cTn>
                        </p:par>
                        <p:par>
                          <p:cTn id="53" fill="hold">
                            <p:stCondLst>
                              <p:cond delay="3500"/>
                            </p:stCondLst>
                            <p:childTnLst>
                              <p:par>
                                <p:cTn id="54" presetID="37" presetClass="entr" presetSubtype="0" fill="hold" grpId="0" nodeType="after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500"/>
                                        <p:tgtEl>
                                          <p:spTgt spid="3">
                                            <p:txEl>
                                              <p:pRg st="7" end="7"/>
                                            </p:txEl>
                                          </p:spTgt>
                                        </p:tgtEl>
                                      </p:cBhvr>
                                    </p:animEffect>
                                    <p:anim calcmode="lin" valueType="num">
                                      <p:cBhvr>
                                        <p:cTn id="5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45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59" dur="50" accel="100000" fill="hold">
                                          <p:stCondLst>
                                            <p:cond delay="450"/>
                                          </p:stCondLst>
                                        </p:cTn>
                                        <p:tgtEl>
                                          <p:spTgt spid="3">
                                            <p:txEl>
                                              <p:pRg st="7" end="7"/>
                                            </p:txEl>
                                          </p:spTgt>
                                        </p:tgtEl>
                                        <p:attrNameLst>
                                          <p:attrName>ppt_y</p:attrName>
                                        </p:attrNameLst>
                                      </p:cBhvr>
                                      <p:tavLst>
                                        <p:tav tm="0">
                                          <p:val>
                                            <p:strVal val="#ppt_y-.03"/>
                                          </p:val>
                                        </p:tav>
                                        <p:tav tm="100000">
                                          <p:val>
                                            <p:strVal val="#ppt_y"/>
                                          </p:val>
                                        </p:tav>
                                      </p:tavLst>
                                    </p:anim>
                                  </p:childTnLst>
                                </p:cTn>
                              </p:par>
                            </p:childTnLst>
                          </p:cTn>
                        </p:par>
                        <p:par>
                          <p:cTn id="60" fill="hold">
                            <p:stCondLst>
                              <p:cond delay="4000"/>
                            </p:stCondLst>
                            <p:childTnLst>
                              <p:par>
                                <p:cTn id="61" presetID="37" presetClass="entr" presetSubtype="0" fill="hold" grpId="0" nodeType="after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500"/>
                                        <p:tgtEl>
                                          <p:spTgt spid="3">
                                            <p:txEl>
                                              <p:pRg st="8" end="8"/>
                                            </p:txEl>
                                          </p:spTgt>
                                        </p:tgtEl>
                                      </p:cBhvr>
                                    </p:animEffect>
                                    <p:anim calcmode="lin" valueType="num">
                                      <p:cBhvr>
                                        <p:cTn id="6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45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66" dur="50" accel="100000" fill="hold">
                                          <p:stCondLst>
                                            <p:cond delay="450"/>
                                          </p:stCondLst>
                                        </p:cTn>
                                        <p:tgtEl>
                                          <p:spTgt spid="3">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467136"/>
            <a:ext cx="12192000" cy="1319348"/>
          </a:xfrm>
        </p:spPr>
        <p:txBody>
          <a:bodyPr>
            <a:normAutofit/>
          </a:bodyPr>
          <a:lstStyle/>
          <a:p>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思考题</a:t>
            </a:r>
            <a:r>
              <a:rPr lang="en-US" altLang="zh-CN" sz="3200" b="1" dirty="0">
                <a:latin typeface="黑体" panose="02010609060101010101" pitchFamily="49" charset="-122"/>
                <a:ea typeface="黑体" panose="02010609060101010101" pitchFamily="49" charset="-122"/>
              </a:rPr>
              <a:t>】</a:t>
            </a:r>
            <a:endParaRPr lang="zh-CN" altLang="en-US" sz="3200" b="1" dirty="0"/>
          </a:p>
        </p:txBody>
      </p:sp>
      <p:sp>
        <p:nvSpPr>
          <p:cNvPr id="3" name="内容占位符 2"/>
          <p:cNvSpPr>
            <a:spLocks noGrp="1"/>
          </p:cNvSpPr>
          <p:nvPr>
            <p:ph idx="1"/>
          </p:nvPr>
        </p:nvSpPr>
        <p:spPr>
          <a:xfrm>
            <a:off x="1439057" y="1661159"/>
            <a:ext cx="9953468" cy="3124201"/>
          </a:xfrm>
        </p:spPr>
        <p:txBody>
          <a:bodyPr/>
          <a:lstStyle/>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公司的设立方式与效力。</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公司资本的构成与公司资本制度的类型。</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有限责任公司股东转让出资须符合哪些规定？</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公司各组织机构的地位及其主要职权。</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公司合并与分立的形式、程序与法律后果。</a:t>
            </a:r>
            <a:endParaRPr lang="zh-CN" altLang="en-US"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5" presetClass="entr" presetSubtype="0"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anim calcmode="lin" valueType="num">
                                      <p:cBhvr>
                                        <p:cTn id="14" dur="5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5"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45" presetClass="entr" presetSubtype="0"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1" dur="5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par>
                          <p:cTn id="22" fill="hold">
                            <p:stCondLst>
                              <p:cond delay="1500"/>
                            </p:stCondLst>
                            <p:childTnLst>
                              <p:par>
                                <p:cTn id="23" presetID="45" presetClass="entr" presetSubtype="0" fill="hold" grpId="0" nodeType="after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anim calcmode="lin" valueType="num">
                                      <p:cBhvr>
                                        <p:cTn id="26" dur="5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par>
                          <p:cTn id="28" fill="hold">
                            <p:stCondLst>
                              <p:cond delay="2000"/>
                            </p:stCondLst>
                            <p:childTnLst>
                              <p:par>
                                <p:cTn id="29" presetID="45" presetClass="entr" presetSubtype="0" fill="hold" grpId="0" nodeType="after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anim calcmode="lin" valueType="num">
                                      <p:cBhvr>
                                        <p:cTn id="32" dur="5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3"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34" fill="hold">
                            <p:stCondLst>
                              <p:cond delay="2500"/>
                            </p:stCondLst>
                            <p:childTnLst>
                              <p:par>
                                <p:cTn id="35" presetID="45"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anim calcmode="lin" valueType="num">
                                      <p:cBhvr>
                                        <p:cTn id="38" dur="5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9"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0" y="437323"/>
            <a:ext cx="12192000" cy="1042758"/>
          </a:xfrm>
        </p:spPr>
        <p:txBody>
          <a:bodyPr>
            <a:normAutofit/>
          </a:bodyPr>
          <a:lstStyle/>
          <a:p>
            <a:r>
              <a:rPr lang="zh-CN" altLang="en-US" sz="2400" b="1" dirty="0">
                <a:latin typeface="黑体" panose="02010609060101010101" pitchFamily="49" charset="-122"/>
                <a:ea typeface="黑体" panose="02010609060101010101" pitchFamily="49" charset="-122"/>
              </a:rPr>
              <a:t>第一节  公司法概述</a:t>
            </a:r>
            <a:endParaRPr lang="zh-CN" altLang="en-US" sz="2400" b="1" dirty="0"/>
          </a:p>
        </p:txBody>
      </p:sp>
      <p:sp>
        <p:nvSpPr>
          <p:cNvPr id="3" name="内容占位符 2"/>
          <p:cNvSpPr>
            <a:spLocks noGrp="1"/>
          </p:cNvSpPr>
          <p:nvPr>
            <p:ph idx="1"/>
          </p:nvPr>
        </p:nvSpPr>
        <p:spPr>
          <a:xfrm>
            <a:off x="1245966" y="958702"/>
            <a:ext cx="9517035" cy="5379778"/>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一、公司法的概念与调整对象</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（一）公司法的概念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公司法是调整公司在设立、组织、活动和解散的过程中所发生的社会关系的法律规范的总称。</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（二）公司法的调整对象</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主要是：</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公司的全部组织关系；</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公司的部分经营关系</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由此可见，就性质而言，公司法主要是组织法或主体法。</a:t>
            </a:r>
            <a:endParaRPr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par>
                          <p:cTn id="21" fill="hold">
                            <p:stCondLst>
                              <p:cond delay="20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500"/>
                                        <p:tgtEl>
                                          <p:spTgt spid="3">
                                            <p:txEl>
                                              <p:pRg st="3" end="3"/>
                                            </p:txEl>
                                          </p:spTgt>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500"/>
                                        <p:tgtEl>
                                          <p:spTgt spid="3">
                                            <p:txEl>
                                              <p:pRg st="4" end="4"/>
                                            </p:txEl>
                                          </p:spTgt>
                                        </p:tgtEl>
                                      </p:cBhvr>
                                    </p:animEffect>
                                  </p:childTnLst>
                                </p:cTn>
                              </p:par>
                            </p:childTnLst>
                          </p:cTn>
                        </p:par>
                        <p:par>
                          <p:cTn id="29" fill="hold">
                            <p:stCondLst>
                              <p:cond delay="3000"/>
                            </p:stCondLst>
                            <p:childTnLst>
                              <p:par>
                                <p:cTn id="30" presetID="16" presetClass="entr" presetSubtype="21"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71601" y="1107374"/>
            <a:ext cx="10131424" cy="3122983"/>
          </a:xfrm>
        </p:spPr>
        <p:txBody>
          <a:bodyPr>
            <a:normAutofit/>
          </a:bodyPr>
          <a:lstStyle/>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公司法的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制定与修订</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公司法的制定：</a:t>
            </a:r>
            <a:r>
              <a:rPr lang="en-US" altLang="zh-CN" dirty="0">
                <a:latin typeface="黑体" panose="02010609060101010101" pitchFamily="49" charset="-122"/>
                <a:ea typeface="黑体" panose="02010609060101010101" pitchFamily="49" charset="-122"/>
              </a:rPr>
              <a:t>1993 </a:t>
            </a:r>
            <a:r>
              <a:rPr lang="zh-CN" altLang="en-US" dirty="0">
                <a:latin typeface="黑体" panose="02010609060101010101" pitchFamily="49" charset="-122"/>
                <a:ea typeface="黑体" panose="02010609060101010101" pitchFamily="49" charset="-122"/>
              </a:rPr>
              <a:t>年</a:t>
            </a:r>
            <a:r>
              <a:rPr lang="en-US" altLang="zh-CN" dirty="0">
                <a:latin typeface="黑体" panose="02010609060101010101" pitchFamily="49" charset="-122"/>
                <a:ea typeface="黑体" panose="02010609060101010101" pitchFamily="49" charset="-122"/>
              </a:rPr>
              <a:t>12 </a:t>
            </a:r>
            <a:r>
              <a:rPr lang="zh-CN" altLang="en-US" dirty="0">
                <a:latin typeface="黑体" panose="02010609060101010101" pitchFamily="49" charset="-122"/>
                <a:ea typeface="黑体" panose="02010609060101010101" pitchFamily="49" charset="-122"/>
              </a:rPr>
              <a:t>月</a:t>
            </a:r>
            <a:r>
              <a:rPr lang="en-US" altLang="zh-CN" dirty="0">
                <a:latin typeface="黑体" panose="02010609060101010101" pitchFamily="49" charset="-122"/>
                <a:ea typeface="黑体" panose="02010609060101010101" pitchFamily="49" charset="-122"/>
              </a:rPr>
              <a:t>29 </a:t>
            </a:r>
            <a:r>
              <a:rPr lang="zh-CN" altLang="en-US" dirty="0">
                <a:latin typeface="黑体" panose="02010609060101010101" pitchFamily="49" charset="-122"/>
                <a:ea typeface="黑体" panose="02010609060101010101" pitchFamily="49" charset="-122"/>
              </a:rPr>
              <a:t>日，经第八届全国人民代表大会常务委员会第五次会议审议通过，</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中华人民共和国公司法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正式颁布。 </a:t>
            </a:r>
            <a:endParaRPr kumimoji="1"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kumimoji="1" lang="zh-CN" altLang="en-US" dirty="0">
                <a:latin typeface="黑体" panose="02010609060101010101" pitchFamily="49" charset="-122"/>
                <a:ea typeface="黑体" panose="02010609060101010101" pitchFamily="49" charset="-122"/>
              </a:rPr>
              <a:t>公司法的修订：</a:t>
            </a:r>
            <a:endParaRPr kumimoji="1" lang="en-US" altLang="zh-CN" dirty="0">
              <a:latin typeface="黑体" panose="02010609060101010101" pitchFamily="49" charset="-122"/>
              <a:ea typeface="黑体" panose="02010609060101010101" pitchFamily="49" charset="-122"/>
            </a:endParaRPr>
          </a:p>
          <a:p>
            <a:pPr>
              <a:spcAft>
                <a:spcPts val="0"/>
              </a:spcAft>
            </a:pPr>
            <a:endParaRPr kumimoji="1" lang="zh-CN" altLang="en-US" dirty="0"/>
          </a:p>
        </p:txBody>
      </p:sp>
      <p:graphicFrame>
        <p:nvGraphicFramePr>
          <p:cNvPr id="6" name="图示 5"/>
          <p:cNvGraphicFramePr/>
          <p:nvPr/>
        </p:nvGraphicFramePr>
        <p:xfrm>
          <a:off x="935667" y="3081130"/>
          <a:ext cx="10131423" cy="26694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7879" y="646045"/>
            <a:ext cx="9327209" cy="4595321"/>
          </a:xfrm>
        </p:spPr>
        <p:txBody>
          <a:bodyPr>
            <a:norm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三、公司的概念与特征</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公司是世界性的经济组织形式，由于各国法律文化及公司法制度的差异，对公司 概念的表述也不尽一致。 依据我国公司法的规定，公司 是指依照我国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在中国境内设立的、由股东出资组成的、从事营利性经 营活动的企业法人。</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（二）公司的特征</a:t>
            </a:r>
            <a:endParaRPr kumimoji="1" lang="zh-CN" altLang="en-US" dirty="0">
              <a:latin typeface="黑体" panose="02010609060101010101" pitchFamily="49" charset="-122"/>
              <a:ea typeface="黑体" panose="02010609060101010101" pitchFamily="49" charset="-122"/>
            </a:endParaRPr>
          </a:p>
        </p:txBody>
      </p:sp>
      <p:graphicFrame>
        <p:nvGraphicFramePr>
          <p:cNvPr id="4" name="图示 3"/>
          <p:cNvGraphicFramePr/>
          <p:nvPr/>
        </p:nvGraphicFramePr>
        <p:xfrm>
          <a:off x="5062331" y="4365066"/>
          <a:ext cx="4510818" cy="1752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pSp>
        <p:nvGrpSpPr>
          <p:cNvPr id="5" name="组合 4"/>
          <p:cNvGrpSpPr/>
          <p:nvPr/>
        </p:nvGrpSpPr>
        <p:grpSpPr>
          <a:xfrm>
            <a:off x="1184054" y="-32728"/>
            <a:ext cx="10513695" cy="536575"/>
            <a:chOff x="1969" y="0"/>
            <a:chExt cx="16557" cy="845"/>
          </a:xfrm>
        </p:grpSpPr>
        <p:sp>
          <p:nvSpPr>
            <p:cNvPr id="6" name="矩形 5"/>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03498" y="942595"/>
            <a:ext cx="3470868" cy="484975"/>
          </a:xfrm>
        </p:spPr>
        <p:txBody>
          <a:bodyPr>
            <a:normAutofit fontScale="92500" lnSpcReduction="20000"/>
          </a:bodyPr>
          <a:lstStyle/>
          <a:p>
            <a:pPr marL="0" indent="0">
              <a:buNone/>
            </a:pPr>
            <a:r>
              <a:rPr lang="zh-CN" altLang="en-US" sz="2600" dirty="0">
                <a:latin typeface="黑体" panose="02010609060101010101" pitchFamily="49" charset="-122"/>
                <a:ea typeface="黑体" panose="02010609060101010101" pitchFamily="49" charset="-122"/>
              </a:rPr>
              <a:t>四、公司的种类</a:t>
            </a:r>
            <a:endParaRPr lang="en-US" altLang="zh-CN" sz="2600" dirty="0">
              <a:latin typeface="黑体" panose="02010609060101010101" pitchFamily="49" charset="-122"/>
              <a:ea typeface="黑体" panose="02010609060101010101" pitchFamily="49" charset="-122"/>
            </a:endParaRPr>
          </a:p>
          <a:p>
            <a:pPr marL="0" indent="0">
              <a:buNone/>
            </a:pPr>
            <a:endParaRPr lang="en-US" altLang="zh-CN" sz="2800" dirty="0">
              <a:latin typeface="黑体" panose="02010609060101010101" pitchFamily="49" charset="-122"/>
              <a:ea typeface="黑体" panose="02010609060101010101" pitchFamily="49" charset="-122"/>
            </a:endParaRPr>
          </a:p>
          <a:p>
            <a:pPr marL="0" indent="0">
              <a:buNone/>
            </a:pPr>
            <a:endParaRPr lang="zh-CN" altLang="en-US" dirty="0"/>
          </a:p>
        </p:txBody>
      </p:sp>
      <p:graphicFrame>
        <p:nvGraphicFramePr>
          <p:cNvPr id="5" name="图示 4"/>
          <p:cNvGraphicFramePr/>
          <p:nvPr/>
        </p:nvGraphicFramePr>
        <p:xfrm>
          <a:off x="1803498" y="1185082"/>
          <a:ext cx="7718189" cy="50274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 name="文本框 1"/>
          <p:cNvSpPr txBox="1"/>
          <p:nvPr/>
        </p:nvSpPr>
        <p:spPr>
          <a:xfrm>
            <a:off x="8205849" y="1104405"/>
            <a:ext cx="2719450" cy="646331"/>
          </a:xfrm>
          <a:prstGeom prst="rect">
            <a:avLst/>
          </a:prstGeom>
          <a:noFill/>
        </p:spPr>
        <p:txBody>
          <a:bodyPr wrap="square" rtlCol="0">
            <a:spAutoFit/>
          </a:bodyPr>
          <a:lstStyle/>
          <a:p>
            <a:endParaRPr lang="zh-CN" altLang="en-US" dirty="0"/>
          </a:p>
          <a:p>
            <a:endParaRPr kumimoji="1" lang="zh-CN" altLang="en-US" dirty="0"/>
          </a:p>
        </p:txBody>
      </p:sp>
      <p:grpSp>
        <p:nvGrpSpPr>
          <p:cNvPr id="6" name="组合 5"/>
          <p:cNvGrpSpPr/>
          <p:nvPr/>
        </p:nvGrpSpPr>
        <p:grpSpPr>
          <a:xfrm>
            <a:off x="1184054" y="-32728"/>
            <a:ext cx="10513695" cy="536575"/>
            <a:chOff x="1969" y="0"/>
            <a:chExt cx="16557" cy="845"/>
          </a:xfrm>
        </p:grpSpPr>
        <p:sp>
          <p:nvSpPr>
            <p:cNvPr id="7" name="矩形 6"/>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arn(in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4054" y="1153203"/>
            <a:ext cx="9938759" cy="4150655"/>
          </a:xfrm>
        </p:spPr>
        <p:txBody>
          <a:bodyPr>
            <a:noAutofit/>
          </a:bodyPr>
          <a:lstStyle/>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五、公司的设立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（一）公司设立的概念</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公司设立，是指发起人为组建公司，使其取得法人资格所进行的一系列法律行为的总称。</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公司设立与公司成立的区别</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（二）公司设立的方式</a:t>
            </a:r>
            <a:endParaRPr lang="en-US" altLang="zh-CN" dirty="0">
              <a:latin typeface="黑体" panose="02010609060101010101" pitchFamily="49" charset="-122"/>
              <a:ea typeface="黑体" panose="02010609060101010101" pitchFamily="49" charset="-122"/>
            </a:endParaRPr>
          </a:p>
          <a:p>
            <a:pPr marL="0" indent="45720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发起设立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募集设立</a:t>
            </a:r>
            <a:endParaRPr lang="en-US" altLang="zh-CN" dirty="0">
              <a:latin typeface="黑体" panose="02010609060101010101" pitchFamily="49" charset="-122"/>
              <a:ea typeface="黑体" panose="02010609060101010101" pitchFamily="49" charset="-122"/>
            </a:endParaRPr>
          </a:p>
        </p:txBody>
      </p:sp>
      <p:grpSp>
        <p:nvGrpSpPr>
          <p:cNvPr id="4" name="组合 3"/>
          <p:cNvGrpSpPr/>
          <p:nvPr/>
        </p:nvGrpSpPr>
        <p:grpSpPr>
          <a:xfrm>
            <a:off x="1184054" y="-32728"/>
            <a:ext cx="10513695" cy="536575"/>
            <a:chOff x="1969" y="0"/>
            <a:chExt cx="16557" cy="845"/>
          </a:xfrm>
        </p:grpSpPr>
        <p:sp>
          <p:nvSpPr>
            <p:cNvPr id="5" name="矩形 4"/>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2.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3.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4.xml><?xml version="1.0" encoding="utf-8"?>
<p:tagLst xmlns:p="http://schemas.openxmlformats.org/presentationml/2006/main">
  <p:tag name="KSO_WM_TAG_VERSION" val="1.0"/>
  <p:tag name="KSO_WM_BEAUTIFY_FLAG" val="#wm#"/>
  <p:tag name="KSO_WM_TEMPLATE_CATEGORY" val="custom"/>
  <p:tag name="KSO_WM_TEMPLATE_INDEX" val="20187308"/>
  <p:tag name="KSO_WM_TEMPLATE_THUMBS_INDEX" val="1、2、3、6、8、10、11、12、15"/>
</p:tagLst>
</file>

<file path=ppt/tags/tag5.xml><?xml version="1.0" encoding="utf-8"?>
<p:tagLst xmlns:p="http://schemas.openxmlformats.org/presentationml/2006/main">
  <p:tag name="COMMONDATA" val="eyJoZGlkIjoiOGNlZGM4Y2Q2NGFmMTVhMGY4Mjk4ZWVmZTE4OGQ4OTgifQ=="/>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背景">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hangfa zhongxin ">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主题5">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黑体">
  <a:themeElements>
    <a:clrScheme name="2019空白演示文档">
      <a:dk1>
        <a:srgbClr val="000000"/>
      </a:dk1>
      <a:lt1>
        <a:srgbClr val="FFFFFF"/>
      </a:lt1>
      <a:dk2>
        <a:srgbClr val="E6E4E4"/>
      </a:dk2>
      <a:lt2>
        <a:srgbClr val="FFFFFF"/>
      </a:lt2>
      <a:accent1>
        <a:srgbClr val="477DEA"/>
      </a:accent1>
      <a:accent2>
        <a:srgbClr val="9B9B9B"/>
      </a:accent2>
      <a:accent3>
        <a:srgbClr val="F3B745"/>
      </a:accent3>
      <a:accent4>
        <a:srgbClr val="477EE7"/>
      </a:accent4>
      <a:accent5>
        <a:srgbClr val="4BA151"/>
      </a:accent5>
      <a:accent6>
        <a:srgbClr val="E9403C"/>
      </a:accent6>
      <a:hlink>
        <a:srgbClr val="0563C1"/>
      </a:hlink>
      <a:folHlink>
        <a:srgbClr val="954D72"/>
      </a:folHlink>
    </a:clrScheme>
    <a:fontScheme name="2019空白演示文档">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背景</Template>
  <TotalTime>0</TotalTime>
  <Words>6039</Words>
  <Application>WPS 演示</Application>
  <PresentationFormat>宽屏</PresentationFormat>
  <Paragraphs>365</Paragraphs>
  <Slides>46</Slides>
  <Notes>0</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46</vt:i4>
      </vt:variant>
    </vt:vector>
  </HeadingPairs>
  <TitlesOfParts>
    <vt:vector size="62" baseType="lpstr">
      <vt:lpstr>Arial</vt:lpstr>
      <vt:lpstr>宋体</vt:lpstr>
      <vt:lpstr>Wingdings</vt:lpstr>
      <vt:lpstr>Arial</vt:lpstr>
      <vt:lpstr>黑体</vt:lpstr>
      <vt:lpstr>华文楷体</vt:lpstr>
      <vt:lpstr>Corbel</vt:lpstr>
      <vt:lpstr>微软雅黑</vt:lpstr>
      <vt:lpstr>Arial Unicode MS</vt:lpstr>
      <vt:lpstr>Calibri</vt:lpstr>
      <vt:lpstr>Corbel</vt:lpstr>
      <vt:lpstr>背景</vt:lpstr>
      <vt:lpstr>视差</vt:lpstr>
      <vt:lpstr>shangfa zhongxin </vt:lpstr>
      <vt:lpstr>主题5</vt:lpstr>
      <vt:lpstr>黑体</vt:lpstr>
      <vt:lpstr>PowerPoint 演示文稿</vt:lpstr>
      <vt:lpstr>第四章  公司法</vt:lpstr>
      <vt:lpstr>本章要点</vt:lpstr>
      <vt:lpstr>第一节  公司法概述</vt:lpstr>
      <vt:lpstr>第一节  公司法概述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公司的资本制度</vt:lpstr>
      <vt:lpstr>第二节  公司的资本制度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第三节  股份与股权</vt:lpstr>
      <vt:lpstr>第三节  股份与股权</vt:lpstr>
      <vt:lpstr>PowerPoint 演示文稿</vt:lpstr>
      <vt:lpstr>PowerPoint 演示文稿</vt:lpstr>
      <vt:lpstr>PowerPoint 演示文稿</vt:lpstr>
      <vt:lpstr>PowerPoint 演示文稿</vt:lpstr>
      <vt:lpstr>第四节  公司的组织结构</vt:lpstr>
      <vt:lpstr>第四节  公司的组织结构 </vt:lpstr>
      <vt:lpstr>PowerPoint 演示文稿</vt:lpstr>
      <vt:lpstr>PowerPoint 演示文稿</vt:lpstr>
      <vt:lpstr>PowerPoint 演示文稿</vt:lpstr>
      <vt:lpstr>PowerPoint 演示文稿</vt:lpstr>
      <vt:lpstr>PowerPoint 演示文稿</vt:lpstr>
      <vt:lpstr>PowerPoint 演示文稿</vt:lpstr>
      <vt:lpstr>第五节  公司的合并与分立</vt:lpstr>
      <vt:lpstr>第五节  公司的合并与分立</vt:lpstr>
      <vt:lpstr>PowerPoint 演示文稿</vt:lpstr>
      <vt:lpstr>第六节  公司的解散与清算</vt:lpstr>
      <vt:lpstr>第六节  公司的解散与清算</vt:lpstr>
      <vt:lpstr>PowerPoint 演示文稿</vt:lpstr>
      <vt:lpstr>PowerPoint 演示文稿</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公司法</dc:title>
  <dc:creator>王冬冬</dc:creator>
  <cp:lastModifiedBy>周轶男</cp:lastModifiedBy>
  <cp:revision>92</cp:revision>
  <dcterms:created xsi:type="dcterms:W3CDTF">2016-09-12T08:12:00Z</dcterms:created>
  <dcterms:modified xsi:type="dcterms:W3CDTF">2022-08-24T03:08:14Z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DD718715A7AF4A988C95B71B65410AB4</vt:lpwstr>
  </property>
  <property fmtid="{D5CDD505-2E9C-101B-9397-08002B2CF9AE}" pid="3" name="KSOProductBuildVer">
    <vt:lpwstr>2052-11.1.0.12302</vt:lpwstr>
  </property>
</Properties>
</file>