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B0B7-29DA-B876-7E34-28691BA4F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D1E9C-9809-3C8B-3B40-65C051CC4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B645B-3248-9499-91E0-447AF07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CE9D5-9DCB-378A-796F-A26F25DA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A2F56-0981-0E90-71AA-03D58248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06F3-1829-1B07-54B7-139EBEB2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B4196-A9BD-416A-0E48-CE0776E1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F079-2215-CA0B-5A48-2207C6B9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B342-11F9-B825-C3C3-A931A0BA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457E-6698-6593-FFC6-FA4009EA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79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35890-66EE-A536-1C43-94C3D46B9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CB73E-F045-2EEB-67C9-FE865690D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36D1-6943-F1DC-AD91-14059039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020E-AC4F-D537-A325-4D6151BC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D68-E295-7BF6-9241-94175009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0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745A-17C1-89F8-D734-6DEBBB67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9608-A71E-1151-AB5B-7330FC76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5615-B91A-8731-E19E-3FBFEE86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3156-D9AD-2CE8-A270-1EF895D4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9933-2BDE-F876-BFB8-1A4917B1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2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AABA-8596-D805-134F-387A34AA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16273-30C6-C317-0876-6D8E990FA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FE1B-E07F-F2C7-0282-FDE4F34A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67D3-E1F9-5EEA-E175-62ED1ABF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92AC-F32F-5401-25F0-9F584D8E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0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0B35-7A2B-C2DC-D68D-4D4A69AA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7059-CCD0-23A3-80D1-6A215CCF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C9B14-3986-D970-5992-83FAA7E9D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03989-95AD-7EDF-9C0F-EED2EDDF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949A-23A0-078C-A100-98E293C7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CBD-0B75-9E64-FA80-6F0A673A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1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BCCC-ED99-DC3D-D42A-7C7724A3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B040-CEE8-B227-C384-2D9F7662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53F45-B8E2-E3FF-B1D0-93A9471F4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D3771-EF9C-282A-F585-AA4E357F8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9271B-6A73-59C5-F11F-43CFFAF7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CECB3-E0E9-AF6E-7740-81D0E16A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4CBD1-37F2-0E5F-750B-1D326013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9A9C5-785E-3AF2-972B-39FDD606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81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D2CA-810B-C966-E043-B04F7FD3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40C95-0B50-D3D6-F994-E6E896AB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15627-41C2-86AE-AE87-012C5694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D64E3-68B9-9364-9E3D-35066CD9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C673E-6BBB-61DC-1B55-4288FACD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EF20E-D3C6-FA47-88BF-3A7B464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81215-6CB1-D0CD-1A03-48755024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48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482A-CF0A-3106-6C48-E724E645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DACD-D01D-E89C-6A09-7AC61664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F136E-78D9-104F-0A75-7C67FD31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6D4D4-3253-6E5B-21E3-E93E5944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2EEF-181C-6D96-DE5A-E9C5F2DD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8638B-7DA8-CAF6-7ABB-7376C84F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6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F8E-3653-76F6-C0A5-F41B415E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FFDE6-78D0-E3DA-6AE1-47EAF30BA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3EFE8-8042-E3E3-0233-FEEE07CB5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E81F5-881D-40AC-5858-5971DA9A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5B5F2-4370-1CC5-4809-E959AFF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B499F-6E6B-F05C-0611-67CEB8E5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1AFFE-506A-B235-62EA-85EB083F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5685E-D135-F6A9-B34C-FCCCA2CBB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4480-5975-5A84-2B99-72F0EA3A0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C362-DE7D-45ED-95FE-5EF43353F6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1BC7-185F-97CE-2F57-84177E146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679F-80C8-44F9-B486-52DC9B557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42A9-42A5-4DAB-8B1E-1A4F90C9E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5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9122A-F40A-791C-E265-27369F2108E9}"/>
              </a:ext>
            </a:extLst>
          </p:cNvPr>
          <p:cNvSpPr txBox="1"/>
          <p:nvPr/>
        </p:nvSpPr>
        <p:spPr>
          <a:xfrm>
            <a:off x="520700" y="368300"/>
            <a:ext cx="1130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UNIT :SMA2175- COMPUTER PROGRAMMING I 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TITLE: ASSIGNMENT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A025BB-14A4-38F6-C64C-E67FB16B7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83132"/>
              </p:ext>
            </p:extLst>
          </p:nvPr>
        </p:nvGraphicFramePr>
        <p:xfrm>
          <a:off x="520700" y="1969109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50207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5612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JERRY KICHE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ENE211-0261/2021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ELI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LEKAKENY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ENE211-0047/2021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LATIFAH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MORRID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ENE211-0023/2021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4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ALVIN ISRAEL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ENE211-0249/2021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0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ENDRIAN MWANGI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ENE211-0011/2021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VICTOR MOSES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ENE211-0049/2021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146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090492-7BEA-FCE8-906F-DA3745FE08ED}"/>
              </a:ext>
            </a:extLst>
          </p:cNvPr>
          <p:cNvSpPr txBox="1"/>
          <p:nvPr/>
        </p:nvSpPr>
        <p:spPr>
          <a:xfrm>
            <a:off x="520700" y="1445703"/>
            <a:ext cx="568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GROUP MEMBERS</a:t>
            </a:r>
            <a:endParaRPr lang="en-GB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4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A6241-A0A3-A3AB-D762-15FD36F6F6BB}"/>
              </a:ext>
            </a:extLst>
          </p:cNvPr>
          <p:cNvSpPr txBox="1"/>
          <p:nvPr/>
        </p:nvSpPr>
        <p:spPr>
          <a:xfrm>
            <a:off x="437882" y="283335"/>
            <a:ext cx="1099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output the number of integers between two numbers: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3FD1C-CD51-AF43-EF96-ED9878CF49BA}"/>
              </a:ext>
            </a:extLst>
          </p:cNvPr>
          <p:cNvSpPr txBox="1"/>
          <p:nvPr/>
        </p:nvSpPr>
        <p:spPr>
          <a:xfrm>
            <a:off x="6873694" y="1457403"/>
            <a:ext cx="3978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START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INITIALIZE i, m, 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INPUT m, 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IF (m&lt;=n)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i=n-(m-1)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ELSE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print(“m should be less than n”)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ENDIF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STOP</a:t>
            </a:r>
          </a:p>
          <a:p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B6148-75B2-18B4-9380-6AB2C3F60B82}"/>
              </a:ext>
            </a:extLst>
          </p:cNvPr>
          <p:cNvSpPr txBox="1"/>
          <p:nvPr/>
        </p:nvSpPr>
        <p:spPr>
          <a:xfrm>
            <a:off x="6873694" y="940568"/>
            <a:ext cx="380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">
            <a:extLst>
              <a:ext uri="{FF2B5EF4-FFF2-40B4-BE49-F238E27FC236}">
                <a16:creationId xmlns:a16="http://schemas.microsoft.com/office/drawing/2014/main" id="{EA2BD5ED-1D3F-987E-BF05-DE9ECCD1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189" y="1109845"/>
            <a:ext cx="3200000" cy="54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974D6B-25B5-1784-312E-70820246E184}"/>
              </a:ext>
            </a:extLst>
          </p:cNvPr>
          <p:cNvSpPr txBox="1"/>
          <p:nvPr/>
        </p:nvSpPr>
        <p:spPr>
          <a:xfrm>
            <a:off x="152400" y="266700"/>
            <a:ext cx="1169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Algorithm to print a text n number of times</a:t>
            </a:r>
            <a:endParaRPr 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">
            <a:extLst>
              <a:ext uri="{FF2B5EF4-FFF2-40B4-BE49-F238E27FC236}">
                <a16:creationId xmlns:a16="http://schemas.microsoft.com/office/drawing/2014/main" id="{987A9085-D50B-788E-94B9-6AEEFD9E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0600" y="740100"/>
            <a:ext cx="2651100" cy="58342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71C464-A430-BCA2-BF17-6EE28F1793B4}"/>
              </a:ext>
            </a:extLst>
          </p:cNvPr>
          <p:cNvSpPr txBox="1"/>
          <p:nvPr/>
        </p:nvSpPr>
        <p:spPr>
          <a:xfrm>
            <a:off x="6890197" y="914400"/>
            <a:ext cx="400533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START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INITIALIZE i, n, text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SET i =1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INPUT n, text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FOR (i=1, i&lt;=n, i++)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OUTPUT text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ENDFOR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STOP</a:t>
            </a:r>
          </a:p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DB182-3A46-FABB-40B1-7B6943AF970D}"/>
              </a:ext>
            </a:extLst>
          </p:cNvPr>
          <p:cNvSpPr txBox="1"/>
          <p:nvPr/>
        </p:nvSpPr>
        <p:spPr>
          <a:xfrm>
            <a:off x="6761408" y="3531870"/>
            <a:ext cx="413411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START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INITIALIZE i, n, text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INPUT n, text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FOR i=1 to 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OUTPUT text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ENDFOR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STOP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7493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CD212-9AE7-AE20-0D4C-87F6DC21E432}"/>
              </a:ext>
            </a:extLst>
          </p:cNvPr>
          <p:cNvSpPr txBox="1"/>
          <p:nvPr/>
        </p:nvSpPr>
        <p:spPr>
          <a:xfrm>
            <a:off x="296214" y="154546"/>
            <a:ext cx="967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to implement a grading system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">
            <a:extLst>
              <a:ext uri="{FF2B5EF4-FFF2-40B4-BE49-F238E27FC236}">
                <a16:creationId xmlns:a16="http://schemas.microsoft.com/office/drawing/2014/main" id="{4865ED59-BAF4-D74B-DD19-F09E71B10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9763" y="826425"/>
            <a:ext cx="3200000" cy="55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CE604-D5BD-514F-D021-05C84F2F1EFF}"/>
              </a:ext>
            </a:extLst>
          </p:cNvPr>
          <p:cNvSpPr txBox="1"/>
          <p:nvPr/>
        </p:nvSpPr>
        <p:spPr>
          <a:xfrm>
            <a:off x="6903076" y="826425"/>
            <a:ext cx="4224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START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INITIALIZE marks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INPUT marks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IF marks&gt;=40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print(“Pass”)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ELSE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print(“Fail”)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ENDIF</a:t>
            </a:r>
          </a:p>
          <a:p>
            <a:r>
              <a:rPr lang="en-US" sz="1600">
                <a:latin typeface="Consolas" panose="020B0609020204030204" pitchFamily="49" charset="0"/>
              </a:rPr>
              <a:t>STOP  </a:t>
            </a: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08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180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Kiche</dc:creator>
  <cp:lastModifiedBy>Jerry Kiche</cp:lastModifiedBy>
  <cp:revision>2</cp:revision>
  <dcterms:created xsi:type="dcterms:W3CDTF">2023-02-05T18:30:28Z</dcterms:created>
  <dcterms:modified xsi:type="dcterms:W3CDTF">2023-02-06T05:04:26Z</dcterms:modified>
</cp:coreProperties>
</file>