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CED31-ECC7-4CEB-9A2F-79D0A72461F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D30397-2B16-4555-AA37-01E8F1B0D398}">
      <dgm:prSet/>
      <dgm:spPr/>
      <dgm:t>
        <a:bodyPr/>
        <a:lstStyle/>
        <a:p>
          <a:r>
            <a:rPr lang="bg-BG" dirty="0"/>
            <a:t>Описание на проекта</a:t>
          </a:r>
          <a:endParaRPr lang="en-US" dirty="0"/>
        </a:p>
      </dgm:t>
    </dgm:pt>
    <dgm:pt modelId="{9BB12230-164A-426C-AEF1-A95A08623108}" type="parTrans" cxnId="{B16D7B1A-5065-417E-BB05-6F807D157940}">
      <dgm:prSet/>
      <dgm:spPr/>
      <dgm:t>
        <a:bodyPr/>
        <a:lstStyle/>
        <a:p>
          <a:endParaRPr lang="en-US"/>
        </a:p>
      </dgm:t>
    </dgm:pt>
    <dgm:pt modelId="{D9674D3A-69E6-441F-B0F3-E96C2E51D13A}" type="sibTrans" cxnId="{B16D7B1A-5065-417E-BB05-6F807D157940}">
      <dgm:prSet/>
      <dgm:spPr/>
      <dgm:t>
        <a:bodyPr/>
        <a:lstStyle/>
        <a:p>
          <a:endParaRPr lang="en-US"/>
        </a:p>
      </dgm:t>
    </dgm:pt>
    <dgm:pt modelId="{BA73A00F-F86A-4B31-80B8-920160F927C4}">
      <dgm:prSet/>
      <dgm:spPr/>
      <dgm:t>
        <a:bodyPr/>
        <a:lstStyle/>
        <a:p>
          <a:r>
            <a:rPr lang="bg-BG" dirty="0"/>
            <a:t>Блокова схема</a:t>
          </a:r>
          <a:endParaRPr lang="en-US" dirty="0"/>
        </a:p>
      </dgm:t>
    </dgm:pt>
    <dgm:pt modelId="{E0D30E1E-DAA9-42B5-9D18-92B3CAECCF6A}" type="parTrans" cxnId="{34028386-E105-4888-B619-9EA60DDCACCA}">
      <dgm:prSet/>
      <dgm:spPr/>
      <dgm:t>
        <a:bodyPr/>
        <a:lstStyle/>
        <a:p>
          <a:endParaRPr lang="en-US"/>
        </a:p>
      </dgm:t>
    </dgm:pt>
    <dgm:pt modelId="{E4AFBDAB-82BC-43F6-A2C2-67FCEC652B68}" type="sibTrans" cxnId="{34028386-E105-4888-B619-9EA60DDCACCA}">
      <dgm:prSet/>
      <dgm:spPr/>
      <dgm:t>
        <a:bodyPr/>
        <a:lstStyle/>
        <a:p>
          <a:endParaRPr lang="en-US"/>
        </a:p>
      </dgm:t>
    </dgm:pt>
    <dgm:pt modelId="{79001A43-8D00-4595-8ABB-D0A40CB226F8}">
      <dgm:prSet/>
      <dgm:spPr/>
      <dgm:t>
        <a:bodyPr/>
        <a:lstStyle/>
        <a:p>
          <a:r>
            <a:rPr lang="bg-BG" dirty="0"/>
            <a:t>Електрическа схема</a:t>
          </a:r>
          <a:endParaRPr lang="en-US" dirty="0"/>
        </a:p>
      </dgm:t>
    </dgm:pt>
    <dgm:pt modelId="{EF815C79-B67B-4046-9E58-615D7E893E20}" type="parTrans" cxnId="{3FC0BA28-AABE-4D33-B754-8C769F863F2D}">
      <dgm:prSet/>
      <dgm:spPr/>
      <dgm:t>
        <a:bodyPr/>
        <a:lstStyle/>
        <a:p>
          <a:endParaRPr lang="en-US"/>
        </a:p>
      </dgm:t>
    </dgm:pt>
    <dgm:pt modelId="{AEA86AED-FD28-4389-AF05-934AFC80E40E}" type="sibTrans" cxnId="{3FC0BA28-AABE-4D33-B754-8C769F863F2D}">
      <dgm:prSet/>
      <dgm:spPr/>
      <dgm:t>
        <a:bodyPr/>
        <a:lstStyle/>
        <a:p>
          <a:endParaRPr lang="en-US"/>
        </a:p>
      </dgm:t>
    </dgm:pt>
    <dgm:pt modelId="{E91146F8-5DD8-453C-938F-D1E2A80C10C3}">
      <dgm:prSet/>
      <dgm:spPr/>
      <dgm:t>
        <a:bodyPr/>
        <a:lstStyle/>
        <a:p>
          <a:r>
            <a:rPr lang="bg-BG" dirty="0"/>
            <a:t>Списък със съставни части</a:t>
          </a:r>
          <a:endParaRPr lang="en-US" dirty="0"/>
        </a:p>
      </dgm:t>
    </dgm:pt>
    <dgm:pt modelId="{94AA4C92-5316-426E-AC8F-4C2769880F05}" type="parTrans" cxnId="{751E73BE-9448-490E-8C4D-8FCB88D4B364}">
      <dgm:prSet/>
      <dgm:spPr/>
      <dgm:t>
        <a:bodyPr/>
        <a:lstStyle/>
        <a:p>
          <a:endParaRPr lang="en-US"/>
        </a:p>
      </dgm:t>
    </dgm:pt>
    <dgm:pt modelId="{3CA6C693-7AEB-4739-8761-D96C9D5EBE54}" type="sibTrans" cxnId="{751E73BE-9448-490E-8C4D-8FCB88D4B364}">
      <dgm:prSet/>
      <dgm:spPr/>
      <dgm:t>
        <a:bodyPr/>
        <a:lstStyle/>
        <a:p>
          <a:endParaRPr lang="en-US"/>
        </a:p>
      </dgm:t>
    </dgm:pt>
    <dgm:pt modelId="{A4F85E88-BDF8-4DAA-A524-C1C5E8329D31}">
      <dgm:prSet/>
      <dgm:spPr/>
      <dgm:t>
        <a:bodyPr/>
        <a:lstStyle/>
        <a:p>
          <a:r>
            <a:rPr lang="bg-BG" dirty="0"/>
            <a:t>Описание на функционалност</a:t>
          </a:r>
          <a:endParaRPr lang="en-US" dirty="0"/>
        </a:p>
      </dgm:t>
    </dgm:pt>
    <dgm:pt modelId="{E70B379F-A7A7-4CAD-948B-2ADC595D6A0B}" type="parTrans" cxnId="{2F7CAB76-5604-4E1A-8048-97B80CD51082}">
      <dgm:prSet/>
      <dgm:spPr/>
      <dgm:t>
        <a:bodyPr/>
        <a:lstStyle/>
        <a:p>
          <a:endParaRPr lang="en-US"/>
        </a:p>
      </dgm:t>
    </dgm:pt>
    <dgm:pt modelId="{C5CA36FB-E477-40DC-97CE-8E824810E0AD}" type="sibTrans" cxnId="{2F7CAB76-5604-4E1A-8048-97B80CD51082}">
      <dgm:prSet/>
      <dgm:spPr/>
      <dgm:t>
        <a:bodyPr/>
        <a:lstStyle/>
        <a:p>
          <a:endParaRPr lang="en-US"/>
        </a:p>
      </dgm:t>
    </dgm:pt>
    <dgm:pt modelId="{28124AA2-24AF-4DA3-AC2A-B693EB1F55E5}">
      <dgm:prSet/>
      <dgm:spPr/>
      <dgm:t>
        <a:bodyPr/>
        <a:lstStyle/>
        <a:p>
          <a:r>
            <a:rPr lang="bg-BG" dirty="0"/>
            <a:t>Заключение</a:t>
          </a:r>
          <a:endParaRPr lang="en-US" dirty="0"/>
        </a:p>
      </dgm:t>
    </dgm:pt>
    <dgm:pt modelId="{EEC376C9-5FC1-4F0A-B8E0-12538448FB5D}" type="parTrans" cxnId="{1A4DE605-61CD-4556-ACB2-FE0BBEA305AE}">
      <dgm:prSet/>
      <dgm:spPr/>
      <dgm:t>
        <a:bodyPr/>
        <a:lstStyle/>
        <a:p>
          <a:endParaRPr lang="en-US"/>
        </a:p>
      </dgm:t>
    </dgm:pt>
    <dgm:pt modelId="{C5E21851-8248-4AF3-B032-42523BE996B0}" type="sibTrans" cxnId="{1A4DE605-61CD-4556-ACB2-FE0BBEA305AE}">
      <dgm:prSet/>
      <dgm:spPr/>
      <dgm:t>
        <a:bodyPr/>
        <a:lstStyle/>
        <a:p>
          <a:endParaRPr lang="en-US"/>
        </a:p>
      </dgm:t>
    </dgm:pt>
    <dgm:pt modelId="{40E2CE61-ED6D-4305-9B33-C4B2DB23D171}" type="pres">
      <dgm:prSet presAssocID="{DBBCED31-ECC7-4CEB-9A2F-79D0A72461FF}" presName="linear" presStyleCnt="0">
        <dgm:presLayoutVars>
          <dgm:dir/>
          <dgm:animLvl val="lvl"/>
          <dgm:resizeHandles val="exact"/>
        </dgm:presLayoutVars>
      </dgm:prSet>
      <dgm:spPr/>
    </dgm:pt>
    <dgm:pt modelId="{1B207F9F-1A62-4994-AAAB-FC713B25CE53}" type="pres">
      <dgm:prSet presAssocID="{9DD30397-2B16-4555-AA37-01E8F1B0D398}" presName="parentLin" presStyleCnt="0"/>
      <dgm:spPr/>
    </dgm:pt>
    <dgm:pt modelId="{8DFF13A2-BB21-409D-ABBB-6D68B86048A7}" type="pres">
      <dgm:prSet presAssocID="{9DD30397-2B16-4555-AA37-01E8F1B0D398}" presName="parentLeftMargin" presStyleLbl="node1" presStyleIdx="0" presStyleCnt="6"/>
      <dgm:spPr/>
    </dgm:pt>
    <dgm:pt modelId="{8E6BBEBD-69D5-4663-BEE3-E5A22BE830FE}" type="pres">
      <dgm:prSet presAssocID="{9DD30397-2B16-4555-AA37-01E8F1B0D39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C1D0340-E431-48C0-B0FE-74A7555687FE}" type="pres">
      <dgm:prSet presAssocID="{9DD30397-2B16-4555-AA37-01E8F1B0D398}" presName="negativeSpace" presStyleCnt="0"/>
      <dgm:spPr/>
    </dgm:pt>
    <dgm:pt modelId="{6DEEE940-3207-4D46-820A-1703038647DA}" type="pres">
      <dgm:prSet presAssocID="{9DD30397-2B16-4555-AA37-01E8F1B0D398}" presName="childText" presStyleLbl="conFgAcc1" presStyleIdx="0" presStyleCnt="6">
        <dgm:presLayoutVars>
          <dgm:bulletEnabled val="1"/>
        </dgm:presLayoutVars>
      </dgm:prSet>
      <dgm:spPr/>
    </dgm:pt>
    <dgm:pt modelId="{05F5CD3C-69BB-418B-8BCF-930E1A944B4F}" type="pres">
      <dgm:prSet presAssocID="{D9674D3A-69E6-441F-B0F3-E96C2E51D13A}" presName="spaceBetweenRectangles" presStyleCnt="0"/>
      <dgm:spPr/>
    </dgm:pt>
    <dgm:pt modelId="{A6E8F51D-9171-49CE-901F-D6DA764F4C3D}" type="pres">
      <dgm:prSet presAssocID="{BA73A00F-F86A-4B31-80B8-920160F927C4}" presName="parentLin" presStyleCnt="0"/>
      <dgm:spPr/>
    </dgm:pt>
    <dgm:pt modelId="{1A33E6C2-F6A4-4D9B-902A-6CDF13CAA841}" type="pres">
      <dgm:prSet presAssocID="{BA73A00F-F86A-4B31-80B8-920160F927C4}" presName="parentLeftMargin" presStyleLbl="node1" presStyleIdx="0" presStyleCnt="6"/>
      <dgm:spPr/>
    </dgm:pt>
    <dgm:pt modelId="{8A584383-979C-4E5E-8E85-03AF84DAB8F3}" type="pres">
      <dgm:prSet presAssocID="{BA73A00F-F86A-4B31-80B8-920160F927C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E071DAA-DBF1-422E-878E-579111061301}" type="pres">
      <dgm:prSet presAssocID="{BA73A00F-F86A-4B31-80B8-920160F927C4}" presName="negativeSpace" presStyleCnt="0"/>
      <dgm:spPr/>
    </dgm:pt>
    <dgm:pt modelId="{E0D5D397-BC6A-4726-8622-3B7179BF715E}" type="pres">
      <dgm:prSet presAssocID="{BA73A00F-F86A-4B31-80B8-920160F927C4}" presName="childText" presStyleLbl="conFgAcc1" presStyleIdx="1" presStyleCnt="6">
        <dgm:presLayoutVars>
          <dgm:bulletEnabled val="1"/>
        </dgm:presLayoutVars>
      </dgm:prSet>
      <dgm:spPr/>
    </dgm:pt>
    <dgm:pt modelId="{3EB9CF3C-506D-4BDD-8C61-75DAB57EAFBF}" type="pres">
      <dgm:prSet presAssocID="{E4AFBDAB-82BC-43F6-A2C2-67FCEC652B68}" presName="spaceBetweenRectangles" presStyleCnt="0"/>
      <dgm:spPr/>
    </dgm:pt>
    <dgm:pt modelId="{78BF7F68-241C-4DEA-9891-A81AE72634B7}" type="pres">
      <dgm:prSet presAssocID="{79001A43-8D00-4595-8ABB-D0A40CB226F8}" presName="parentLin" presStyleCnt="0"/>
      <dgm:spPr/>
    </dgm:pt>
    <dgm:pt modelId="{29EC78A9-62A0-4302-9DC7-3F0D56CB7CED}" type="pres">
      <dgm:prSet presAssocID="{79001A43-8D00-4595-8ABB-D0A40CB226F8}" presName="parentLeftMargin" presStyleLbl="node1" presStyleIdx="1" presStyleCnt="6"/>
      <dgm:spPr/>
    </dgm:pt>
    <dgm:pt modelId="{3AA2EEAD-1674-44C6-B7DD-68E6A0070054}" type="pres">
      <dgm:prSet presAssocID="{79001A43-8D00-4595-8ABB-D0A40CB226F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C93D074-F3EE-4AAD-9ADB-B475304B750E}" type="pres">
      <dgm:prSet presAssocID="{79001A43-8D00-4595-8ABB-D0A40CB226F8}" presName="negativeSpace" presStyleCnt="0"/>
      <dgm:spPr/>
    </dgm:pt>
    <dgm:pt modelId="{DA14C3B9-0D52-4907-995D-6CE788BE0983}" type="pres">
      <dgm:prSet presAssocID="{79001A43-8D00-4595-8ABB-D0A40CB226F8}" presName="childText" presStyleLbl="conFgAcc1" presStyleIdx="2" presStyleCnt="6">
        <dgm:presLayoutVars>
          <dgm:bulletEnabled val="1"/>
        </dgm:presLayoutVars>
      </dgm:prSet>
      <dgm:spPr/>
    </dgm:pt>
    <dgm:pt modelId="{CAA1FCEC-F510-4A64-AAC3-2039C0BFF5DD}" type="pres">
      <dgm:prSet presAssocID="{AEA86AED-FD28-4389-AF05-934AFC80E40E}" presName="spaceBetweenRectangles" presStyleCnt="0"/>
      <dgm:spPr/>
    </dgm:pt>
    <dgm:pt modelId="{8A265CD3-ED21-41B3-8F3D-07B05452BC89}" type="pres">
      <dgm:prSet presAssocID="{E91146F8-5DD8-453C-938F-D1E2A80C10C3}" presName="parentLin" presStyleCnt="0"/>
      <dgm:spPr/>
    </dgm:pt>
    <dgm:pt modelId="{A3787CC9-CF0F-4E65-AC88-FAF561CFF6D3}" type="pres">
      <dgm:prSet presAssocID="{E91146F8-5DD8-453C-938F-D1E2A80C10C3}" presName="parentLeftMargin" presStyleLbl="node1" presStyleIdx="2" presStyleCnt="6"/>
      <dgm:spPr/>
    </dgm:pt>
    <dgm:pt modelId="{F1E238C9-7A0F-46DB-A1DF-40032BF83ACD}" type="pres">
      <dgm:prSet presAssocID="{E91146F8-5DD8-453C-938F-D1E2A80C10C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8EF5A23-D1C5-4F8F-8CA8-921AF3C85A99}" type="pres">
      <dgm:prSet presAssocID="{E91146F8-5DD8-453C-938F-D1E2A80C10C3}" presName="negativeSpace" presStyleCnt="0"/>
      <dgm:spPr/>
    </dgm:pt>
    <dgm:pt modelId="{7C109D36-976E-48F7-843B-839DB5076A00}" type="pres">
      <dgm:prSet presAssocID="{E91146F8-5DD8-453C-938F-D1E2A80C10C3}" presName="childText" presStyleLbl="conFgAcc1" presStyleIdx="3" presStyleCnt="6">
        <dgm:presLayoutVars>
          <dgm:bulletEnabled val="1"/>
        </dgm:presLayoutVars>
      </dgm:prSet>
      <dgm:spPr/>
    </dgm:pt>
    <dgm:pt modelId="{2D4A835F-20F9-463C-9571-40C844CBD9F6}" type="pres">
      <dgm:prSet presAssocID="{3CA6C693-7AEB-4739-8761-D96C9D5EBE54}" presName="spaceBetweenRectangles" presStyleCnt="0"/>
      <dgm:spPr/>
    </dgm:pt>
    <dgm:pt modelId="{709BB5F8-2C4C-464F-8F9D-8E970A254025}" type="pres">
      <dgm:prSet presAssocID="{A4F85E88-BDF8-4DAA-A524-C1C5E8329D31}" presName="parentLin" presStyleCnt="0"/>
      <dgm:spPr/>
    </dgm:pt>
    <dgm:pt modelId="{6D368B48-6726-4A29-9059-258497369DE3}" type="pres">
      <dgm:prSet presAssocID="{A4F85E88-BDF8-4DAA-A524-C1C5E8329D31}" presName="parentLeftMargin" presStyleLbl="node1" presStyleIdx="3" presStyleCnt="6"/>
      <dgm:spPr/>
    </dgm:pt>
    <dgm:pt modelId="{8D983882-801C-4AE7-8624-FD1EC9F33BF0}" type="pres">
      <dgm:prSet presAssocID="{A4F85E88-BDF8-4DAA-A524-C1C5E8329D3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AD10B2C-8987-4023-A8C4-BDCAB854A1EB}" type="pres">
      <dgm:prSet presAssocID="{A4F85E88-BDF8-4DAA-A524-C1C5E8329D31}" presName="negativeSpace" presStyleCnt="0"/>
      <dgm:spPr/>
    </dgm:pt>
    <dgm:pt modelId="{930A04E9-34A8-4DBD-AFB6-456E60698695}" type="pres">
      <dgm:prSet presAssocID="{A4F85E88-BDF8-4DAA-A524-C1C5E8329D31}" presName="childText" presStyleLbl="conFgAcc1" presStyleIdx="4" presStyleCnt="6">
        <dgm:presLayoutVars>
          <dgm:bulletEnabled val="1"/>
        </dgm:presLayoutVars>
      </dgm:prSet>
      <dgm:spPr/>
    </dgm:pt>
    <dgm:pt modelId="{9F0C4D4C-3DDA-4D12-BC01-17EE5F235B26}" type="pres">
      <dgm:prSet presAssocID="{C5CA36FB-E477-40DC-97CE-8E824810E0AD}" presName="spaceBetweenRectangles" presStyleCnt="0"/>
      <dgm:spPr/>
    </dgm:pt>
    <dgm:pt modelId="{AD912840-4DB8-4743-9D21-085F4A4C5982}" type="pres">
      <dgm:prSet presAssocID="{28124AA2-24AF-4DA3-AC2A-B693EB1F55E5}" presName="parentLin" presStyleCnt="0"/>
      <dgm:spPr/>
    </dgm:pt>
    <dgm:pt modelId="{BE4A8315-64FF-4E21-BDC8-15297BCE95FC}" type="pres">
      <dgm:prSet presAssocID="{28124AA2-24AF-4DA3-AC2A-B693EB1F55E5}" presName="parentLeftMargin" presStyleLbl="node1" presStyleIdx="4" presStyleCnt="6"/>
      <dgm:spPr/>
    </dgm:pt>
    <dgm:pt modelId="{30377DF6-F689-4DAA-AA98-20EE8FE1C66E}" type="pres">
      <dgm:prSet presAssocID="{28124AA2-24AF-4DA3-AC2A-B693EB1F55E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75884D2D-4A2E-4BF2-90CB-E0AA4F748457}" type="pres">
      <dgm:prSet presAssocID="{28124AA2-24AF-4DA3-AC2A-B693EB1F55E5}" presName="negativeSpace" presStyleCnt="0"/>
      <dgm:spPr/>
    </dgm:pt>
    <dgm:pt modelId="{086731C5-F939-4B70-8748-20CE9BE0E4F5}" type="pres">
      <dgm:prSet presAssocID="{28124AA2-24AF-4DA3-AC2A-B693EB1F55E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A4DE605-61CD-4556-ACB2-FE0BBEA305AE}" srcId="{DBBCED31-ECC7-4CEB-9A2F-79D0A72461FF}" destId="{28124AA2-24AF-4DA3-AC2A-B693EB1F55E5}" srcOrd="5" destOrd="0" parTransId="{EEC376C9-5FC1-4F0A-B8E0-12538448FB5D}" sibTransId="{C5E21851-8248-4AF3-B032-42523BE996B0}"/>
    <dgm:cxn modelId="{B16D7B1A-5065-417E-BB05-6F807D157940}" srcId="{DBBCED31-ECC7-4CEB-9A2F-79D0A72461FF}" destId="{9DD30397-2B16-4555-AA37-01E8F1B0D398}" srcOrd="0" destOrd="0" parTransId="{9BB12230-164A-426C-AEF1-A95A08623108}" sibTransId="{D9674D3A-69E6-441F-B0F3-E96C2E51D13A}"/>
    <dgm:cxn modelId="{0983B91C-4D5E-4612-AD21-F8BAE6B0BF4A}" type="presOf" srcId="{79001A43-8D00-4595-8ABB-D0A40CB226F8}" destId="{29EC78A9-62A0-4302-9DC7-3F0D56CB7CED}" srcOrd="0" destOrd="0" presId="urn:microsoft.com/office/officeart/2005/8/layout/list1"/>
    <dgm:cxn modelId="{216FFC1E-9374-4048-8655-83FEB79AC61F}" type="presOf" srcId="{BA73A00F-F86A-4B31-80B8-920160F927C4}" destId="{1A33E6C2-F6A4-4D9B-902A-6CDF13CAA841}" srcOrd="0" destOrd="0" presId="urn:microsoft.com/office/officeart/2005/8/layout/list1"/>
    <dgm:cxn modelId="{3FC0BA28-AABE-4D33-B754-8C769F863F2D}" srcId="{DBBCED31-ECC7-4CEB-9A2F-79D0A72461FF}" destId="{79001A43-8D00-4595-8ABB-D0A40CB226F8}" srcOrd="2" destOrd="0" parTransId="{EF815C79-B67B-4046-9E58-615D7E893E20}" sibTransId="{AEA86AED-FD28-4389-AF05-934AFC80E40E}"/>
    <dgm:cxn modelId="{E716A934-077A-4D92-9D30-0322FA300128}" type="presOf" srcId="{9DD30397-2B16-4555-AA37-01E8F1B0D398}" destId="{8E6BBEBD-69D5-4663-BEE3-E5A22BE830FE}" srcOrd="1" destOrd="0" presId="urn:microsoft.com/office/officeart/2005/8/layout/list1"/>
    <dgm:cxn modelId="{0BF00740-61C3-4BE1-A0DD-75F99C1B9F70}" type="presOf" srcId="{E91146F8-5DD8-453C-938F-D1E2A80C10C3}" destId="{A3787CC9-CF0F-4E65-AC88-FAF561CFF6D3}" srcOrd="0" destOrd="0" presId="urn:microsoft.com/office/officeart/2005/8/layout/list1"/>
    <dgm:cxn modelId="{41C1565D-FA01-42DB-8BB5-EBD69722FCAD}" type="presOf" srcId="{E91146F8-5DD8-453C-938F-D1E2A80C10C3}" destId="{F1E238C9-7A0F-46DB-A1DF-40032BF83ACD}" srcOrd="1" destOrd="0" presId="urn:microsoft.com/office/officeart/2005/8/layout/list1"/>
    <dgm:cxn modelId="{43C5FD41-E891-48F5-8299-F6781A811EE8}" type="presOf" srcId="{A4F85E88-BDF8-4DAA-A524-C1C5E8329D31}" destId="{8D983882-801C-4AE7-8624-FD1EC9F33BF0}" srcOrd="1" destOrd="0" presId="urn:microsoft.com/office/officeart/2005/8/layout/list1"/>
    <dgm:cxn modelId="{2F7CAB76-5604-4E1A-8048-97B80CD51082}" srcId="{DBBCED31-ECC7-4CEB-9A2F-79D0A72461FF}" destId="{A4F85E88-BDF8-4DAA-A524-C1C5E8329D31}" srcOrd="4" destOrd="0" parTransId="{E70B379F-A7A7-4CAD-948B-2ADC595D6A0B}" sibTransId="{C5CA36FB-E477-40DC-97CE-8E824810E0AD}"/>
    <dgm:cxn modelId="{34028386-E105-4888-B619-9EA60DDCACCA}" srcId="{DBBCED31-ECC7-4CEB-9A2F-79D0A72461FF}" destId="{BA73A00F-F86A-4B31-80B8-920160F927C4}" srcOrd="1" destOrd="0" parTransId="{E0D30E1E-DAA9-42B5-9D18-92B3CAECCF6A}" sibTransId="{E4AFBDAB-82BC-43F6-A2C2-67FCEC652B68}"/>
    <dgm:cxn modelId="{25CF608E-B5F3-4AFC-A71E-DD8EA70C103A}" type="presOf" srcId="{28124AA2-24AF-4DA3-AC2A-B693EB1F55E5}" destId="{30377DF6-F689-4DAA-AA98-20EE8FE1C66E}" srcOrd="1" destOrd="0" presId="urn:microsoft.com/office/officeart/2005/8/layout/list1"/>
    <dgm:cxn modelId="{1B0704A8-D3D7-4981-BA6C-4DA99A8ABEC6}" type="presOf" srcId="{9DD30397-2B16-4555-AA37-01E8F1B0D398}" destId="{8DFF13A2-BB21-409D-ABBB-6D68B86048A7}" srcOrd="0" destOrd="0" presId="urn:microsoft.com/office/officeart/2005/8/layout/list1"/>
    <dgm:cxn modelId="{F23C0FB0-AECD-494A-BAB9-EF718401C197}" type="presOf" srcId="{A4F85E88-BDF8-4DAA-A524-C1C5E8329D31}" destId="{6D368B48-6726-4A29-9059-258497369DE3}" srcOrd="0" destOrd="0" presId="urn:microsoft.com/office/officeart/2005/8/layout/list1"/>
    <dgm:cxn modelId="{743DC1B8-3A7D-44D6-9711-3679540253BC}" type="presOf" srcId="{79001A43-8D00-4595-8ABB-D0A40CB226F8}" destId="{3AA2EEAD-1674-44C6-B7DD-68E6A0070054}" srcOrd="1" destOrd="0" presId="urn:microsoft.com/office/officeart/2005/8/layout/list1"/>
    <dgm:cxn modelId="{751E73BE-9448-490E-8C4D-8FCB88D4B364}" srcId="{DBBCED31-ECC7-4CEB-9A2F-79D0A72461FF}" destId="{E91146F8-5DD8-453C-938F-D1E2A80C10C3}" srcOrd="3" destOrd="0" parTransId="{94AA4C92-5316-426E-AC8F-4C2769880F05}" sibTransId="{3CA6C693-7AEB-4739-8761-D96C9D5EBE54}"/>
    <dgm:cxn modelId="{DA2913C9-760B-4F94-B9F6-A58349C698B5}" type="presOf" srcId="{28124AA2-24AF-4DA3-AC2A-B693EB1F55E5}" destId="{BE4A8315-64FF-4E21-BDC8-15297BCE95FC}" srcOrd="0" destOrd="0" presId="urn:microsoft.com/office/officeart/2005/8/layout/list1"/>
    <dgm:cxn modelId="{320AC1F1-885A-442F-ABC3-9C9C6EF768B5}" type="presOf" srcId="{BA73A00F-F86A-4B31-80B8-920160F927C4}" destId="{8A584383-979C-4E5E-8E85-03AF84DAB8F3}" srcOrd="1" destOrd="0" presId="urn:microsoft.com/office/officeart/2005/8/layout/list1"/>
    <dgm:cxn modelId="{8C0483F4-B3F1-44A7-99C6-ACE93A0C48F6}" type="presOf" srcId="{DBBCED31-ECC7-4CEB-9A2F-79D0A72461FF}" destId="{40E2CE61-ED6D-4305-9B33-C4B2DB23D171}" srcOrd="0" destOrd="0" presId="urn:microsoft.com/office/officeart/2005/8/layout/list1"/>
    <dgm:cxn modelId="{B1F2872E-2FFD-4589-8B1E-06D224827BD1}" type="presParOf" srcId="{40E2CE61-ED6D-4305-9B33-C4B2DB23D171}" destId="{1B207F9F-1A62-4994-AAAB-FC713B25CE53}" srcOrd="0" destOrd="0" presId="urn:microsoft.com/office/officeart/2005/8/layout/list1"/>
    <dgm:cxn modelId="{058D8BAD-0F5D-43F3-B617-AC8656E1A39B}" type="presParOf" srcId="{1B207F9F-1A62-4994-AAAB-FC713B25CE53}" destId="{8DFF13A2-BB21-409D-ABBB-6D68B86048A7}" srcOrd="0" destOrd="0" presId="urn:microsoft.com/office/officeart/2005/8/layout/list1"/>
    <dgm:cxn modelId="{E1CD7ACC-D40F-40E6-A6B6-F59B64338791}" type="presParOf" srcId="{1B207F9F-1A62-4994-AAAB-FC713B25CE53}" destId="{8E6BBEBD-69D5-4663-BEE3-E5A22BE830FE}" srcOrd="1" destOrd="0" presId="urn:microsoft.com/office/officeart/2005/8/layout/list1"/>
    <dgm:cxn modelId="{5E79E692-77FE-4DD2-A93A-86D6509FCE40}" type="presParOf" srcId="{40E2CE61-ED6D-4305-9B33-C4B2DB23D171}" destId="{9C1D0340-E431-48C0-B0FE-74A7555687FE}" srcOrd="1" destOrd="0" presId="urn:microsoft.com/office/officeart/2005/8/layout/list1"/>
    <dgm:cxn modelId="{E9F2760A-D16E-411D-BA37-1666CFC262DC}" type="presParOf" srcId="{40E2CE61-ED6D-4305-9B33-C4B2DB23D171}" destId="{6DEEE940-3207-4D46-820A-1703038647DA}" srcOrd="2" destOrd="0" presId="urn:microsoft.com/office/officeart/2005/8/layout/list1"/>
    <dgm:cxn modelId="{075186BF-5F13-45BF-85E4-C258B7E968F1}" type="presParOf" srcId="{40E2CE61-ED6D-4305-9B33-C4B2DB23D171}" destId="{05F5CD3C-69BB-418B-8BCF-930E1A944B4F}" srcOrd="3" destOrd="0" presId="urn:microsoft.com/office/officeart/2005/8/layout/list1"/>
    <dgm:cxn modelId="{44E616A5-5204-4DB6-8C9E-4BEB3E9D0679}" type="presParOf" srcId="{40E2CE61-ED6D-4305-9B33-C4B2DB23D171}" destId="{A6E8F51D-9171-49CE-901F-D6DA764F4C3D}" srcOrd="4" destOrd="0" presId="urn:microsoft.com/office/officeart/2005/8/layout/list1"/>
    <dgm:cxn modelId="{BA38004C-3315-4366-9D8F-2829E9828ED4}" type="presParOf" srcId="{A6E8F51D-9171-49CE-901F-D6DA764F4C3D}" destId="{1A33E6C2-F6A4-4D9B-902A-6CDF13CAA841}" srcOrd="0" destOrd="0" presId="urn:microsoft.com/office/officeart/2005/8/layout/list1"/>
    <dgm:cxn modelId="{09486C94-B3C5-4089-A6C0-F46D7FFAA0AC}" type="presParOf" srcId="{A6E8F51D-9171-49CE-901F-D6DA764F4C3D}" destId="{8A584383-979C-4E5E-8E85-03AF84DAB8F3}" srcOrd="1" destOrd="0" presId="urn:microsoft.com/office/officeart/2005/8/layout/list1"/>
    <dgm:cxn modelId="{E61595D9-A358-4466-AF4D-A4C97D4D43F4}" type="presParOf" srcId="{40E2CE61-ED6D-4305-9B33-C4B2DB23D171}" destId="{7E071DAA-DBF1-422E-878E-579111061301}" srcOrd="5" destOrd="0" presId="urn:microsoft.com/office/officeart/2005/8/layout/list1"/>
    <dgm:cxn modelId="{BD272102-1D69-4C31-ABB9-455E3430B19F}" type="presParOf" srcId="{40E2CE61-ED6D-4305-9B33-C4B2DB23D171}" destId="{E0D5D397-BC6A-4726-8622-3B7179BF715E}" srcOrd="6" destOrd="0" presId="urn:microsoft.com/office/officeart/2005/8/layout/list1"/>
    <dgm:cxn modelId="{E414F4C1-8615-429F-909B-B3AC6B09C32B}" type="presParOf" srcId="{40E2CE61-ED6D-4305-9B33-C4B2DB23D171}" destId="{3EB9CF3C-506D-4BDD-8C61-75DAB57EAFBF}" srcOrd="7" destOrd="0" presId="urn:microsoft.com/office/officeart/2005/8/layout/list1"/>
    <dgm:cxn modelId="{770B179E-0EAD-4523-AEF7-68ED7914B383}" type="presParOf" srcId="{40E2CE61-ED6D-4305-9B33-C4B2DB23D171}" destId="{78BF7F68-241C-4DEA-9891-A81AE72634B7}" srcOrd="8" destOrd="0" presId="urn:microsoft.com/office/officeart/2005/8/layout/list1"/>
    <dgm:cxn modelId="{6F19306C-AAEA-4277-A162-105BD15704F8}" type="presParOf" srcId="{78BF7F68-241C-4DEA-9891-A81AE72634B7}" destId="{29EC78A9-62A0-4302-9DC7-3F0D56CB7CED}" srcOrd="0" destOrd="0" presId="urn:microsoft.com/office/officeart/2005/8/layout/list1"/>
    <dgm:cxn modelId="{ABC17427-B5BD-4279-BD34-55E73AF1612D}" type="presParOf" srcId="{78BF7F68-241C-4DEA-9891-A81AE72634B7}" destId="{3AA2EEAD-1674-44C6-B7DD-68E6A0070054}" srcOrd="1" destOrd="0" presId="urn:microsoft.com/office/officeart/2005/8/layout/list1"/>
    <dgm:cxn modelId="{05B937C5-17B9-494A-A7AB-90294E57B58E}" type="presParOf" srcId="{40E2CE61-ED6D-4305-9B33-C4B2DB23D171}" destId="{3C93D074-F3EE-4AAD-9ADB-B475304B750E}" srcOrd="9" destOrd="0" presId="urn:microsoft.com/office/officeart/2005/8/layout/list1"/>
    <dgm:cxn modelId="{92680C8D-DB80-4E93-A269-EA3CB847C75C}" type="presParOf" srcId="{40E2CE61-ED6D-4305-9B33-C4B2DB23D171}" destId="{DA14C3B9-0D52-4907-995D-6CE788BE0983}" srcOrd="10" destOrd="0" presId="urn:microsoft.com/office/officeart/2005/8/layout/list1"/>
    <dgm:cxn modelId="{39E179B4-A00B-4807-9A63-C5C23A7853BF}" type="presParOf" srcId="{40E2CE61-ED6D-4305-9B33-C4B2DB23D171}" destId="{CAA1FCEC-F510-4A64-AAC3-2039C0BFF5DD}" srcOrd="11" destOrd="0" presId="urn:microsoft.com/office/officeart/2005/8/layout/list1"/>
    <dgm:cxn modelId="{C380667B-31EB-4D1D-98EA-364AFC26135A}" type="presParOf" srcId="{40E2CE61-ED6D-4305-9B33-C4B2DB23D171}" destId="{8A265CD3-ED21-41B3-8F3D-07B05452BC89}" srcOrd="12" destOrd="0" presId="urn:microsoft.com/office/officeart/2005/8/layout/list1"/>
    <dgm:cxn modelId="{5C4A5724-7D90-4277-95D8-6478D0B4ADD4}" type="presParOf" srcId="{8A265CD3-ED21-41B3-8F3D-07B05452BC89}" destId="{A3787CC9-CF0F-4E65-AC88-FAF561CFF6D3}" srcOrd="0" destOrd="0" presId="urn:microsoft.com/office/officeart/2005/8/layout/list1"/>
    <dgm:cxn modelId="{2EA68139-00FA-48E6-AD33-1FE2DAD782D7}" type="presParOf" srcId="{8A265CD3-ED21-41B3-8F3D-07B05452BC89}" destId="{F1E238C9-7A0F-46DB-A1DF-40032BF83ACD}" srcOrd="1" destOrd="0" presId="urn:microsoft.com/office/officeart/2005/8/layout/list1"/>
    <dgm:cxn modelId="{05DA5BD4-8903-46B6-A120-C924B3456225}" type="presParOf" srcId="{40E2CE61-ED6D-4305-9B33-C4B2DB23D171}" destId="{38EF5A23-D1C5-4F8F-8CA8-921AF3C85A99}" srcOrd="13" destOrd="0" presId="urn:microsoft.com/office/officeart/2005/8/layout/list1"/>
    <dgm:cxn modelId="{10D67769-D5ED-4103-9F6C-62D4365D2C78}" type="presParOf" srcId="{40E2CE61-ED6D-4305-9B33-C4B2DB23D171}" destId="{7C109D36-976E-48F7-843B-839DB5076A00}" srcOrd="14" destOrd="0" presId="urn:microsoft.com/office/officeart/2005/8/layout/list1"/>
    <dgm:cxn modelId="{C4FA60BC-A4DF-474E-BD40-04872F34E9D1}" type="presParOf" srcId="{40E2CE61-ED6D-4305-9B33-C4B2DB23D171}" destId="{2D4A835F-20F9-463C-9571-40C844CBD9F6}" srcOrd="15" destOrd="0" presId="urn:microsoft.com/office/officeart/2005/8/layout/list1"/>
    <dgm:cxn modelId="{76809633-7A72-4E7B-9EA0-088E73725BB9}" type="presParOf" srcId="{40E2CE61-ED6D-4305-9B33-C4B2DB23D171}" destId="{709BB5F8-2C4C-464F-8F9D-8E970A254025}" srcOrd="16" destOrd="0" presId="urn:microsoft.com/office/officeart/2005/8/layout/list1"/>
    <dgm:cxn modelId="{6AFD9EE0-97F0-4341-A77A-0E477012DE08}" type="presParOf" srcId="{709BB5F8-2C4C-464F-8F9D-8E970A254025}" destId="{6D368B48-6726-4A29-9059-258497369DE3}" srcOrd="0" destOrd="0" presId="urn:microsoft.com/office/officeart/2005/8/layout/list1"/>
    <dgm:cxn modelId="{BEF3F96C-50FE-4429-852D-60B0945BB900}" type="presParOf" srcId="{709BB5F8-2C4C-464F-8F9D-8E970A254025}" destId="{8D983882-801C-4AE7-8624-FD1EC9F33BF0}" srcOrd="1" destOrd="0" presId="urn:microsoft.com/office/officeart/2005/8/layout/list1"/>
    <dgm:cxn modelId="{78BC7B01-F2DE-4B59-BE31-2ADC444136ED}" type="presParOf" srcId="{40E2CE61-ED6D-4305-9B33-C4B2DB23D171}" destId="{5AD10B2C-8987-4023-A8C4-BDCAB854A1EB}" srcOrd="17" destOrd="0" presId="urn:microsoft.com/office/officeart/2005/8/layout/list1"/>
    <dgm:cxn modelId="{F57375DC-302E-4ED6-B477-1C342FEC49C1}" type="presParOf" srcId="{40E2CE61-ED6D-4305-9B33-C4B2DB23D171}" destId="{930A04E9-34A8-4DBD-AFB6-456E60698695}" srcOrd="18" destOrd="0" presId="urn:microsoft.com/office/officeart/2005/8/layout/list1"/>
    <dgm:cxn modelId="{D53BBCCB-AE59-416F-A068-EA4CE96A3969}" type="presParOf" srcId="{40E2CE61-ED6D-4305-9B33-C4B2DB23D171}" destId="{9F0C4D4C-3DDA-4D12-BC01-17EE5F235B26}" srcOrd="19" destOrd="0" presId="urn:microsoft.com/office/officeart/2005/8/layout/list1"/>
    <dgm:cxn modelId="{7513CD4C-C576-4A91-BDA4-9B7B02036ABB}" type="presParOf" srcId="{40E2CE61-ED6D-4305-9B33-C4B2DB23D171}" destId="{AD912840-4DB8-4743-9D21-085F4A4C5982}" srcOrd="20" destOrd="0" presId="urn:microsoft.com/office/officeart/2005/8/layout/list1"/>
    <dgm:cxn modelId="{B18EC7F5-B4A8-4129-9082-137EA83B41F3}" type="presParOf" srcId="{AD912840-4DB8-4743-9D21-085F4A4C5982}" destId="{BE4A8315-64FF-4E21-BDC8-15297BCE95FC}" srcOrd="0" destOrd="0" presId="urn:microsoft.com/office/officeart/2005/8/layout/list1"/>
    <dgm:cxn modelId="{CB1C979C-9274-40F3-AB24-7894E0968CFE}" type="presParOf" srcId="{AD912840-4DB8-4743-9D21-085F4A4C5982}" destId="{30377DF6-F689-4DAA-AA98-20EE8FE1C66E}" srcOrd="1" destOrd="0" presId="urn:microsoft.com/office/officeart/2005/8/layout/list1"/>
    <dgm:cxn modelId="{A283BBA5-F8CC-4E14-8865-A2FE8586CE4A}" type="presParOf" srcId="{40E2CE61-ED6D-4305-9B33-C4B2DB23D171}" destId="{75884D2D-4A2E-4BF2-90CB-E0AA4F748457}" srcOrd="21" destOrd="0" presId="urn:microsoft.com/office/officeart/2005/8/layout/list1"/>
    <dgm:cxn modelId="{B7698886-2B9D-494B-8AD1-1939C13B3165}" type="presParOf" srcId="{40E2CE61-ED6D-4305-9B33-C4B2DB23D171}" destId="{086731C5-F939-4B70-8748-20CE9BE0E4F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EE940-3207-4D46-820A-1703038647DA}">
      <dsp:nvSpPr>
        <dsp:cNvPr id="0" name=""/>
        <dsp:cNvSpPr/>
      </dsp:nvSpPr>
      <dsp:spPr>
        <a:xfrm>
          <a:off x="0" y="264596"/>
          <a:ext cx="685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BBEBD-69D5-4663-BEE3-E5A22BE830FE}">
      <dsp:nvSpPr>
        <dsp:cNvPr id="0" name=""/>
        <dsp:cNvSpPr/>
      </dsp:nvSpPr>
      <dsp:spPr>
        <a:xfrm>
          <a:off x="342900" y="13676"/>
          <a:ext cx="4800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/>
            <a:t>Описание на проекта</a:t>
          </a:r>
          <a:endParaRPr lang="en-US" sz="1700" kern="1200" dirty="0"/>
        </a:p>
      </dsp:txBody>
      <dsp:txXfrm>
        <a:off x="367398" y="38174"/>
        <a:ext cx="4751604" cy="452844"/>
      </dsp:txXfrm>
    </dsp:sp>
    <dsp:sp modelId="{E0D5D397-BC6A-4726-8622-3B7179BF715E}">
      <dsp:nvSpPr>
        <dsp:cNvPr id="0" name=""/>
        <dsp:cNvSpPr/>
      </dsp:nvSpPr>
      <dsp:spPr>
        <a:xfrm>
          <a:off x="0" y="1035716"/>
          <a:ext cx="685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05000"/>
              <a:satOff val="-103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84383-979C-4E5E-8E85-03AF84DAB8F3}">
      <dsp:nvSpPr>
        <dsp:cNvPr id="0" name=""/>
        <dsp:cNvSpPr/>
      </dsp:nvSpPr>
      <dsp:spPr>
        <a:xfrm>
          <a:off x="342900" y="784796"/>
          <a:ext cx="4800600" cy="501840"/>
        </a:xfrm>
        <a:prstGeom prst="roundRect">
          <a:avLst/>
        </a:prstGeom>
        <a:solidFill>
          <a:schemeClr val="accent2">
            <a:hueOff val="-305000"/>
            <a:satOff val="-103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/>
            <a:t>Блокова схема</a:t>
          </a:r>
          <a:endParaRPr lang="en-US" sz="1700" kern="1200" dirty="0"/>
        </a:p>
      </dsp:txBody>
      <dsp:txXfrm>
        <a:off x="367398" y="809294"/>
        <a:ext cx="4751604" cy="452844"/>
      </dsp:txXfrm>
    </dsp:sp>
    <dsp:sp modelId="{DA14C3B9-0D52-4907-995D-6CE788BE0983}">
      <dsp:nvSpPr>
        <dsp:cNvPr id="0" name=""/>
        <dsp:cNvSpPr/>
      </dsp:nvSpPr>
      <dsp:spPr>
        <a:xfrm>
          <a:off x="0" y="1806837"/>
          <a:ext cx="685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09999"/>
              <a:satOff val="-206"/>
              <a:lumOff val="2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2EEAD-1674-44C6-B7DD-68E6A0070054}">
      <dsp:nvSpPr>
        <dsp:cNvPr id="0" name=""/>
        <dsp:cNvSpPr/>
      </dsp:nvSpPr>
      <dsp:spPr>
        <a:xfrm>
          <a:off x="342900" y="1555916"/>
          <a:ext cx="4800600" cy="501840"/>
        </a:xfrm>
        <a:prstGeom prst="roundRect">
          <a:avLst/>
        </a:prstGeom>
        <a:solidFill>
          <a:schemeClr val="accent2">
            <a:hueOff val="-609999"/>
            <a:satOff val="-206"/>
            <a:lumOff val="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/>
            <a:t>Електрическа схема</a:t>
          </a:r>
          <a:endParaRPr lang="en-US" sz="1700" kern="1200" dirty="0"/>
        </a:p>
      </dsp:txBody>
      <dsp:txXfrm>
        <a:off x="367398" y="1580414"/>
        <a:ext cx="4751604" cy="452844"/>
      </dsp:txXfrm>
    </dsp:sp>
    <dsp:sp modelId="{7C109D36-976E-48F7-843B-839DB5076A00}">
      <dsp:nvSpPr>
        <dsp:cNvPr id="0" name=""/>
        <dsp:cNvSpPr/>
      </dsp:nvSpPr>
      <dsp:spPr>
        <a:xfrm>
          <a:off x="0" y="2577957"/>
          <a:ext cx="685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14999"/>
              <a:satOff val="-308"/>
              <a:lumOff val="4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238C9-7A0F-46DB-A1DF-40032BF83ACD}">
      <dsp:nvSpPr>
        <dsp:cNvPr id="0" name=""/>
        <dsp:cNvSpPr/>
      </dsp:nvSpPr>
      <dsp:spPr>
        <a:xfrm>
          <a:off x="342900" y="2327037"/>
          <a:ext cx="4800600" cy="501840"/>
        </a:xfrm>
        <a:prstGeom prst="roundRect">
          <a:avLst/>
        </a:prstGeom>
        <a:solidFill>
          <a:schemeClr val="accent2">
            <a:hueOff val="-914999"/>
            <a:satOff val="-308"/>
            <a:lumOff val="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/>
            <a:t>Списък със съставни части</a:t>
          </a:r>
          <a:endParaRPr lang="en-US" sz="1700" kern="1200" dirty="0"/>
        </a:p>
      </dsp:txBody>
      <dsp:txXfrm>
        <a:off x="367398" y="2351535"/>
        <a:ext cx="4751604" cy="452844"/>
      </dsp:txXfrm>
    </dsp:sp>
    <dsp:sp modelId="{930A04E9-34A8-4DBD-AFB6-456E60698695}">
      <dsp:nvSpPr>
        <dsp:cNvPr id="0" name=""/>
        <dsp:cNvSpPr/>
      </dsp:nvSpPr>
      <dsp:spPr>
        <a:xfrm>
          <a:off x="0" y="3349077"/>
          <a:ext cx="685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9998"/>
              <a:satOff val="-411"/>
              <a:lumOff val="5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83882-801C-4AE7-8624-FD1EC9F33BF0}">
      <dsp:nvSpPr>
        <dsp:cNvPr id="0" name=""/>
        <dsp:cNvSpPr/>
      </dsp:nvSpPr>
      <dsp:spPr>
        <a:xfrm>
          <a:off x="342900" y="3098157"/>
          <a:ext cx="4800600" cy="501840"/>
        </a:xfrm>
        <a:prstGeom prst="roundRect">
          <a:avLst/>
        </a:prstGeom>
        <a:solidFill>
          <a:schemeClr val="accent2">
            <a:hueOff val="-1219998"/>
            <a:satOff val="-411"/>
            <a:lumOff val="5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/>
            <a:t>Описание на функционалност</a:t>
          </a:r>
          <a:endParaRPr lang="en-US" sz="1700" kern="1200" dirty="0"/>
        </a:p>
      </dsp:txBody>
      <dsp:txXfrm>
        <a:off x="367398" y="3122655"/>
        <a:ext cx="4751604" cy="452844"/>
      </dsp:txXfrm>
    </dsp:sp>
    <dsp:sp modelId="{086731C5-F939-4B70-8748-20CE9BE0E4F5}">
      <dsp:nvSpPr>
        <dsp:cNvPr id="0" name=""/>
        <dsp:cNvSpPr/>
      </dsp:nvSpPr>
      <dsp:spPr>
        <a:xfrm>
          <a:off x="0" y="4120197"/>
          <a:ext cx="685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24998"/>
              <a:satOff val="-514"/>
              <a:lumOff val="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77DF6-F689-4DAA-AA98-20EE8FE1C66E}">
      <dsp:nvSpPr>
        <dsp:cNvPr id="0" name=""/>
        <dsp:cNvSpPr/>
      </dsp:nvSpPr>
      <dsp:spPr>
        <a:xfrm>
          <a:off x="342900" y="3869277"/>
          <a:ext cx="4800600" cy="501840"/>
        </a:xfrm>
        <a:prstGeom prst="roundRect">
          <a:avLst/>
        </a:prstGeom>
        <a:solidFill>
          <a:schemeClr val="accent2">
            <a:hueOff val="-1524998"/>
            <a:satOff val="-514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700" kern="1200" dirty="0"/>
            <a:t>Заключение</a:t>
          </a:r>
          <a:endParaRPr lang="en-US" sz="1700" kern="1200" dirty="0"/>
        </a:p>
      </dsp:txBody>
      <dsp:txXfrm>
        <a:off x="367398" y="3893775"/>
        <a:ext cx="475160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3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7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4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7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97D0E-B004-A23D-F65D-FAC3CA6AD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r>
              <a:rPr lang="bg-BG" sz="3600" dirty="0"/>
              <a:t>Проект:</a:t>
            </a:r>
            <a:br>
              <a:rPr lang="bg-BG" sz="3600" dirty="0"/>
            </a:br>
            <a:r>
              <a:rPr lang="bg-BG" sz="3600" dirty="0"/>
              <a:t>Въведение в Операционни системи и Вградени системи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F7AD9-52C5-8D3A-B9A1-522C6F45E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Automatic irrigation system</a:t>
            </a:r>
          </a:p>
          <a:p>
            <a:r>
              <a:rPr lang="en-US" dirty="0"/>
              <a:t>(</a:t>
            </a:r>
            <a:r>
              <a:rPr lang="bg-BG" dirty="0"/>
              <a:t>Автоматична поливна система</a:t>
            </a:r>
            <a:r>
              <a:rPr lang="en-US" dirty="0"/>
              <a:t>)</a:t>
            </a:r>
          </a:p>
        </p:txBody>
      </p:sp>
      <p:pic>
        <p:nvPicPr>
          <p:cNvPr id="20" name="Picture 3" descr="Neon laser lights aligned to form a triangle">
            <a:extLst>
              <a:ext uri="{FF2B5EF4-FFF2-40B4-BE49-F238E27FC236}">
                <a16:creationId xmlns:a16="http://schemas.microsoft.com/office/drawing/2014/main" id="{487981DE-C831-B21B-3244-6DD2E7274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4" r="2298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9915345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12610-F387-F43E-6370-B046A737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bg-BG" sz="3200">
                <a:solidFill>
                  <a:srgbClr val="FFFFFF"/>
                </a:solidFill>
              </a:rPr>
              <a:t>Съдържание</a:t>
            </a:r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836DAA-4B86-A031-3BB1-B393E245C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072340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9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EEBC-2DB2-CC12-164D-DC2A2D96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Описание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0471-67F8-2DFD-D343-48D88815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400" dirty="0">
                <a:latin typeface="+mj-lt"/>
              </a:rPr>
              <a:t>Проектът е относно н</a:t>
            </a:r>
            <a:r>
              <a:rPr lang="ru-RU" sz="2400" dirty="0">
                <a:latin typeface="+mj-lt"/>
              </a:rPr>
              <a:t>аблюдение на нивото на влажност на почвата и управление на водна помпа, базирана на DC мотора. Когато нивото на влага падне под прага, зададен от потенциометъра, се активира помпата, напоявайки растенията. LED и LCD дисплеят осигуряват визуална обратна връзка за състоянието на системата, а релето предпазва Arduino от потенциална повреда.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689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892D-F4D2-C172-CE9D-1A75BBBF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44076"/>
            <a:ext cx="10668000" cy="1524000"/>
          </a:xfrm>
        </p:spPr>
        <p:txBody>
          <a:bodyPr/>
          <a:lstStyle/>
          <a:p>
            <a:pPr algn="ctr"/>
            <a:r>
              <a:rPr lang="en-US" sz="4400" kern="1200" dirty="0" err="1">
                <a:latin typeface="+mj-lt"/>
                <a:ea typeface="+mj-ea"/>
                <a:cs typeface="+mj-cs"/>
              </a:rPr>
              <a:t>Блокова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latin typeface="+mj-lt"/>
                <a:ea typeface="+mj-ea"/>
                <a:cs typeface="+mj-cs"/>
              </a:rPr>
              <a:t>схема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47E255-5982-0CBB-1CAD-BC7214542969}"/>
              </a:ext>
            </a:extLst>
          </p:cNvPr>
          <p:cNvSpPr/>
          <p:nvPr/>
        </p:nvSpPr>
        <p:spPr>
          <a:xfrm>
            <a:off x="1981200" y="2050152"/>
            <a:ext cx="7904480" cy="404584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515AE9-92E6-1EC1-483E-755466E48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11" r="4824"/>
          <a:stretch/>
        </p:blipFill>
        <p:spPr>
          <a:xfrm>
            <a:off x="2380890" y="2286000"/>
            <a:ext cx="7105099" cy="357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9451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AB06-0697-7065-4DC9-71B1FB3B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2204"/>
            <a:ext cx="10668000" cy="1524000"/>
          </a:xfrm>
        </p:spPr>
        <p:txBody>
          <a:bodyPr/>
          <a:lstStyle/>
          <a:p>
            <a:pPr algn="ctr"/>
            <a:r>
              <a:rPr lang="bg-BG" dirty="0"/>
              <a:t>Електрическа схема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15FF-17AA-6D5D-92C1-4CBF67DE74E5}"/>
              </a:ext>
            </a:extLst>
          </p:cNvPr>
          <p:cNvSpPr/>
          <p:nvPr/>
        </p:nvSpPr>
        <p:spPr>
          <a:xfrm>
            <a:off x="1681479" y="1463039"/>
            <a:ext cx="8829040" cy="4622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E7F73-FA2A-0905-D992-0BD3DF447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576" y="1726925"/>
            <a:ext cx="7430847" cy="4095029"/>
          </a:xfrm>
          <a:solidFill>
            <a:schemeClr val="accent3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35561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86C8-2B7B-A847-ACDC-27197DB2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5430"/>
            <a:ext cx="10668000" cy="1524000"/>
          </a:xfrm>
        </p:spPr>
        <p:txBody>
          <a:bodyPr/>
          <a:lstStyle/>
          <a:p>
            <a:pPr algn="ctr"/>
            <a:r>
              <a:rPr lang="bg-BG" dirty="0"/>
              <a:t>Списък със съставни части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72148-1AEA-3D8B-2AAE-AF16A00A18AB}"/>
              </a:ext>
            </a:extLst>
          </p:cNvPr>
          <p:cNvSpPr/>
          <p:nvPr/>
        </p:nvSpPr>
        <p:spPr>
          <a:xfrm>
            <a:off x="431797" y="1716009"/>
            <a:ext cx="11511280" cy="43954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E902A-19E8-9E55-D0C2-BEAF56458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11" y="1842849"/>
            <a:ext cx="10947851" cy="4141789"/>
          </a:xfrm>
        </p:spPr>
      </p:pic>
    </p:spTree>
    <p:extLst>
      <p:ext uri="{BB962C8B-B14F-4D97-AF65-F5344CB8AC3E}">
        <p14:creationId xmlns:p14="http://schemas.microsoft.com/office/powerpoint/2010/main" val="1629875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6203F03-3D54-5C0A-9B6A-E3E5BB3FC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6" b="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5F2CC-801F-959F-1382-710BE931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427" y="1454111"/>
            <a:ext cx="8009146" cy="2212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Описание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функционалност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888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E8EA13-B912-E6CF-7ADF-3ABBE9155B89}"/>
              </a:ext>
            </a:extLst>
          </p:cNvPr>
          <p:cNvSpPr/>
          <p:nvPr/>
        </p:nvSpPr>
        <p:spPr>
          <a:xfrm>
            <a:off x="597602" y="375920"/>
            <a:ext cx="5577840" cy="6106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7EF60-3EE6-5EDD-D266-8BFD6D1E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0" y="545622"/>
            <a:ext cx="5081984" cy="57667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E52439-F37E-4957-8C0F-233559890582}"/>
              </a:ext>
            </a:extLst>
          </p:cNvPr>
          <p:cNvSpPr/>
          <p:nvPr/>
        </p:nvSpPr>
        <p:spPr>
          <a:xfrm>
            <a:off x="6327430" y="1879579"/>
            <a:ext cx="5577840" cy="34645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154C0-995C-870F-3BEF-09A929928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888" y="2091897"/>
            <a:ext cx="5024923" cy="30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4DAC-A068-E390-245A-E49502FA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3FEA-291C-0D96-8955-6121C5000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Автоматичната напояваща система може да бъде използвана в домашните градини, оранжерии, селскостопански полета и др. Тази система помага на вашите растения, зеленчуци или плодове да получават точното количество вода.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8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Проект: Въведение в Операционни системи и Вградени системи</vt:lpstr>
      <vt:lpstr>Съдържание</vt:lpstr>
      <vt:lpstr>Описание на проекта</vt:lpstr>
      <vt:lpstr>Блокова схема</vt:lpstr>
      <vt:lpstr>Електрическа схема</vt:lpstr>
      <vt:lpstr>Списък със съставни части</vt:lpstr>
      <vt:lpstr>Описание на функционалност</vt:lpstr>
      <vt:lpstr>PowerPoint Presentation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Въведение в Операционни системи и Вградени системи</dc:title>
  <dc:creator>Djemal Kichikov</dc:creator>
  <cp:lastModifiedBy>Djemal Kichikov</cp:lastModifiedBy>
  <cp:revision>1</cp:revision>
  <dcterms:created xsi:type="dcterms:W3CDTF">2023-05-10T11:55:35Z</dcterms:created>
  <dcterms:modified xsi:type="dcterms:W3CDTF">2023-05-10T13:28:44Z</dcterms:modified>
</cp:coreProperties>
</file>