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5" r:id="rId4"/>
    <p:sldId id="261" r:id="rId5"/>
    <p:sldId id="258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66E5F-9B33-4EEB-9DC3-856794908AE2}" v="2" dt="2023-05-11T13:13:41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emal Kichikov" userId="2df4d88461675f5c" providerId="LiveId" clId="{70D66E5F-9B33-4EEB-9DC3-856794908AE2}"/>
    <pc:docChg chg="custSel modSld">
      <pc:chgData name="Djemal Kichikov" userId="2df4d88461675f5c" providerId="LiveId" clId="{70D66E5F-9B33-4EEB-9DC3-856794908AE2}" dt="2023-05-11T13:13:51.041" v="142" actId="14100"/>
      <pc:docMkLst>
        <pc:docMk/>
      </pc:docMkLst>
      <pc:sldChg chg="addSp delSp modSp mod">
        <pc:chgData name="Djemal Kichikov" userId="2df4d88461675f5c" providerId="LiveId" clId="{70D66E5F-9B33-4EEB-9DC3-856794908AE2}" dt="2023-05-11T12:56:31.615" v="59" actId="1076"/>
        <pc:sldMkLst>
          <pc:docMk/>
          <pc:sldMk cId="499153459" sldId="256"/>
        </pc:sldMkLst>
        <pc:spChg chg="mod">
          <ac:chgData name="Djemal Kichikov" userId="2df4d88461675f5c" providerId="LiveId" clId="{70D66E5F-9B33-4EEB-9DC3-856794908AE2}" dt="2023-05-11T12:56:13.985" v="56" actId="26606"/>
          <ac:spMkLst>
            <pc:docMk/>
            <pc:sldMk cId="499153459" sldId="256"/>
            <ac:spMk id="2" creationId="{A0F97D0E-B004-A23D-F65D-FAC3CA6AD4AB}"/>
          </ac:spMkLst>
        </pc:spChg>
        <pc:spChg chg="mod">
          <ac:chgData name="Djemal Kichikov" userId="2df4d88461675f5c" providerId="LiveId" clId="{70D66E5F-9B33-4EEB-9DC3-856794908AE2}" dt="2023-05-11T12:56:13.985" v="56" actId="26606"/>
          <ac:spMkLst>
            <pc:docMk/>
            <pc:sldMk cId="499153459" sldId="256"/>
            <ac:spMk id="3" creationId="{94BF7AD9-52C5-8D3A-B9A1-522C6F45E726}"/>
          </ac:spMkLst>
        </pc:spChg>
        <pc:spChg chg="add del mod">
          <ac:chgData name="Djemal Kichikov" userId="2df4d88461675f5c" providerId="LiveId" clId="{70D66E5F-9B33-4EEB-9DC3-856794908AE2}" dt="2023-05-11T12:55:32.885" v="35" actId="478"/>
          <ac:spMkLst>
            <pc:docMk/>
            <pc:sldMk cId="499153459" sldId="256"/>
            <ac:spMk id="4" creationId="{52783E48-6256-E46F-86A9-198A3FBA983E}"/>
          </ac:spMkLst>
        </pc:spChg>
        <pc:spChg chg="add mod">
          <ac:chgData name="Djemal Kichikov" userId="2df4d88461675f5c" providerId="LiveId" clId="{70D66E5F-9B33-4EEB-9DC3-856794908AE2}" dt="2023-05-11T12:56:31.615" v="59" actId="1076"/>
          <ac:spMkLst>
            <pc:docMk/>
            <pc:sldMk cId="499153459" sldId="256"/>
            <ac:spMk id="5" creationId="{01204D55-5E70-799F-EDDB-043559955642}"/>
          </ac:spMkLst>
        </pc:spChg>
        <pc:spChg chg="del">
          <ac:chgData name="Djemal Kichikov" userId="2df4d88461675f5c" providerId="LiveId" clId="{70D66E5F-9B33-4EEB-9DC3-856794908AE2}" dt="2023-05-11T12:56:13.985" v="56" actId="26606"/>
          <ac:spMkLst>
            <pc:docMk/>
            <pc:sldMk cId="499153459" sldId="256"/>
            <ac:spMk id="19" creationId="{7A18C9FB-EC4C-4DAE-8F7D-C6E5AF607958}"/>
          </ac:spMkLst>
        </pc:spChg>
        <pc:spChg chg="del">
          <ac:chgData name="Djemal Kichikov" userId="2df4d88461675f5c" providerId="LiveId" clId="{70D66E5F-9B33-4EEB-9DC3-856794908AE2}" dt="2023-05-11T12:56:13.985" v="56" actId="26606"/>
          <ac:spMkLst>
            <pc:docMk/>
            <pc:sldMk cId="499153459" sldId="256"/>
            <ac:spMk id="21" creationId="{4EB7CBBE-178B-4DB3-AD92-DED458BAE7CE}"/>
          </ac:spMkLst>
        </pc:spChg>
        <pc:spChg chg="add">
          <ac:chgData name="Djemal Kichikov" userId="2df4d88461675f5c" providerId="LiveId" clId="{70D66E5F-9B33-4EEB-9DC3-856794908AE2}" dt="2023-05-11T12:56:13.985" v="56" actId="26606"/>
          <ac:spMkLst>
            <pc:docMk/>
            <pc:sldMk cId="499153459" sldId="256"/>
            <ac:spMk id="26" creationId="{7A18C9FB-EC4C-4DAE-8F7D-C6E5AF607958}"/>
          </ac:spMkLst>
        </pc:spChg>
        <pc:spChg chg="add">
          <ac:chgData name="Djemal Kichikov" userId="2df4d88461675f5c" providerId="LiveId" clId="{70D66E5F-9B33-4EEB-9DC3-856794908AE2}" dt="2023-05-11T12:56:13.985" v="56" actId="26606"/>
          <ac:spMkLst>
            <pc:docMk/>
            <pc:sldMk cId="499153459" sldId="256"/>
            <ac:spMk id="28" creationId="{F47DB6CD-8E9E-4643-B3B6-01BD80429B3C}"/>
          </ac:spMkLst>
        </pc:spChg>
        <pc:picChg chg="mod">
          <ac:chgData name="Djemal Kichikov" userId="2df4d88461675f5c" providerId="LiveId" clId="{70D66E5F-9B33-4EEB-9DC3-856794908AE2}" dt="2023-05-11T12:56:13.985" v="56" actId="26606"/>
          <ac:picMkLst>
            <pc:docMk/>
            <pc:sldMk cId="499153459" sldId="256"/>
            <ac:picMk id="20" creationId="{487981DE-C831-B21B-3244-6DD2E72741D8}"/>
          </ac:picMkLst>
        </pc:picChg>
      </pc:sldChg>
      <pc:sldChg chg="modSp mod">
        <pc:chgData name="Djemal Kichikov" userId="2df4d88461675f5c" providerId="LiveId" clId="{70D66E5F-9B33-4EEB-9DC3-856794908AE2}" dt="2023-05-11T13:12:19.415" v="93" actId="14100"/>
        <pc:sldMkLst>
          <pc:docMk/>
          <pc:sldMk cId="4288194515" sldId="258"/>
        </pc:sldMkLst>
        <pc:spChg chg="mod">
          <ac:chgData name="Djemal Kichikov" userId="2df4d88461675f5c" providerId="LiveId" clId="{70D66E5F-9B33-4EEB-9DC3-856794908AE2}" dt="2023-05-11T13:12:04.782" v="88" actId="1076"/>
          <ac:spMkLst>
            <pc:docMk/>
            <pc:sldMk cId="4288194515" sldId="258"/>
            <ac:spMk id="2" creationId="{DB91892D-F4D2-C172-CE9D-1A75BBBF1879}"/>
          </ac:spMkLst>
        </pc:spChg>
        <pc:spChg chg="mod">
          <ac:chgData name="Djemal Kichikov" userId="2df4d88461675f5c" providerId="LiveId" clId="{70D66E5F-9B33-4EEB-9DC3-856794908AE2}" dt="2023-05-11T13:12:14.481" v="91" actId="14100"/>
          <ac:spMkLst>
            <pc:docMk/>
            <pc:sldMk cId="4288194515" sldId="258"/>
            <ac:spMk id="5" creationId="{2C47E255-5982-0CBB-1CAD-BC7214542969}"/>
          </ac:spMkLst>
        </pc:spChg>
        <pc:picChg chg="mod">
          <ac:chgData name="Djemal Kichikov" userId="2df4d88461675f5c" providerId="LiveId" clId="{70D66E5F-9B33-4EEB-9DC3-856794908AE2}" dt="2023-05-11T13:12:19.415" v="93" actId="14100"/>
          <ac:picMkLst>
            <pc:docMk/>
            <pc:sldMk cId="4288194515" sldId="258"/>
            <ac:picMk id="4" creationId="{02515AE9-92E6-1EC1-483E-755466E48BA1}"/>
          </ac:picMkLst>
        </pc:picChg>
      </pc:sldChg>
      <pc:sldChg chg="modSp mod">
        <pc:chgData name="Djemal Kichikov" userId="2df4d88461675f5c" providerId="LiveId" clId="{70D66E5F-9B33-4EEB-9DC3-856794908AE2}" dt="2023-05-11T13:13:51.041" v="142" actId="14100"/>
        <pc:sldMkLst>
          <pc:docMk/>
          <pc:sldMk cId="2935561949" sldId="260"/>
        </pc:sldMkLst>
        <pc:spChg chg="mod">
          <ac:chgData name="Djemal Kichikov" userId="2df4d88461675f5c" providerId="LiveId" clId="{70D66E5F-9B33-4EEB-9DC3-856794908AE2}" dt="2023-05-11T13:12:28.437" v="95" actId="1076"/>
          <ac:spMkLst>
            <pc:docMk/>
            <pc:sldMk cId="2935561949" sldId="260"/>
            <ac:spMk id="2" creationId="{76B7AB06-0697-7065-4DC9-71B1FB3B05F7}"/>
          </ac:spMkLst>
        </pc:spChg>
        <pc:spChg chg="mod">
          <ac:chgData name="Djemal Kichikov" userId="2df4d88461675f5c" providerId="LiveId" clId="{70D66E5F-9B33-4EEB-9DC3-856794908AE2}" dt="2023-05-11T13:12:36.747" v="99" actId="14100"/>
          <ac:spMkLst>
            <pc:docMk/>
            <pc:sldMk cId="2935561949" sldId="260"/>
            <ac:spMk id="6" creationId="{6D1515FF-17AA-6D5D-92C1-4CBF67DE74E5}"/>
          </ac:spMkLst>
        </pc:spChg>
        <pc:picChg chg="mod">
          <ac:chgData name="Djemal Kichikov" userId="2df4d88461675f5c" providerId="LiveId" clId="{70D66E5F-9B33-4EEB-9DC3-856794908AE2}" dt="2023-05-11T13:13:51.041" v="142" actId="14100"/>
          <ac:picMkLst>
            <pc:docMk/>
            <pc:sldMk cId="2935561949" sldId="260"/>
            <ac:picMk id="5" creationId="{589E7F73-FA2A-0905-D992-0BD3DF447A02}"/>
          </ac:picMkLst>
        </pc:picChg>
      </pc:sldChg>
      <pc:sldChg chg="modSp mod">
        <pc:chgData name="Djemal Kichikov" userId="2df4d88461675f5c" providerId="LiveId" clId="{70D66E5F-9B33-4EEB-9DC3-856794908AE2}" dt="2023-05-11T13:11:15.879" v="71" actId="1076"/>
        <pc:sldMkLst>
          <pc:docMk/>
          <pc:sldMk cId="1629875729" sldId="261"/>
        </pc:sldMkLst>
        <pc:spChg chg="mod">
          <ac:chgData name="Djemal Kichikov" userId="2df4d88461675f5c" providerId="LiveId" clId="{70D66E5F-9B33-4EEB-9DC3-856794908AE2}" dt="2023-05-11T13:10:48.354" v="60" actId="120"/>
          <ac:spMkLst>
            <pc:docMk/>
            <pc:sldMk cId="1629875729" sldId="261"/>
            <ac:spMk id="2" creationId="{B26086C8-2B7B-A847-ACDC-27197DB24D48}"/>
          </ac:spMkLst>
        </pc:spChg>
        <pc:spChg chg="mod">
          <ac:chgData name="Djemal Kichikov" userId="2df4d88461675f5c" providerId="LiveId" clId="{70D66E5F-9B33-4EEB-9DC3-856794908AE2}" dt="2023-05-11T13:11:01.627" v="63" actId="14100"/>
          <ac:spMkLst>
            <pc:docMk/>
            <pc:sldMk cId="1629875729" sldId="261"/>
            <ac:spMk id="6" creationId="{B2472148-1AEA-3D8B-2AAE-AF16A00A18AB}"/>
          </ac:spMkLst>
        </pc:spChg>
        <pc:picChg chg="mod">
          <ac:chgData name="Djemal Kichikov" userId="2df4d88461675f5c" providerId="LiveId" clId="{70D66E5F-9B33-4EEB-9DC3-856794908AE2}" dt="2023-05-11T13:11:15.879" v="71" actId="1076"/>
          <ac:picMkLst>
            <pc:docMk/>
            <pc:sldMk cId="1629875729" sldId="261"/>
            <ac:picMk id="5" creationId="{B28E902A-19E8-9E55-D0C2-BEAF56458F28}"/>
          </ac:picMkLst>
        </pc:picChg>
      </pc:sldChg>
      <pc:sldChg chg="modSp mod">
        <pc:chgData name="Djemal Kichikov" userId="2df4d88461675f5c" providerId="LiveId" clId="{70D66E5F-9B33-4EEB-9DC3-856794908AE2}" dt="2023-05-11T13:13:21.694" v="140" actId="20577"/>
        <pc:sldMkLst>
          <pc:docMk/>
          <pc:sldMk cId="3321861704" sldId="266"/>
        </pc:sldMkLst>
        <pc:spChg chg="mod">
          <ac:chgData name="Djemal Kichikov" userId="2df4d88461675f5c" providerId="LiveId" clId="{70D66E5F-9B33-4EEB-9DC3-856794908AE2}" dt="2023-05-11T13:13:21.694" v="140" actId="20577"/>
          <ac:spMkLst>
            <pc:docMk/>
            <pc:sldMk cId="3321861704" sldId="266"/>
            <ac:spMk id="2" creationId="{E99A66E8-78E4-5B56-9E5D-2733D47C5C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CED31-ECC7-4CEB-9A2F-79D0A72461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D30397-2B16-4555-AA37-01E8F1B0D398}">
      <dgm:prSet/>
      <dgm:spPr/>
      <dgm:t>
        <a:bodyPr/>
        <a:lstStyle/>
        <a:p>
          <a:r>
            <a:rPr lang="bg-BG" dirty="0"/>
            <a:t>Описание на проекта</a:t>
          </a:r>
          <a:endParaRPr lang="en-US" dirty="0"/>
        </a:p>
      </dgm:t>
    </dgm:pt>
    <dgm:pt modelId="{9BB12230-164A-426C-AEF1-A95A08623108}" type="parTrans" cxnId="{B16D7B1A-5065-417E-BB05-6F807D157940}">
      <dgm:prSet/>
      <dgm:spPr/>
      <dgm:t>
        <a:bodyPr/>
        <a:lstStyle/>
        <a:p>
          <a:endParaRPr lang="en-US"/>
        </a:p>
      </dgm:t>
    </dgm:pt>
    <dgm:pt modelId="{D9674D3A-69E6-441F-B0F3-E96C2E51D13A}" type="sibTrans" cxnId="{B16D7B1A-5065-417E-BB05-6F807D157940}">
      <dgm:prSet/>
      <dgm:spPr/>
      <dgm:t>
        <a:bodyPr/>
        <a:lstStyle/>
        <a:p>
          <a:endParaRPr lang="en-US"/>
        </a:p>
      </dgm:t>
    </dgm:pt>
    <dgm:pt modelId="{BA73A00F-F86A-4B31-80B8-920160F927C4}">
      <dgm:prSet/>
      <dgm:spPr/>
      <dgm:t>
        <a:bodyPr/>
        <a:lstStyle/>
        <a:p>
          <a:r>
            <a:rPr lang="bg-BG" dirty="0"/>
            <a:t>Блокова схема</a:t>
          </a:r>
          <a:endParaRPr lang="en-US" dirty="0"/>
        </a:p>
      </dgm:t>
    </dgm:pt>
    <dgm:pt modelId="{E0D30E1E-DAA9-42B5-9D18-92B3CAECCF6A}" type="parTrans" cxnId="{34028386-E105-4888-B619-9EA60DDCACCA}">
      <dgm:prSet/>
      <dgm:spPr/>
      <dgm:t>
        <a:bodyPr/>
        <a:lstStyle/>
        <a:p>
          <a:endParaRPr lang="en-US"/>
        </a:p>
      </dgm:t>
    </dgm:pt>
    <dgm:pt modelId="{E4AFBDAB-82BC-43F6-A2C2-67FCEC652B68}" type="sibTrans" cxnId="{34028386-E105-4888-B619-9EA60DDCACCA}">
      <dgm:prSet/>
      <dgm:spPr/>
      <dgm:t>
        <a:bodyPr/>
        <a:lstStyle/>
        <a:p>
          <a:endParaRPr lang="en-US"/>
        </a:p>
      </dgm:t>
    </dgm:pt>
    <dgm:pt modelId="{79001A43-8D00-4595-8ABB-D0A40CB226F8}">
      <dgm:prSet/>
      <dgm:spPr/>
      <dgm:t>
        <a:bodyPr/>
        <a:lstStyle/>
        <a:p>
          <a:r>
            <a:rPr lang="bg-BG" dirty="0"/>
            <a:t>Електрическа схема</a:t>
          </a:r>
          <a:endParaRPr lang="en-US" dirty="0"/>
        </a:p>
      </dgm:t>
    </dgm:pt>
    <dgm:pt modelId="{EF815C79-B67B-4046-9E58-615D7E893E20}" type="parTrans" cxnId="{3FC0BA28-AABE-4D33-B754-8C769F863F2D}">
      <dgm:prSet/>
      <dgm:spPr/>
      <dgm:t>
        <a:bodyPr/>
        <a:lstStyle/>
        <a:p>
          <a:endParaRPr lang="en-US"/>
        </a:p>
      </dgm:t>
    </dgm:pt>
    <dgm:pt modelId="{AEA86AED-FD28-4389-AF05-934AFC80E40E}" type="sibTrans" cxnId="{3FC0BA28-AABE-4D33-B754-8C769F863F2D}">
      <dgm:prSet/>
      <dgm:spPr/>
      <dgm:t>
        <a:bodyPr/>
        <a:lstStyle/>
        <a:p>
          <a:endParaRPr lang="en-US"/>
        </a:p>
      </dgm:t>
    </dgm:pt>
    <dgm:pt modelId="{E91146F8-5DD8-453C-938F-D1E2A80C10C3}">
      <dgm:prSet/>
      <dgm:spPr/>
      <dgm:t>
        <a:bodyPr/>
        <a:lstStyle/>
        <a:p>
          <a:r>
            <a:rPr lang="bg-BG" dirty="0"/>
            <a:t>Списък със съставни части</a:t>
          </a:r>
          <a:endParaRPr lang="en-US" dirty="0"/>
        </a:p>
      </dgm:t>
    </dgm:pt>
    <dgm:pt modelId="{94AA4C92-5316-426E-AC8F-4C2769880F05}" type="parTrans" cxnId="{751E73BE-9448-490E-8C4D-8FCB88D4B364}">
      <dgm:prSet/>
      <dgm:spPr/>
      <dgm:t>
        <a:bodyPr/>
        <a:lstStyle/>
        <a:p>
          <a:endParaRPr lang="en-US"/>
        </a:p>
      </dgm:t>
    </dgm:pt>
    <dgm:pt modelId="{3CA6C693-7AEB-4739-8761-D96C9D5EBE54}" type="sibTrans" cxnId="{751E73BE-9448-490E-8C4D-8FCB88D4B364}">
      <dgm:prSet/>
      <dgm:spPr/>
      <dgm:t>
        <a:bodyPr/>
        <a:lstStyle/>
        <a:p>
          <a:endParaRPr lang="en-US"/>
        </a:p>
      </dgm:t>
    </dgm:pt>
    <dgm:pt modelId="{A4F85E88-BDF8-4DAA-A524-C1C5E8329D31}">
      <dgm:prSet/>
      <dgm:spPr/>
      <dgm:t>
        <a:bodyPr/>
        <a:lstStyle/>
        <a:p>
          <a:r>
            <a:rPr lang="bg-BG" dirty="0"/>
            <a:t>Описание на функционалност</a:t>
          </a:r>
          <a:endParaRPr lang="en-US" dirty="0"/>
        </a:p>
      </dgm:t>
    </dgm:pt>
    <dgm:pt modelId="{E70B379F-A7A7-4CAD-948B-2ADC595D6A0B}" type="parTrans" cxnId="{2F7CAB76-5604-4E1A-8048-97B80CD51082}">
      <dgm:prSet/>
      <dgm:spPr/>
      <dgm:t>
        <a:bodyPr/>
        <a:lstStyle/>
        <a:p>
          <a:endParaRPr lang="en-US"/>
        </a:p>
      </dgm:t>
    </dgm:pt>
    <dgm:pt modelId="{C5CA36FB-E477-40DC-97CE-8E824810E0AD}" type="sibTrans" cxnId="{2F7CAB76-5604-4E1A-8048-97B80CD51082}">
      <dgm:prSet/>
      <dgm:spPr/>
      <dgm:t>
        <a:bodyPr/>
        <a:lstStyle/>
        <a:p>
          <a:endParaRPr lang="en-US"/>
        </a:p>
      </dgm:t>
    </dgm:pt>
    <dgm:pt modelId="{28124AA2-24AF-4DA3-AC2A-B693EB1F55E5}">
      <dgm:prSet/>
      <dgm:spPr/>
      <dgm:t>
        <a:bodyPr/>
        <a:lstStyle/>
        <a:p>
          <a:r>
            <a:rPr lang="bg-BG" dirty="0"/>
            <a:t>Заключение</a:t>
          </a:r>
          <a:endParaRPr lang="en-US" dirty="0"/>
        </a:p>
      </dgm:t>
    </dgm:pt>
    <dgm:pt modelId="{EEC376C9-5FC1-4F0A-B8E0-12538448FB5D}" type="parTrans" cxnId="{1A4DE605-61CD-4556-ACB2-FE0BBEA305AE}">
      <dgm:prSet/>
      <dgm:spPr/>
      <dgm:t>
        <a:bodyPr/>
        <a:lstStyle/>
        <a:p>
          <a:endParaRPr lang="en-US"/>
        </a:p>
      </dgm:t>
    </dgm:pt>
    <dgm:pt modelId="{C5E21851-8248-4AF3-B032-42523BE996B0}" type="sibTrans" cxnId="{1A4DE605-61CD-4556-ACB2-FE0BBEA305AE}">
      <dgm:prSet/>
      <dgm:spPr/>
      <dgm:t>
        <a:bodyPr/>
        <a:lstStyle/>
        <a:p>
          <a:endParaRPr lang="en-US"/>
        </a:p>
      </dgm:t>
    </dgm:pt>
    <dgm:pt modelId="{9F1A7599-8D22-49FA-B6C6-CDF3F9C91EBE}" type="pres">
      <dgm:prSet presAssocID="{DBBCED31-ECC7-4CEB-9A2F-79D0A72461FF}" presName="linear" presStyleCnt="0">
        <dgm:presLayoutVars>
          <dgm:animLvl val="lvl"/>
          <dgm:resizeHandles val="exact"/>
        </dgm:presLayoutVars>
      </dgm:prSet>
      <dgm:spPr/>
    </dgm:pt>
    <dgm:pt modelId="{FAE4E2A7-86D2-489F-B2A8-0072F8C33B6E}" type="pres">
      <dgm:prSet presAssocID="{9DD30397-2B16-4555-AA37-01E8F1B0D39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4F2717B-BE8C-4C70-81BF-544061466F5E}" type="pres">
      <dgm:prSet presAssocID="{D9674D3A-69E6-441F-B0F3-E96C2E51D13A}" presName="spacer" presStyleCnt="0"/>
      <dgm:spPr/>
    </dgm:pt>
    <dgm:pt modelId="{C46503F4-26CE-4ABB-B1B1-518DCF3C05DE}" type="pres">
      <dgm:prSet presAssocID="{BA73A00F-F86A-4B31-80B8-920160F927C4}" presName="parentText" presStyleLbl="node1" presStyleIdx="1" presStyleCnt="6" custLinFactY="93255" custLinFactNeighborX="709" custLinFactNeighborY="100000">
        <dgm:presLayoutVars>
          <dgm:chMax val="0"/>
          <dgm:bulletEnabled val="1"/>
        </dgm:presLayoutVars>
      </dgm:prSet>
      <dgm:spPr/>
    </dgm:pt>
    <dgm:pt modelId="{F9973D96-EFBF-48F0-9F98-B97B062FD7C3}" type="pres">
      <dgm:prSet presAssocID="{E4AFBDAB-82BC-43F6-A2C2-67FCEC652B68}" presName="spacer" presStyleCnt="0"/>
      <dgm:spPr/>
    </dgm:pt>
    <dgm:pt modelId="{C804D0C1-2D8A-496E-9BF0-A9F45B9B4765}" type="pres">
      <dgm:prSet presAssocID="{79001A43-8D00-4595-8ABB-D0A40CB226F8}" presName="parentText" presStyleLbl="node1" presStyleIdx="2" presStyleCnt="6" custLinFactY="94139" custLinFactNeighborX="709" custLinFactNeighborY="100000">
        <dgm:presLayoutVars>
          <dgm:chMax val="0"/>
          <dgm:bulletEnabled val="1"/>
        </dgm:presLayoutVars>
      </dgm:prSet>
      <dgm:spPr/>
    </dgm:pt>
    <dgm:pt modelId="{2E176EDE-164B-4DC0-8FB5-B7FA0EE0ABE8}" type="pres">
      <dgm:prSet presAssocID="{AEA86AED-FD28-4389-AF05-934AFC80E40E}" presName="spacer" presStyleCnt="0"/>
      <dgm:spPr/>
    </dgm:pt>
    <dgm:pt modelId="{C7D32EB9-3251-49A0-B107-E83B648916FB}" type="pres">
      <dgm:prSet presAssocID="{E91146F8-5DD8-453C-938F-D1E2A80C10C3}" presName="parentText" presStyleLbl="node1" presStyleIdx="3" presStyleCnt="6" custLinFactY="-200000" custLinFactNeighborX="-146" custLinFactNeighborY="-201061">
        <dgm:presLayoutVars>
          <dgm:chMax val="0"/>
          <dgm:bulletEnabled val="1"/>
        </dgm:presLayoutVars>
      </dgm:prSet>
      <dgm:spPr/>
    </dgm:pt>
    <dgm:pt modelId="{AE7142B2-FAB0-4B3E-8FCE-22C098A7F6AB}" type="pres">
      <dgm:prSet presAssocID="{3CA6C693-7AEB-4739-8761-D96C9D5EBE54}" presName="spacer" presStyleCnt="0"/>
      <dgm:spPr/>
    </dgm:pt>
    <dgm:pt modelId="{3385AD6C-4385-4508-ABE9-6A7B030BE08C}" type="pres">
      <dgm:prSet presAssocID="{A4F85E88-BDF8-4DAA-A524-C1C5E8329D3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C80756E-94C2-47B7-A13A-057AF57EBBF0}" type="pres">
      <dgm:prSet presAssocID="{C5CA36FB-E477-40DC-97CE-8E824810E0AD}" presName="spacer" presStyleCnt="0"/>
      <dgm:spPr/>
    </dgm:pt>
    <dgm:pt modelId="{96D5FC59-40C2-4809-B2E9-226DEBEE2455}" type="pres">
      <dgm:prSet presAssocID="{28124AA2-24AF-4DA3-AC2A-B693EB1F55E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A4DE605-61CD-4556-ACB2-FE0BBEA305AE}" srcId="{DBBCED31-ECC7-4CEB-9A2F-79D0A72461FF}" destId="{28124AA2-24AF-4DA3-AC2A-B693EB1F55E5}" srcOrd="5" destOrd="0" parTransId="{EEC376C9-5FC1-4F0A-B8E0-12538448FB5D}" sibTransId="{C5E21851-8248-4AF3-B032-42523BE996B0}"/>
    <dgm:cxn modelId="{B16D7B1A-5065-417E-BB05-6F807D157940}" srcId="{DBBCED31-ECC7-4CEB-9A2F-79D0A72461FF}" destId="{9DD30397-2B16-4555-AA37-01E8F1B0D398}" srcOrd="0" destOrd="0" parTransId="{9BB12230-164A-426C-AEF1-A95A08623108}" sibTransId="{D9674D3A-69E6-441F-B0F3-E96C2E51D13A}"/>
    <dgm:cxn modelId="{D979C824-8C51-4214-BB05-081DEEBF10FA}" type="presOf" srcId="{28124AA2-24AF-4DA3-AC2A-B693EB1F55E5}" destId="{96D5FC59-40C2-4809-B2E9-226DEBEE2455}" srcOrd="0" destOrd="0" presId="urn:microsoft.com/office/officeart/2005/8/layout/vList2"/>
    <dgm:cxn modelId="{3FC0BA28-AABE-4D33-B754-8C769F863F2D}" srcId="{DBBCED31-ECC7-4CEB-9A2F-79D0A72461FF}" destId="{79001A43-8D00-4595-8ABB-D0A40CB226F8}" srcOrd="2" destOrd="0" parTransId="{EF815C79-B67B-4046-9E58-615D7E893E20}" sibTransId="{AEA86AED-FD28-4389-AF05-934AFC80E40E}"/>
    <dgm:cxn modelId="{CB45466E-3FA7-494C-8F51-3BEEE05BA45B}" type="presOf" srcId="{E91146F8-5DD8-453C-938F-D1E2A80C10C3}" destId="{C7D32EB9-3251-49A0-B107-E83B648916FB}" srcOrd="0" destOrd="0" presId="urn:microsoft.com/office/officeart/2005/8/layout/vList2"/>
    <dgm:cxn modelId="{2F7CAB76-5604-4E1A-8048-97B80CD51082}" srcId="{DBBCED31-ECC7-4CEB-9A2F-79D0A72461FF}" destId="{A4F85E88-BDF8-4DAA-A524-C1C5E8329D31}" srcOrd="4" destOrd="0" parTransId="{E70B379F-A7A7-4CAD-948B-2ADC595D6A0B}" sibTransId="{C5CA36FB-E477-40DC-97CE-8E824810E0AD}"/>
    <dgm:cxn modelId="{7AA41B7D-8D6A-4515-893C-B329849A4B34}" type="presOf" srcId="{9DD30397-2B16-4555-AA37-01E8F1B0D398}" destId="{FAE4E2A7-86D2-489F-B2A8-0072F8C33B6E}" srcOrd="0" destOrd="0" presId="urn:microsoft.com/office/officeart/2005/8/layout/vList2"/>
    <dgm:cxn modelId="{34028386-E105-4888-B619-9EA60DDCACCA}" srcId="{DBBCED31-ECC7-4CEB-9A2F-79D0A72461FF}" destId="{BA73A00F-F86A-4B31-80B8-920160F927C4}" srcOrd="1" destOrd="0" parTransId="{E0D30E1E-DAA9-42B5-9D18-92B3CAECCF6A}" sibTransId="{E4AFBDAB-82BC-43F6-A2C2-67FCEC652B68}"/>
    <dgm:cxn modelId="{751E73BE-9448-490E-8C4D-8FCB88D4B364}" srcId="{DBBCED31-ECC7-4CEB-9A2F-79D0A72461FF}" destId="{E91146F8-5DD8-453C-938F-D1E2A80C10C3}" srcOrd="3" destOrd="0" parTransId="{94AA4C92-5316-426E-AC8F-4C2769880F05}" sibTransId="{3CA6C693-7AEB-4739-8761-D96C9D5EBE54}"/>
    <dgm:cxn modelId="{CFF795E3-5756-43F9-BF17-B97E8ABAA9D9}" type="presOf" srcId="{79001A43-8D00-4595-8ABB-D0A40CB226F8}" destId="{C804D0C1-2D8A-496E-9BF0-A9F45B9B4765}" srcOrd="0" destOrd="0" presId="urn:microsoft.com/office/officeart/2005/8/layout/vList2"/>
    <dgm:cxn modelId="{CDE43AE5-283A-48FA-9266-71157B009F13}" type="presOf" srcId="{A4F85E88-BDF8-4DAA-A524-C1C5E8329D31}" destId="{3385AD6C-4385-4508-ABE9-6A7B030BE08C}" srcOrd="0" destOrd="0" presId="urn:microsoft.com/office/officeart/2005/8/layout/vList2"/>
    <dgm:cxn modelId="{6DF480EE-C45D-4B98-9218-22A228A8849F}" type="presOf" srcId="{BA73A00F-F86A-4B31-80B8-920160F927C4}" destId="{C46503F4-26CE-4ABB-B1B1-518DCF3C05DE}" srcOrd="0" destOrd="0" presId="urn:microsoft.com/office/officeart/2005/8/layout/vList2"/>
    <dgm:cxn modelId="{8751C8F8-C8F3-40D0-BAAD-96331AF8C82D}" type="presOf" srcId="{DBBCED31-ECC7-4CEB-9A2F-79D0A72461FF}" destId="{9F1A7599-8D22-49FA-B6C6-CDF3F9C91EBE}" srcOrd="0" destOrd="0" presId="urn:microsoft.com/office/officeart/2005/8/layout/vList2"/>
    <dgm:cxn modelId="{1BF17B56-2757-4B8D-925C-C68205A007C3}" type="presParOf" srcId="{9F1A7599-8D22-49FA-B6C6-CDF3F9C91EBE}" destId="{FAE4E2A7-86D2-489F-B2A8-0072F8C33B6E}" srcOrd="0" destOrd="0" presId="urn:microsoft.com/office/officeart/2005/8/layout/vList2"/>
    <dgm:cxn modelId="{55EA9107-651F-44C6-AF9C-4DAD92E43E18}" type="presParOf" srcId="{9F1A7599-8D22-49FA-B6C6-CDF3F9C91EBE}" destId="{74F2717B-BE8C-4C70-81BF-544061466F5E}" srcOrd="1" destOrd="0" presId="urn:microsoft.com/office/officeart/2005/8/layout/vList2"/>
    <dgm:cxn modelId="{E94317ED-FD22-4D68-85F0-8811800191F1}" type="presParOf" srcId="{9F1A7599-8D22-49FA-B6C6-CDF3F9C91EBE}" destId="{C46503F4-26CE-4ABB-B1B1-518DCF3C05DE}" srcOrd="2" destOrd="0" presId="urn:microsoft.com/office/officeart/2005/8/layout/vList2"/>
    <dgm:cxn modelId="{E216D3AC-CF32-4CF4-B286-A64FDA2B9AA3}" type="presParOf" srcId="{9F1A7599-8D22-49FA-B6C6-CDF3F9C91EBE}" destId="{F9973D96-EFBF-48F0-9F98-B97B062FD7C3}" srcOrd="3" destOrd="0" presId="urn:microsoft.com/office/officeart/2005/8/layout/vList2"/>
    <dgm:cxn modelId="{E3FCBD60-084F-4C6E-8631-56D1A9609906}" type="presParOf" srcId="{9F1A7599-8D22-49FA-B6C6-CDF3F9C91EBE}" destId="{C804D0C1-2D8A-496E-9BF0-A9F45B9B4765}" srcOrd="4" destOrd="0" presId="urn:microsoft.com/office/officeart/2005/8/layout/vList2"/>
    <dgm:cxn modelId="{7E5C6890-DDE2-4EDF-A9D8-F9C8E7BAD09C}" type="presParOf" srcId="{9F1A7599-8D22-49FA-B6C6-CDF3F9C91EBE}" destId="{2E176EDE-164B-4DC0-8FB5-B7FA0EE0ABE8}" srcOrd="5" destOrd="0" presId="urn:microsoft.com/office/officeart/2005/8/layout/vList2"/>
    <dgm:cxn modelId="{7054ADC0-4DC3-48E1-8FA3-98BC4DEA93EB}" type="presParOf" srcId="{9F1A7599-8D22-49FA-B6C6-CDF3F9C91EBE}" destId="{C7D32EB9-3251-49A0-B107-E83B648916FB}" srcOrd="6" destOrd="0" presId="urn:microsoft.com/office/officeart/2005/8/layout/vList2"/>
    <dgm:cxn modelId="{E3541343-0035-46EA-BE38-8476A9FD22A4}" type="presParOf" srcId="{9F1A7599-8D22-49FA-B6C6-CDF3F9C91EBE}" destId="{AE7142B2-FAB0-4B3E-8FCE-22C098A7F6AB}" srcOrd="7" destOrd="0" presId="urn:microsoft.com/office/officeart/2005/8/layout/vList2"/>
    <dgm:cxn modelId="{F1251891-920A-479C-88FF-3D01567B619C}" type="presParOf" srcId="{9F1A7599-8D22-49FA-B6C6-CDF3F9C91EBE}" destId="{3385AD6C-4385-4508-ABE9-6A7B030BE08C}" srcOrd="8" destOrd="0" presId="urn:microsoft.com/office/officeart/2005/8/layout/vList2"/>
    <dgm:cxn modelId="{EA69070F-CC20-4B91-8E35-57A783987FD7}" type="presParOf" srcId="{9F1A7599-8D22-49FA-B6C6-CDF3F9C91EBE}" destId="{3C80756E-94C2-47B7-A13A-057AF57EBBF0}" srcOrd="9" destOrd="0" presId="urn:microsoft.com/office/officeart/2005/8/layout/vList2"/>
    <dgm:cxn modelId="{757A68BA-9E0F-4AF5-8438-17E6F8C5B5DE}" type="presParOf" srcId="{9F1A7599-8D22-49FA-B6C6-CDF3F9C91EBE}" destId="{96D5FC59-40C2-4809-B2E9-226DEBEE245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4E2A7-86D2-489F-B2A8-0072F8C33B6E}">
      <dsp:nvSpPr>
        <dsp:cNvPr id="0" name=""/>
        <dsp:cNvSpPr/>
      </dsp:nvSpPr>
      <dsp:spPr>
        <a:xfrm>
          <a:off x="0" y="77879"/>
          <a:ext cx="6096000" cy="78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 dirty="0"/>
            <a:t>Описание на проекта</a:t>
          </a:r>
          <a:endParaRPr lang="en-US" sz="3200" kern="1200" dirty="0"/>
        </a:p>
      </dsp:txBody>
      <dsp:txXfrm>
        <a:off x="38381" y="116260"/>
        <a:ext cx="6019238" cy="709478"/>
      </dsp:txXfrm>
    </dsp:sp>
    <dsp:sp modelId="{C46503F4-26CE-4ABB-B1B1-518DCF3C05DE}">
      <dsp:nvSpPr>
        <dsp:cNvPr id="0" name=""/>
        <dsp:cNvSpPr/>
      </dsp:nvSpPr>
      <dsp:spPr>
        <a:xfrm>
          <a:off x="0" y="1781648"/>
          <a:ext cx="6096000" cy="786240"/>
        </a:xfrm>
        <a:prstGeom prst="roundRect">
          <a:avLst/>
        </a:prstGeom>
        <a:solidFill>
          <a:schemeClr val="accent2">
            <a:hueOff val="-305000"/>
            <a:satOff val="-103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 dirty="0"/>
            <a:t>Блокова схема</a:t>
          </a:r>
          <a:endParaRPr lang="en-US" sz="3200" kern="1200" dirty="0"/>
        </a:p>
      </dsp:txBody>
      <dsp:txXfrm>
        <a:off x="38381" y="1820029"/>
        <a:ext cx="6019238" cy="709478"/>
      </dsp:txXfrm>
    </dsp:sp>
    <dsp:sp modelId="{C804D0C1-2D8A-496E-9BF0-A9F45B9B4765}">
      <dsp:nvSpPr>
        <dsp:cNvPr id="0" name=""/>
        <dsp:cNvSpPr/>
      </dsp:nvSpPr>
      <dsp:spPr>
        <a:xfrm>
          <a:off x="0" y="2666998"/>
          <a:ext cx="6096000" cy="786240"/>
        </a:xfrm>
        <a:prstGeom prst="roundRect">
          <a:avLst/>
        </a:prstGeom>
        <a:solidFill>
          <a:schemeClr val="accent2">
            <a:hueOff val="-609999"/>
            <a:satOff val="-206"/>
            <a:lumOff val="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 dirty="0"/>
            <a:t>Електрическа схема</a:t>
          </a:r>
          <a:endParaRPr lang="en-US" sz="3200" kern="1200" dirty="0"/>
        </a:p>
      </dsp:txBody>
      <dsp:txXfrm>
        <a:off x="38381" y="2705379"/>
        <a:ext cx="6019238" cy="709478"/>
      </dsp:txXfrm>
    </dsp:sp>
    <dsp:sp modelId="{C7D32EB9-3251-49A0-B107-E83B648916FB}">
      <dsp:nvSpPr>
        <dsp:cNvPr id="0" name=""/>
        <dsp:cNvSpPr/>
      </dsp:nvSpPr>
      <dsp:spPr>
        <a:xfrm>
          <a:off x="0" y="955302"/>
          <a:ext cx="6096000" cy="786240"/>
        </a:xfrm>
        <a:prstGeom prst="roundRect">
          <a:avLst/>
        </a:prstGeom>
        <a:solidFill>
          <a:schemeClr val="accent2">
            <a:hueOff val="-914999"/>
            <a:satOff val="-308"/>
            <a:lumOff val="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 dirty="0"/>
            <a:t>Списък със съставни части</a:t>
          </a:r>
          <a:endParaRPr lang="en-US" sz="3200" kern="1200" dirty="0"/>
        </a:p>
      </dsp:txBody>
      <dsp:txXfrm>
        <a:off x="38381" y="993683"/>
        <a:ext cx="6019238" cy="709478"/>
      </dsp:txXfrm>
    </dsp:sp>
    <dsp:sp modelId="{3385AD6C-4385-4508-ABE9-6A7B030BE08C}">
      <dsp:nvSpPr>
        <dsp:cNvPr id="0" name=""/>
        <dsp:cNvSpPr/>
      </dsp:nvSpPr>
      <dsp:spPr>
        <a:xfrm>
          <a:off x="0" y="3591480"/>
          <a:ext cx="6096000" cy="786240"/>
        </a:xfrm>
        <a:prstGeom prst="roundRect">
          <a:avLst/>
        </a:prstGeom>
        <a:solidFill>
          <a:schemeClr val="accent2">
            <a:hueOff val="-1219998"/>
            <a:satOff val="-411"/>
            <a:lumOff val="5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 dirty="0"/>
            <a:t>Описание на функционалност</a:t>
          </a:r>
          <a:endParaRPr lang="en-US" sz="3200" kern="1200" dirty="0"/>
        </a:p>
      </dsp:txBody>
      <dsp:txXfrm>
        <a:off x="38381" y="3629861"/>
        <a:ext cx="6019238" cy="709478"/>
      </dsp:txXfrm>
    </dsp:sp>
    <dsp:sp modelId="{96D5FC59-40C2-4809-B2E9-226DEBEE2455}">
      <dsp:nvSpPr>
        <dsp:cNvPr id="0" name=""/>
        <dsp:cNvSpPr/>
      </dsp:nvSpPr>
      <dsp:spPr>
        <a:xfrm>
          <a:off x="0" y="4469880"/>
          <a:ext cx="6096000" cy="786240"/>
        </a:xfrm>
        <a:prstGeom prst="roundRect">
          <a:avLst/>
        </a:prstGeom>
        <a:solidFill>
          <a:schemeClr val="accent2">
            <a:hueOff val="-1524998"/>
            <a:satOff val="-514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 dirty="0"/>
            <a:t>Заключение</a:t>
          </a:r>
          <a:endParaRPr lang="en-US" sz="3200" kern="1200" dirty="0"/>
        </a:p>
      </dsp:txBody>
      <dsp:txXfrm>
        <a:off x="38381" y="4508261"/>
        <a:ext cx="6019238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3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7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4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7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chikov28/Irrigation-System" TargetMode="External"/><Relationship Id="rId2" Type="http://schemas.openxmlformats.org/officeDocument/2006/relationships/hyperlink" Target="https://www.tinkercad.com/things/cRmmzQdL92H-automatic-irrigation-system/edit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97D0E-B004-A23D-F65D-FAC3CA6AD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Проект:</a:t>
            </a:r>
            <a:b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Въведение в Операционни системи и Вградени системи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F7AD9-52C5-8D3A-B9A1-522C6F45E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Automatic irrigation system</a:t>
            </a:r>
          </a:p>
          <a:p>
            <a:pPr algn="l"/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(Автоматична поливна система)</a:t>
            </a:r>
          </a:p>
        </p:txBody>
      </p:sp>
      <p:pic>
        <p:nvPicPr>
          <p:cNvPr id="20" name="Picture 3" descr="Neon laser lights aligned to form a triangle">
            <a:extLst>
              <a:ext uri="{FF2B5EF4-FFF2-40B4-BE49-F238E27FC236}">
                <a16:creationId xmlns:a16="http://schemas.microsoft.com/office/drawing/2014/main" id="{487981DE-C831-B21B-3244-6DD2E7274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0" r="19779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04D55-5E70-799F-EDDB-043559955642}"/>
              </a:ext>
            </a:extLst>
          </p:cNvPr>
          <p:cNvSpPr txBox="1"/>
          <p:nvPr/>
        </p:nvSpPr>
        <p:spPr>
          <a:xfrm>
            <a:off x="1065314" y="5708917"/>
            <a:ext cx="3861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bg-BG" sz="3200" b="1" dirty="0"/>
              <a:t>Джемал</a:t>
            </a:r>
            <a:r>
              <a:rPr lang="bg-BG" sz="3200" dirty="0"/>
              <a:t> </a:t>
            </a:r>
            <a:r>
              <a:rPr lang="bg-BG" sz="3200" b="1" dirty="0"/>
              <a:t>Кичиков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915345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66E8-78E4-5B56-9E5D-2733D47C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4138474"/>
          </a:xfrm>
        </p:spPr>
        <p:txBody>
          <a:bodyPr/>
          <a:lstStyle/>
          <a:p>
            <a:r>
              <a:rPr lang="bg-BG" dirty="0"/>
              <a:t>Линк към </a:t>
            </a:r>
            <a:r>
              <a:rPr lang="en-US" dirty="0" err="1"/>
              <a:t>Tinkercad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click here</a:t>
            </a:r>
            <a:br>
              <a:rPr lang="en-US" dirty="0"/>
            </a:br>
            <a:r>
              <a:rPr lang="bg-BG" dirty="0"/>
              <a:t>Линк към </a:t>
            </a:r>
            <a:r>
              <a:rPr lang="en-US" dirty="0"/>
              <a:t>GitHub: </a:t>
            </a:r>
            <a:r>
              <a:rPr lang="en-US" dirty="0">
                <a:hlinkClick r:id="rId3"/>
              </a:rPr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1A6E4-CB70-4D29-87D4-AD020035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5"/>
            <a:ext cx="4212773" cy="502236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FE67A51-A6D2-4F56-B718-2BF4AD24E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23999"/>
            <a:ext cx="4095749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12610-F387-F43E-6370-B046A737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3034421"/>
            <a:ext cx="3048001" cy="2286000"/>
          </a:xfrm>
        </p:spPr>
        <p:txBody>
          <a:bodyPr anchor="b">
            <a:normAutofit/>
          </a:bodyPr>
          <a:lstStyle/>
          <a:p>
            <a:r>
              <a:rPr lang="bg-BG" sz="3200">
                <a:solidFill>
                  <a:srgbClr val="FFFFFF"/>
                </a:solidFill>
              </a:rPr>
              <a:t>Съдържание</a:t>
            </a:r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836DAA-4B86-A031-3BB1-B393E245C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790833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EEBC-2DB2-CC12-164D-DC2A2D96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Описание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0471-67F8-2DFD-D343-48D88815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400" dirty="0">
                <a:latin typeface="+mj-lt"/>
              </a:rPr>
              <a:t>Проектът е относно н</a:t>
            </a:r>
            <a:r>
              <a:rPr lang="ru-RU" sz="2400" dirty="0">
                <a:latin typeface="+mj-lt"/>
              </a:rPr>
              <a:t>аблюдение на нивото на влажност на почвата и управление на водна помпа, базирана на DC мотора. Когато нивото на влага падне под прага, зададен от потенциометъра, се активира помпата, напоявайки растенията. LED и LCD дисплеят осигуряват визуална обратна връзка за състоянието на системата, а релето предпазва Arduino от потенциална повреда.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68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86C8-2B7B-A847-ACDC-27197DB2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5430"/>
            <a:ext cx="10668000" cy="1524000"/>
          </a:xfrm>
        </p:spPr>
        <p:txBody>
          <a:bodyPr/>
          <a:lstStyle/>
          <a:p>
            <a:r>
              <a:rPr lang="bg-BG" dirty="0"/>
              <a:t>Списък със съставни части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72148-1AEA-3D8B-2AAE-AF16A00A18AB}"/>
              </a:ext>
            </a:extLst>
          </p:cNvPr>
          <p:cNvSpPr/>
          <p:nvPr/>
        </p:nvSpPr>
        <p:spPr>
          <a:xfrm>
            <a:off x="431797" y="1464816"/>
            <a:ext cx="11511280" cy="491822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E902A-19E8-9E55-D0C2-BEAF56458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995" y="1615736"/>
            <a:ext cx="11256884" cy="4616388"/>
          </a:xfrm>
        </p:spPr>
      </p:pic>
    </p:spTree>
    <p:extLst>
      <p:ext uri="{BB962C8B-B14F-4D97-AF65-F5344CB8AC3E}">
        <p14:creationId xmlns:p14="http://schemas.microsoft.com/office/powerpoint/2010/main" val="162987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892D-F4D2-C172-CE9D-1A75BBBF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3163"/>
            <a:ext cx="10668000" cy="1498061"/>
          </a:xfrm>
        </p:spPr>
        <p:txBody>
          <a:bodyPr/>
          <a:lstStyle/>
          <a:p>
            <a:r>
              <a:rPr lang="en-US" sz="4400" kern="1200" dirty="0" err="1">
                <a:latin typeface="+mj-lt"/>
                <a:ea typeface="+mj-ea"/>
                <a:cs typeface="+mj-cs"/>
              </a:rPr>
              <a:t>Блокова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latin typeface="+mj-lt"/>
                <a:ea typeface="+mj-ea"/>
                <a:cs typeface="+mj-cs"/>
              </a:rPr>
              <a:t>схема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47E255-5982-0CBB-1CAD-BC7214542969}"/>
              </a:ext>
            </a:extLst>
          </p:cNvPr>
          <p:cNvSpPr/>
          <p:nvPr/>
        </p:nvSpPr>
        <p:spPr>
          <a:xfrm>
            <a:off x="550417" y="1358283"/>
            <a:ext cx="11105964" cy="515792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515AE9-92E6-1EC1-483E-755466E48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11" r="4824"/>
          <a:stretch/>
        </p:blipFill>
        <p:spPr>
          <a:xfrm>
            <a:off x="762000" y="1447059"/>
            <a:ext cx="10565907" cy="49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9451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AB06-0697-7065-4DC9-71B1FB3B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0982"/>
            <a:ext cx="10668000" cy="1524000"/>
          </a:xfrm>
        </p:spPr>
        <p:txBody>
          <a:bodyPr/>
          <a:lstStyle/>
          <a:p>
            <a:r>
              <a:rPr lang="bg-BG" dirty="0"/>
              <a:t>Електрическа схема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515FF-17AA-6D5D-92C1-4CBF67DE74E5}"/>
              </a:ext>
            </a:extLst>
          </p:cNvPr>
          <p:cNvSpPr/>
          <p:nvPr/>
        </p:nvSpPr>
        <p:spPr>
          <a:xfrm>
            <a:off x="762000" y="1278384"/>
            <a:ext cx="10956524" cy="51401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E7F73-FA2A-0905-D992-0BD3DF447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170" y="1367163"/>
            <a:ext cx="10582183" cy="4909350"/>
          </a:xfrm>
          <a:solidFill>
            <a:schemeClr val="accent3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3556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6203F03-3D54-5C0A-9B6A-E3E5BB3FC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6" b="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5F2CC-801F-959F-1382-710BE931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427" y="1454111"/>
            <a:ext cx="8009146" cy="2212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Описание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функционалност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88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E8EA13-B912-E6CF-7ADF-3ABBE9155B89}"/>
              </a:ext>
            </a:extLst>
          </p:cNvPr>
          <p:cNvSpPr/>
          <p:nvPr/>
        </p:nvSpPr>
        <p:spPr>
          <a:xfrm>
            <a:off x="597602" y="375920"/>
            <a:ext cx="5577840" cy="6106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7EF60-3EE6-5EDD-D266-8BFD6D1E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0" y="545622"/>
            <a:ext cx="5081984" cy="57667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E52439-F37E-4957-8C0F-233559890582}"/>
              </a:ext>
            </a:extLst>
          </p:cNvPr>
          <p:cNvSpPr/>
          <p:nvPr/>
        </p:nvSpPr>
        <p:spPr>
          <a:xfrm>
            <a:off x="6327430" y="1879579"/>
            <a:ext cx="5577840" cy="34645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154C0-995C-870F-3BEF-09A92992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888" y="2091897"/>
            <a:ext cx="5024923" cy="30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4DAC-A068-E390-245A-E49502FA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3FEA-291C-0D96-8955-6121C5000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Автоматичната напояваща система може да бъде използвана в домашните градини, оранжерии, селскостопански полета и др. Тази система помага на вашите растения, зеленчуци или плодове да получават точното количество вода.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PebbleVTI</vt:lpstr>
      <vt:lpstr>Проект: Въведение в Операционни системи и Вградени системи</vt:lpstr>
      <vt:lpstr>Съдържание</vt:lpstr>
      <vt:lpstr>Описание на проекта</vt:lpstr>
      <vt:lpstr>Списък със съставни части</vt:lpstr>
      <vt:lpstr>Блокова схема</vt:lpstr>
      <vt:lpstr>Електрическа схема</vt:lpstr>
      <vt:lpstr>Описание на функционалност</vt:lpstr>
      <vt:lpstr>PowerPoint Presentation</vt:lpstr>
      <vt:lpstr>Заключение</vt:lpstr>
      <vt:lpstr>Линк към Tinkercad: click here Линк към GitHub: click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Въведение в Операционни системи и Вградени системи</dc:title>
  <dc:creator>Djemal Kichikov</dc:creator>
  <cp:lastModifiedBy>Djemal Kichikov</cp:lastModifiedBy>
  <cp:revision>3</cp:revision>
  <dcterms:created xsi:type="dcterms:W3CDTF">2023-05-10T11:55:35Z</dcterms:created>
  <dcterms:modified xsi:type="dcterms:W3CDTF">2023-05-11T13:13:54Z</dcterms:modified>
</cp:coreProperties>
</file>