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7dfb196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97dfb19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97dfb196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97dfb19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97dfb196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97dfb19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97dfb196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97dfb19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97dfb196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97dfb19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97dfb196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97dfb19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7dfb196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7dfb19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97dfb196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97dfb19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97dfb1962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97dfb19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97dfb196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97dfb1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DSFPT04A Phase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Telecommunication </a:t>
            </a:r>
            <a:r>
              <a:rPr lang="en"/>
              <a:t>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Laban Kariuki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Models used for prediction</a:t>
            </a:r>
            <a:endParaRPr b="1" sz="18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model used the </a:t>
            </a:r>
            <a:r>
              <a:rPr lang="en" sz="1600"/>
              <a:t>lot transformation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Later improved by doing a one hot encoding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Concluded with the bias variance trade off.</a:t>
            </a:r>
            <a:endParaRPr sz="1600"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of the models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Poor predictor of the likelihood of a customer churning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a poor predictor of the likelihood of our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Promising results that could use better or more improved accuracy</a:t>
            </a:r>
            <a:endParaRPr sz="1600"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taken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of the models</a:t>
            </a:r>
            <a:endParaRPr b="1" sz="18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Initial model used the lot transformation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Later improved by doing a one hot encoding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Finally fit the model with K-Fold cross validation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Improvements made on </a:t>
            </a:r>
            <a:r>
              <a:rPr b="1" lang="en" sz="1800"/>
              <a:t>the models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Poor predictor of the likelihood of a customer churning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Also a poor predictor of the likelihood of our model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Promising results that could use better or more improved accuracy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takeout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Our model demonstrated a great deal of underfitting for the most part.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Unfortunately, our K-Fold cross validation did not help reduce the bias.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is indicating of the majority of the features not being adequate to give a prediction as intended.</a:t>
            </a:r>
            <a:endParaRPr sz="1600"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Recommendations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Additional records of the same data be used for the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Different data source be utilized.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Reduction in the number of features excluding categorical data</a:t>
            </a:r>
            <a:endParaRPr sz="1600"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Pickings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Proposal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Data sourcing from similar industry sources with a similar nature of data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Consider utilizing different features in the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Consider using fewer features and switching them across models for optimal results</a:t>
            </a:r>
            <a:endParaRPr sz="1600"/>
          </a:p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Expectation 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data sources are available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Nature of features may vary but a few will be similar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might be important to consider extrapolating this model to other types of organizations as well.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models need also be utilized for purposes of establishing the one that best fits our expectation</a:t>
            </a:r>
            <a:endParaRPr sz="1600"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important for us to make use of all the models at our disposal. Although this particular project only utilized two, should time allow, more models can be considered in a bid to establish the one that best fits our data.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0" l="5516" r="5507" t="0"/>
          <a:stretch/>
        </p:blipFill>
        <p:spPr>
          <a:xfrm>
            <a:off x="0" y="0"/>
            <a:ext cx="45763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 rotWithShape="1">
          <a:blip r:embed="rId4">
            <a:alphaModFix/>
          </a:blip>
          <a:srcRect b="0" l="20403" r="20403" t="0"/>
          <a:stretch/>
        </p:blipFill>
        <p:spPr>
          <a:xfrm>
            <a:off x="4576350" y="0"/>
            <a:ext cx="4567649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4230575"/>
            <a:ext cx="42645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breakdown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Understanding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Understanding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7921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to help predict the likelihood of a subscriber churning from our services based available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telecommunication company is looking to identify the likelihood of customers abandoning its services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is more ideal to focus on customers who will be with the company in the foreseeable future than those who will end up leaving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By </a:t>
            </a:r>
            <a:r>
              <a:rPr lang="en" sz="1600"/>
              <a:t>identifying </a:t>
            </a:r>
            <a:r>
              <a:rPr lang="en" sz="1600"/>
              <a:t>staying customers, resources can thereafter be spent on retention</a:t>
            </a:r>
            <a:endParaRPr sz="16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5771" r="15777" t="0"/>
          <a:stretch/>
        </p:blipFill>
        <p:spPr>
          <a:xfrm>
            <a:off x="4705150" y="342525"/>
            <a:ext cx="2035800" cy="195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14210" r="14202" t="0"/>
          <a:stretch/>
        </p:blipFill>
        <p:spPr>
          <a:xfrm>
            <a:off x="6796425" y="342525"/>
            <a:ext cx="2035800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5">
            <a:alphaModFix/>
          </a:blip>
          <a:srcRect b="6009" l="0" r="0" t="6000"/>
          <a:stretch/>
        </p:blipFill>
        <p:spPr>
          <a:xfrm>
            <a:off x="4705200" y="2336175"/>
            <a:ext cx="4127094" cy="2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Source and nature of the data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data has been sourced from Syria Telecommunications Company. It is composed of details relating to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Phone calls duration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Day and night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Phone calls charges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Day and night</a:t>
            </a:r>
            <a:endParaRPr sz="1600"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available types in the data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review of the data reveals the existence of different types of data: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Characters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Numerics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Booleans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Floats and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There was no need to drop any features or records. The data was clean.</a:t>
            </a:r>
            <a:endParaRPr sz="1600"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Syria Telecoms Company Customer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