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8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7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3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7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5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BF90-2172-4ACE-B288-D8F4593783A0}" type="datetimeFigureOut">
              <a:rPr lang="ru-RU" smtClean="0"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A680-76E4-4A10-B9E2-C87F9AA8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1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Картинки по запросу туманность кошачий глаз"/>
          <p:cNvSpPr>
            <a:spLocks noChangeAspect="1" noChangeArrowheads="1"/>
          </p:cNvSpPr>
          <p:nvPr/>
        </p:nvSpPr>
        <p:spPr bwMode="auto">
          <a:xfrm>
            <a:off x="155575" y="-8080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ÐÐ°ÑÑÐ¸Ð½ÐºÐ¸ Ð¿Ð¾ Ð·Ð°Ð¿ÑÐ¾ÑÑ ÑÑÐ¼Ð°Ð½Ð½Ð¾ÑÑÑ ÑÐµÐ»Ð¾Ð²Ðµ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25"/>
            <a:ext cx="12004674" cy="67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6625" y="1968500"/>
            <a:ext cx="384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Клуб </a:t>
            </a:r>
            <a:r>
              <a:rPr lang="ru-RU" sz="3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«Космические системы»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35925" y="1968500"/>
            <a:ext cx="384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Клуб </a:t>
            </a:r>
            <a:endParaRPr lang="en-US" sz="36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ru-RU" sz="3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«</a:t>
            </a:r>
            <a:r>
              <a:rPr lang="en-US" sz="3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Computer vision</a:t>
            </a:r>
            <a:r>
              <a:rPr lang="ru-RU" sz="3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»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6625" y="3838575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Шеков Иван Сергеевич</a:t>
            </a:r>
            <a:endParaRPr lang="ru-RU" sz="2400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8500" y="3838575"/>
            <a:ext cx="368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Кишкун</a:t>
            </a:r>
            <a:r>
              <a:rPr lang="ru-RU" sz="240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Анастасия</a:t>
            </a:r>
            <a:endParaRPr lang="ru-RU" sz="2400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90356"/>
              </p:ext>
            </p:extLst>
          </p:nvPr>
        </p:nvGraphicFramePr>
        <p:xfrm>
          <a:off x="276221" y="755749"/>
          <a:ext cx="11915777" cy="3348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7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программистов-</a:t>
                      </a:r>
                      <a:r>
                        <a:rPr lang="ru-RU" sz="3600" b="0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схемотехников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системы управления </a:t>
                      </a:r>
                      <a:r>
                        <a:rPr lang="ru-RU" sz="3600" b="0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бесколлекторными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двигателями</a:t>
                      </a: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2967595"/>
            <a:ext cx="11496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7.1 Изучение документации по ESC и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бесколлекторным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двигателям, составление ТЗ на пайку системы с двумя маховиками, тест системы вращения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7.2 Разработка алгоритма ориентации и стабилизации по солнечному датчику №1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7.3 Модификация алгоритма с учетом данных с IMU-10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amperka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(акселерометр, магнитометр, гироскоп)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7.4 Разработка алгоритма ориентации и стабилизации по вектору магнитного поля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7.5 Анализ результатов, предложения по улучшению</a:t>
            </a:r>
          </a:p>
          <a:p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ние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систему Cubesat-4U, отладка</a:t>
            </a:r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2089"/>
              </p:ext>
            </p:extLst>
          </p:nvPr>
        </p:nvGraphicFramePr>
        <p:xfrm>
          <a:off x="276221" y="755749"/>
          <a:ext cx="11915777" cy="225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8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программистов 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Arduino: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камера </a:t>
                      </a:r>
                      <a:r>
                        <a:rPr lang="en-US" sz="3600" b="0" i="1" u="none" strike="noStrike" baseline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OV7670</a:t>
                      </a:r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336927"/>
            <a:ext cx="114966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8.1 Изучение документации о камере OV7660 для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Arduino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и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troyka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-SD-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card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-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reader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cборка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схемы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8.2 Разработка системы сохранения цветных фотографий на карту памяти в максимальном качестве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8.3 Предложение и реализация алгоритма буферизации фотографий и отправка их по радиоканалу (временно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WiFI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)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8.4 Составление ТЗ на пайку для внедрения в систему Cubesat-4U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8.5 Внедрение систему Cubesat-4U, отладка</a:t>
            </a:r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84136"/>
              </p:ext>
            </p:extLst>
          </p:nvPr>
        </p:nvGraphicFramePr>
        <p:xfrm>
          <a:off x="276221" y="755749"/>
          <a:ext cx="11915777" cy="170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9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Менеджер 1:  пайка + сборка (команды 1 и 2)</a:t>
                      </a: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336927"/>
            <a:ext cx="11496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768" y="2765427"/>
            <a:ext cx="114966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9.1 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Распределение задач на пайку</a:t>
            </a:r>
          </a:p>
          <a:p>
            <a:endParaRPr lang="ru-RU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9.2 Норма-контроль пайки</a:t>
            </a:r>
          </a:p>
          <a:p>
            <a:endParaRPr lang="ru-RU" sz="2400" b="0" i="0" dirty="0" smtClean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9.3 Распределение задач на сборку</a:t>
            </a:r>
          </a:p>
          <a:p>
            <a:endParaRPr lang="ru-RU" sz="2400" b="0" i="0" dirty="0" smtClean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9.4 Норма-контроль сборки</a:t>
            </a:r>
          </a:p>
          <a:p>
            <a:endParaRPr lang="ru-RU" sz="2400" b="0" i="0" dirty="0" smtClean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9.5 Отчеты о работе групп пайки и сборки</a:t>
            </a:r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42458"/>
              </p:ext>
            </p:extLst>
          </p:nvPr>
        </p:nvGraphicFramePr>
        <p:xfrm>
          <a:off x="276221" y="755749"/>
          <a:ext cx="11915777" cy="225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10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Менеджер 2:  конструирование и программирование </a:t>
                      </a:r>
                      <a:r>
                        <a:rPr lang="ru-RU" sz="3600" b="0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(команды 3 и 4)</a:t>
                      </a: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336927"/>
            <a:ext cx="11496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7659" y="3336927"/>
            <a:ext cx="114966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10.1 Распределение задач, налаживание и контроль взаимодействия между участниками двух команд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пневмостенда</a:t>
            </a:r>
            <a:endParaRPr lang="ru-RU" sz="2400" b="0" i="0" dirty="0" smtClean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10.2 Контроль отсутствия «простоев», норма-контроль стенда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10.3 Помощь в поиске необходимой документации, расчетах, физическая помощь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10.4 Помощь в тестировании, предложения по улучшению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10.5 Отчеты </a:t>
            </a:r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25268"/>
              </p:ext>
            </p:extLst>
          </p:nvPr>
        </p:nvGraphicFramePr>
        <p:xfrm>
          <a:off x="276221" y="755749"/>
          <a:ext cx="11915777" cy="225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11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Менеджер 3:  проекты магнитная рамка и </a:t>
                      </a:r>
                      <a:r>
                        <a:rPr lang="ru-RU" sz="3600" b="0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бесколлекторные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двигатели (команды 5 и 7)</a:t>
                      </a: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336927"/>
            <a:ext cx="11496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7659" y="2828927"/>
            <a:ext cx="11844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11.1 Распределение задач, налаживание и контроль взаимодействия между участниками команды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бесколлекторных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двигателей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11.2 Распределение задач, налаживание и контроль взаимодействия между участниками команды магнитной рамки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11.3 Норма-контроль требуемых алгоритмов работы </a:t>
            </a:r>
            <a:r>
              <a:rPr lang="ru-RU" sz="24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бексколлекторных</a:t>
            </a:r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двигателей и магнитной рамки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11.4 Контроль внедрения в систему Cubesat-4U, взаимодействие с менеджером 4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11.5 Отчеты </a:t>
            </a:r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27792"/>
              </p:ext>
            </p:extLst>
          </p:nvPr>
        </p:nvGraphicFramePr>
        <p:xfrm>
          <a:off x="276221" y="755749"/>
          <a:ext cx="11915777" cy="225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12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Менеджер 4:  система питания +  камера (команды 6 и 8)</a:t>
                      </a: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336927"/>
            <a:ext cx="11496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7659" y="2828927"/>
            <a:ext cx="11844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12.1 Распределение задач, налаживание и контроль взаимодействия между участниками команд системы питания и камеры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12.2 Контроль обеих команд в составлении ТЗ на пайку, контроль эффективности использования ресурсов, передача ТЗ команде Пайка, взаимодействие с менеджером 1 для определения приоритетов задач, контроль результата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12.3 Норма-контроль требуемых алгоритмов работы камеры, системы питания и предлагаемых решений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12.4 Контроль внедрения в систему Cubesat-4U, взаимодействие с менеджером 3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12.5 Отчеты </a:t>
            </a:r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36255"/>
              </p:ext>
            </p:extLst>
          </p:nvPr>
        </p:nvGraphicFramePr>
        <p:xfrm>
          <a:off x="276221" y="755749"/>
          <a:ext cx="11915777" cy="170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779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5714998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Условия работы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 пункт задания</a:t>
                      </a:r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700</a:t>
                      </a:r>
                      <a:r>
                        <a:rPr lang="ru-RU" sz="4800" b="1" i="0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4800" b="1" i="0" baseline="0" dirty="0" err="1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SpaceCoins</a:t>
                      </a:r>
                      <a:endParaRPr lang="ru-RU" sz="48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336927"/>
            <a:ext cx="11496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32594"/>
              </p:ext>
            </p:extLst>
          </p:nvPr>
        </p:nvGraphicFramePr>
        <p:xfrm>
          <a:off x="492122" y="2371189"/>
          <a:ext cx="11064874" cy="4497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4178">
                  <a:extLst>
                    <a:ext uri="{9D8B030D-6E8A-4147-A177-3AD203B41FA5}">
                      <a16:colId xmlns:a16="http://schemas.microsoft.com/office/drawing/2014/main" val="2554071564"/>
                    </a:ext>
                  </a:extLst>
                </a:gridCol>
                <a:gridCol w="3060696">
                  <a:extLst>
                    <a:ext uri="{9D8B030D-6E8A-4147-A177-3AD203B41FA5}">
                      <a16:colId xmlns:a16="http://schemas.microsoft.com/office/drawing/2014/main" val="369094285"/>
                    </a:ext>
                  </a:extLst>
                </a:gridCol>
              </a:tblGrid>
              <a:tr h="1114067"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1. Брелок Сириус (или небольшой деревянный значок)</a:t>
                      </a:r>
                      <a:endParaRPr lang="ru-RU" sz="2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700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Book Antiqua" panose="02040602050305030304" pitchFamily="18" charset="0"/>
                        </a:rPr>
                        <a:t>SpaceCoins</a:t>
                      </a:r>
                      <a:endParaRPr lang="ru-RU" sz="2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140160"/>
                  </a:ext>
                </a:extLst>
              </a:tr>
              <a:tr h="420870"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2. Магнит-ракета</a:t>
                      </a:r>
                      <a:endParaRPr lang="ru-RU" sz="2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1000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SpaceCoins</a:t>
                      </a:r>
                      <a:endParaRPr lang="ru-RU" sz="2400" b="1" kern="1200" dirty="0" smtClean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504091"/>
                  </a:ext>
                </a:extLst>
              </a:tr>
              <a:tr h="420870"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3. Набор «Ракета»</a:t>
                      </a:r>
                      <a:endParaRPr lang="ru-RU" sz="2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2000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SpaceCoins</a:t>
                      </a:r>
                      <a:endParaRPr lang="ru-RU" sz="2400" b="1" kern="1200" dirty="0" smtClean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31789"/>
                  </a:ext>
                </a:extLst>
              </a:tr>
              <a:tr h="767468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sz="24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Набор «</a:t>
                      </a:r>
                      <a:r>
                        <a:rPr lang="ru-RU" sz="24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CubeSat</a:t>
                      </a:r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– 2U» </a:t>
                      </a:r>
                      <a:endParaRPr lang="en-US" sz="2400" b="0" i="0" kern="1200" dirty="0" smtClean="0">
                        <a:solidFill>
                          <a:schemeClr val="lt1"/>
                        </a:solidFill>
                        <a:effectLst/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(корпус + спецификация)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2500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SpaceCoins</a:t>
                      </a:r>
                      <a:endParaRPr lang="ru-RU" sz="2400" b="1" kern="1200" dirty="0" smtClean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ru-RU" sz="2400" b="1" kern="1200" dirty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740544"/>
                  </a:ext>
                </a:extLst>
              </a:tr>
              <a:tr h="767468"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5. Поезд на магнитной подушке</a:t>
                      </a:r>
                      <a:endParaRPr lang="ru-RU" sz="2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3000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SpaceCoins</a:t>
                      </a:r>
                      <a:endParaRPr lang="ru-RU" sz="2400" b="1" kern="1200" dirty="0" smtClean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ru-RU" sz="2400" b="1" kern="1200" dirty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100912"/>
                  </a:ext>
                </a:extLst>
              </a:tr>
              <a:tr h="767468"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6. Звездное небо</a:t>
                      </a:r>
                      <a:endParaRPr lang="ru-RU" sz="2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3500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SpaceCoins</a:t>
                      </a:r>
                      <a:endParaRPr lang="ru-RU" sz="2400" b="1" kern="1200" dirty="0" smtClean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ru-RU" sz="2400" b="1" kern="1200" dirty="0">
                        <a:solidFill>
                          <a:schemeClr val="lt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14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8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06137"/>
              </p:ext>
            </p:extLst>
          </p:nvPr>
        </p:nvGraphicFramePr>
        <p:xfrm>
          <a:off x="276223" y="701040"/>
          <a:ext cx="11915777" cy="608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4161902894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4031963588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ВАКАНСИИ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168386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1. Пайщик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84401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2. Сборщик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86295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3. Инженер-конструктор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2400" b="0" i="0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846375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4. Программист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2400" b="0" i="0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759253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5. Инженер-конструктор магнитной рамки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598099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6. Инженер-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схемотехник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системы питания от солнечных панелей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616446"/>
                  </a:ext>
                </a:extLst>
              </a:tr>
              <a:tr h="7628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7. Программист-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схемотехник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системы управления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бесколлекторными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двигателями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97999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8. Программист </a:t>
                      </a:r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Arduino: </a:t>
                      </a:r>
                      <a:r>
                        <a:rPr lang="ru-RU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камер</a:t>
                      </a:r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aOV7660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544719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9. Менеджер 1:  пайка + сборка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366028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10. Менеджер 2: конструирование и программирование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2400" b="0" i="0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97591"/>
                  </a:ext>
                </a:extLst>
              </a:tr>
              <a:tr h="7628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11. Менеджер 3: проекты магнитная рамка и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бесколлекторные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двигатели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30769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12. Менеджер 4: система питания +  камера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32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3229"/>
              </p:ext>
            </p:extLst>
          </p:nvPr>
        </p:nvGraphicFramePr>
        <p:xfrm>
          <a:off x="285750" y="906780"/>
          <a:ext cx="10342167" cy="353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3292925508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ctr"/>
                      <a:r>
                        <a:rPr lang="ru-RU" sz="44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Проекты</a:t>
                      </a:r>
                      <a:endParaRPr lang="ru-RU" sz="44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74336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1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1.</a:t>
                      </a:r>
                      <a:r>
                        <a:rPr lang="ru-RU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1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</a:t>
                      </a:r>
                      <a:r>
                        <a:rPr lang="ru-RU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br>
                        <a:rPr lang="ru-RU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</a:br>
                      <a:endParaRPr lang="ru-RU" sz="3600" b="1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808505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1" i="1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lang="ru-RU" sz="3600" b="1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 </a:t>
                      </a:r>
                      <a:r>
                        <a:rPr lang="ru-RU" sz="3600" b="1" i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Наносутник</a:t>
                      </a:r>
                      <a:r>
                        <a:rPr lang="ru-RU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CubeSat-4U</a:t>
                      </a:r>
                      <a:r>
                        <a:rPr lang="ru-RU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/>
                      </a:r>
                      <a:br>
                        <a:rPr lang="ru-RU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</a:br>
                      <a:endParaRPr lang="ru-RU" sz="3600" b="1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075000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1" i="1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lang="ru-RU" sz="3600" b="1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 </a:t>
                      </a:r>
                      <a:r>
                        <a:rPr lang="ru-RU" sz="3600" b="1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Стенд для испытания двигателей</a:t>
                      </a:r>
                      <a:endParaRPr lang="ru-RU" sz="3600" b="1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7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9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06137"/>
              </p:ext>
            </p:extLst>
          </p:nvPr>
        </p:nvGraphicFramePr>
        <p:xfrm>
          <a:off x="276223" y="701040"/>
          <a:ext cx="11915777" cy="608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4161902894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4031963588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ВАКАНСИИ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168386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1. Пайщик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84401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2. Сборщик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86295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3. Инженер-конструктор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2400" b="0" i="0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846375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4. Программист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2400" b="0" i="0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759253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5. Инженер-конструктор магнитной рамки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598099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6. Инженер-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схемотехник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системы питания от солнечных панелей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616446"/>
                  </a:ext>
                </a:extLst>
              </a:tr>
              <a:tr h="7628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7. Программист-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схемотехник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системы управления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бесколлекторными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двигателями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97999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8. Программист </a:t>
                      </a:r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Arduino: </a:t>
                      </a:r>
                      <a:r>
                        <a:rPr lang="ru-RU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камер</a:t>
                      </a:r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aOV7660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544719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9. Менеджер 1:  пайка + сборка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366028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10. Менеджер 2: конструирование и программирование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2400" b="0" i="0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97591"/>
                  </a:ext>
                </a:extLst>
              </a:tr>
              <a:tr h="7628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11. Менеджер 3: проекты магнитная рамка и </a:t>
                      </a:r>
                      <a:r>
                        <a:rPr lang="ru-RU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бесколлекторные</a:t>
                      </a:r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двигатели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30769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12. Менеджер 4: система питания +  камера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32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3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00239"/>
              </p:ext>
            </p:extLst>
          </p:nvPr>
        </p:nvGraphicFramePr>
        <p:xfrm>
          <a:off x="276221" y="755749"/>
          <a:ext cx="11915777" cy="1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пайщиков</a:t>
                      </a:r>
                      <a:endParaRPr lang="ru-RU" sz="3600" b="0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21" y="2513677"/>
            <a:ext cx="9143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1.1 Пайка </a:t>
            </a:r>
            <a:r>
              <a:rPr lang="ru-RU" sz="28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шилдов</a:t>
            </a:r>
            <a:r>
              <a:rPr lang="ru-RU" sz="2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, пайка схемы для </a:t>
            </a:r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камеры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1.2 Пайка солнечных панелей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1.3 Пайка драйвера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1.4 Пайка магнитной рамки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1.5 Пайка системы управления </a:t>
            </a:r>
            <a:r>
              <a:rPr lang="ru-RU" sz="28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пневмостендом</a:t>
            </a:r>
            <a:endParaRPr lang="ru-RU" sz="28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37227"/>
              </p:ext>
            </p:extLst>
          </p:nvPr>
        </p:nvGraphicFramePr>
        <p:xfrm>
          <a:off x="276221" y="755749"/>
          <a:ext cx="11915777" cy="1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сборщиков</a:t>
                      </a:r>
                      <a:endParaRPr lang="ru-RU" sz="3600" b="0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21" y="2513677"/>
            <a:ext cx="9143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2.1 Сборка Cubesat-4U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2.2 Сборка стенда для РД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2.3 Испытание системы на вибростенде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2.4 Испытания двигателей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2.5 Обработка результатов</a:t>
            </a:r>
            <a:endParaRPr lang="ru-RU" sz="28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48204"/>
              </p:ext>
            </p:extLst>
          </p:nvPr>
        </p:nvGraphicFramePr>
        <p:xfrm>
          <a:off x="276221" y="755749"/>
          <a:ext cx="11915777" cy="280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инженеров-конструкторов </a:t>
                      </a:r>
                      <a:r>
                        <a:rPr lang="ru-RU" sz="3600" b="0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21" y="2513677"/>
            <a:ext cx="91439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b="0" i="0" dirty="0" smtClean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3.1 Моделирование и изготовление фитингов на ресивер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3.2 Сборка схемы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3.3 Эксперимент на </a:t>
            </a:r>
            <a:r>
              <a:rPr lang="ru-RU" sz="28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аэростоле</a:t>
            </a:r>
            <a:endParaRPr lang="ru-RU" sz="2800" b="0" i="0" dirty="0" smtClean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4.4 Обработка результатов компьютерного зрения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4.5 Обработка результатов эксперимента 2</a:t>
            </a:r>
            <a:endParaRPr lang="ru-RU" sz="28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30624"/>
              </p:ext>
            </p:extLst>
          </p:nvPr>
        </p:nvGraphicFramePr>
        <p:xfrm>
          <a:off x="276221" y="755749"/>
          <a:ext cx="11915777" cy="225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программистов </a:t>
                      </a:r>
                      <a:r>
                        <a:rPr lang="ru-RU" sz="3600" b="0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пневмостенда</a:t>
                      </a:r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2659727"/>
            <a:ext cx="109632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4.1 Разбор и отладка кода управления открытием клапанов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4.2 Подключение IMU-10 </a:t>
            </a:r>
            <a:r>
              <a:rPr lang="ru-RU" sz="28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amperka</a:t>
            </a:r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, получение углов с помощью Фильтра </a:t>
            </a:r>
            <a:r>
              <a:rPr lang="ru-RU" sz="2800" b="0" i="0" dirty="0" err="1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Маджвика</a:t>
            </a:r>
            <a:endParaRPr lang="ru-RU" sz="2800" b="0" i="0" dirty="0" smtClean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4.3 Определение точек открытия клапанов: расчет движения по параболе с открытием клапанов для удержания траектории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4.4 Тест и отладка разработанного алгоритма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4.5 Анализ результатов, улучшение алгоритма</a:t>
            </a:r>
            <a:endParaRPr lang="ru-RU" sz="28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76082"/>
              </p:ext>
            </p:extLst>
          </p:nvPr>
        </p:nvGraphicFramePr>
        <p:xfrm>
          <a:off x="276221" y="755749"/>
          <a:ext cx="11915777" cy="280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5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инженеров-конструкторов магнитной рамки</a:t>
                      </a: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199477"/>
            <a:ext cx="109632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5.1 Намотка на рамку проволоки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5.2 Сборка схемы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5.3 Эксперимент на стенде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5.4 Внедрение в CubeSat-4U</a:t>
            </a:r>
          </a:p>
          <a:p>
            <a:r>
              <a:rPr lang="ru-RU" sz="28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5.5 Обработка результатов</a:t>
            </a:r>
            <a:endParaRPr lang="ru-RU" sz="28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Ð¾Ð½ ÑÑÐ¼Ð°Ð½Ð½Ð¾Ñ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748" y="54709"/>
            <a:ext cx="106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Компания </a:t>
            </a:r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Sirius Space Systems</a:t>
            </a:r>
            <a:endParaRPr lang="ru-RU" sz="3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57841"/>
              </p:ext>
            </p:extLst>
          </p:nvPr>
        </p:nvGraphicFramePr>
        <p:xfrm>
          <a:off x="276221" y="755749"/>
          <a:ext cx="11915777" cy="280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167">
                  <a:extLst>
                    <a:ext uri="{9D8B030D-6E8A-4147-A177-3AD203B41FA5}">
                      <a16:colId xmlns:a16="http://schemas.microsoft.com/office/drawing/2014/main" val="2131365086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3763714145"/>
                    </a:ext>
                  </a:extLst>
                </a:gridCol>
              </a:tblGrid>
              <a:tr h="596198">
                <a:tc>
                  <a:txBody>
                    <a:bodyPr/>
                    <a:lstStyle/>
                    <a:p>
                      <a:pPr algn="l"/>
                      <a:r>
                        <a:rPr lang="ru-RU" sz="3200" i="1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ВАКАНСИЯ</a:t>
                      </a:r>
                      <a:endParaRPr lang="ru-RU" sz="3200" i="1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ru-RU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77377"/>
                  </a:ext>
                </a:extLst>
              </a:tr>
              <a:tr h="38635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3600" b="0" i="1" u="none" strike="noStrike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Команда инженеров-</a:t>
                      </a:r>
                      <a:r>
                        <a:rPr lang="ru-RU" sz="3600" b="0" i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схемотехников</a:t>
                      </a:r>
                      <a:r>
                        <a:rPr lang="ru-RU" sz="3600" b="0" i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 системы питания от солнечных панелей</a:t>
                      </a:r>
                    </a:p>
                    <a:p>
                      <a:pPr algn="l" rtl="0" fontAlgn="ctr"/>
                      <a:endParaRPr lang="ru-RU" sz="3600" b="0" i="1" u="none" strike="noStrike" baseline="0" dirty="0" smtClean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l" rtl="0" fontAlgn="ctr"/>
                      <a:endParaRPr lang="ru-RU" sz="3600" b="0" i="1" u="none" strike="noStrike" dirty="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ru-RU" sz="2000" b="1" i="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85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76219" y="3124994"/>
            <a:ext cx="114966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6.1 Анализ энергопотребления систем CubeSat-4U 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6.2 Работа с солнечными панелями: расчет схемы, составление ТЗ на пайку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6.3 Разработка схемы питания CubeSat-4U c расчетом количества аккумуляторов, схемы их заряда от солнечных панелей, резервного питания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6.4 Составление ТЗ на пайку разработанной схемы</a:t>
            </a:r>
          </a:p>
          <a:p>
            <a:r>
              <a:rPr lang="ru-RU" sz="2400" b="0" i="0" dirty="0" smtClean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6.5 Тест собранной схемы(внедрение в cubesat-4u), анализ результатов, предложения по улучшению</a:t>
            </a:r>
            <a:endParaRPr lang="ru-RU" sz="24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987</Words>
  <Application>Microsoft Office PowerPoint</Application>
  <PresentationFormat>Широкоэкранный</PresentationFormat>
  <Paragraphs>207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Кишкун Анастасия Аркадьевна</cp:lastModifiedBy>
  <cp:revision>18</cp:revision>
  <dcterms:created xsi:type="dcterms:W3CDTF">2018-07-03T12:36:46Z</dcterms:created>
  <dcterms:modified xsi:type="dcterms:W3CDTF">2018-07-05T07:57:09Z</dcterms:modified>
</cp:coreProperties>
</file>