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9" r:id="rId8"/>
    <p:sldId id="272" r:id="rId9"/>
    <p:sldId id="273" r:id="rId10"/>
    <p:sldId id="274" r:id="rId11"/>
    <p:sldId id="275" r:id="rId12"/>
    <p:sldId id="259" r:id="rId13"/>
    <p:sldId id="263" r:id="rId14"/>
    <p:sldId id="260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291" autoAdjust="0"/>
  </p:normalViewPr>
  <p:slideViewPr>
    <p:cSldViewPr snapToGrid="0" showGuides="1">
      <p:cViewPr>
        <p:scale>
          <a:sx n="83" d="100"/>
          <a:sy n="83" d="100"/>
        </p:scale>
        <p:origin x="45" y="6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4/28/2019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4C9FBA-BD24-42E1-BABE-0EE5C20738FC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715CE-EA2A-4137-8BA3-1FEEF2E40A3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 err="1">
                <a:latin typeface="+mn-lt"/>
              </a:rPr>
              <a:t>OUBer</a:t>
            </a:r>
            <a:endParaRPr lang="ru-RU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5D450-CF0E-4B12-945F-D0057946D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/>
          <a:lstStyle/>
          <a:p>
            <a:r>
              <a:rPr lang="en-US" dirty="0"/>
              <a:t>Human Computer Interaction</a:t>
            </a:r>
          </a:p>
          <a:p>
            <a:br>
              <a:rPr lang="en-US" dirty="0"/>
            </a:b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/>
          <a:lstStyle/>
          <a:p>
            <a:r>
              <a:rPr lang="en-US" dirty="0"/>
              <a:t>Group 7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59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5703F-BF56-47DD-A351-933139F5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0AB5-C038-4661-9A19-4C506ED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 do more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C0F552-496F-4BD3-A65B-94175A7A9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Make a group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friends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Chat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3F57E-73AC-4512-B8EB-29A002486FFF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Planned to do more…</a:t>
            </a:r>
          </a:p>
        </p:txBody>
      </p:sp>
      <p:pic>
        <p:nvPicPr>
          <p:cNvPr id="14" name="Picture Placeholder 13" descr="Red Vintage Car Interior">
            <a:extLst>
              <a:ext uri="{FF2B5EF4-FFF2-40B4-BE49-F238E27FC236}">
                <a16:creationId xmlns:a16="http://schemas.microsoft.com/office/drawing/2014/main" id="{C7B85C57-0A86-46C6-9BDE-5742642022E2}"/>
              </a:ext>
            </a:extLst>
          </p:cNvPr>
          <p:cNvPicPr>
            <a:picLocks noGrp="1" noChangeAspect="1"/>
          </p:cNvPicPr>
          <p:nvPr>
            <p:ph type="tbl" sz="quarter" idx="17"/>
          </p:nvPr>
        </p:nvPicPr>
        <p:blipFill rotWithShape="1">
          <a:blip r:embed="rId2"/>
          <a:stretch/>
        </p:blipFill>
        <p:spPr>
          <a:xfrm>
            <a:off x="1626394" y="1504950"/>
            <a:ext cx="5130800" cy="3848100"/>
          </a:xfrm>
        </p:spPr>
      </p:pic>
    </p:spTree>
    <p:extLst>
      <p:ext uri="{BB962C8B-B14F-4D97-AF65-F5344CB8AC3E}">
        <p14:creationId xmlns:p14="http://schemas.microsoft.com/office/powerpoint/2010/main" val="389797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1DAE73-6CD3-4771-ABF6-C81636C1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1407A-1D74-46E8-8A3D-AE720F58C0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8532E-B64D-4C40-B1E4-2D953F7A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350" y="2738211"/>
            <a:ext cx="4183650" cy="454353"/>
          </a:xfrm>
        </p:spPr>
        <p:txBody>
          <a:bodyPr/>
          <a:lstStyle/>
          <a:p>
            <a:r>
              <a:rPr lang="en-US" dirty="0">
                <a:latin typeface="+mn-lt"/>
              </a:rPr>
              <a:t>Developing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77C1D2-F31A-4E91-AF68-25DE8289CA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 group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friend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chat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different 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Better design UI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9F14F4-0C32-4B08-AA76-9CBA4B293379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</a:t>
            </a:r>
            <a:r>
              <a:rPr lang="en-US" altLang="zh-CN" dirty="0">
                <a:latin typeface="+mn-lt"/>
              </a:rPr>
              <a:t>perating</a:t>
            </a:r>
            <a:endParaRPr lang="en-US" dirty="0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09F6AA-8787-46D7-ACFE-35FEE08B5A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OU campus</a:t>
            </a:r>
          </a:p>
          <a:p>
            <a:r>
              <a:rPr lang="en-US" dirty="0"/>
              <a:t>To different campus</a:t>
            </a:r>
          </a:p>
          <a:p>
            <a:r>
              <a:rPr lang="en-US" dirty="0"/>
              <a:t>Invest into society</a:t>
            </a:r>
          </a:p>
          <a:p>
            <a:r>
              <a:rPr lang="en-US" dirty="0"/>
              <a:t>Invest into the whole country</a:t>
            </a:r>
          </a:p>
          <a:p>
            <a:r>
              <a:rPr lang="en-US" dirty="0"/>
              <a:t>Provide International version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982E62-6A3F-45E0-B738-1CCBF33D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uture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09180-5380-4AD5-A72A-7535413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8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050857" y="3264670"/>
            <a:ext cx="10090287" cy="606659"/>
          </a:xfrm>
        </p:spPr>
        <p:txBody>
          <a:bodyPr/>
          <a:lstStyle/>
          <a:p>
            <a:r>
              <a:rPr lang="en-US" sz="2800" dirty="0" err="1"/>
              <a:t>Hoa</a:t>
            </a:r>
            <a:r>
              <a:rPr lang="en-US" sz="2800" dirty="0"/>
              <a:t> Hoang, Xinyu Hu, Amy Le, </a:t>
            </a:r>
            <a:r>
              <a:rPr lang="en-US" sz="2800" dirty="0" err="1"/>
              <a:t>Kichang</a:t>
            </a:r>
            <a:r>
              <a:rPr lang="en-US" sz="2800" dirty="0"/>
              <a:t> Song, Ethan </a:t>
            </a:r>
            <a:r>
              <a:rPr lang="en-US" sz="2800" dirty="0" err="1"/>
              <a:t>Vong</a:t>
            </a:r>
            <a:endParaRPr lang="ru-RU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9333-CF88-48B4-8124-9F56584628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/>
          <a:lstStyle/>
          <a:p>
            <a:r>
              <a:rPr lang="en-US" dirty="0"/>
              <a:t>Human Computer Interactions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7F8C00-D731-4600-B308-67C385FC68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/>
              <a:t>Team 07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1F504-BCBE-4A2D-90EF-D4AA835999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White"/>
        <p:txBody>
          <a:bodyPr/>
          <a:lstStyle/>
          <a:p>
            <a:r>
              <a:rPr lang="en-US" dirty="0"/>
              <a:t>The University of Oklahoma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CB2D7-DC9E-4339-B25F-40718A18F9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White"/>
        <p:txBody>
          <a:bodyPr/>
          <a:lstStyle/>
          <a:p>
            <a:r>
              <a:rPr lang="en-US" dirty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2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398AB-B4FB-44C4-A9EC-94DA908E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273660"/>
            <a:ext cx="549442" cy="3651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9E6DE-5C41-4023-A6ED-24BA66E6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986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Members of Group 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7DCA2-0E6F-4F70-A324-B0A3FAA2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3234" y="6016890"/>
            <a:ext cx="3398763" cy="365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C1028BC-F944-4F43-9C70-758707740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74838"/>
            <a:ext cx="10515600" cy="37421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1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Red vintage car on concrete riad">
            <a:extLst>
              <a:ext uri="{FF2B5EF4-FFF2-40B4-BE49-F238E27FC236}">
                <a16:creationId xmlns:a16="http://schemas.microsoft.com/office/drawing/2014/main" id="{67A7E6CF-7813-4CFB-972B-ECF713EB18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15113" r="39909"/>
          <a:stretch/>
        </p:blipFill>
        <p:spPr>
          <a:xfrm>
            <a:off x="911224" y="0"/>
            <a:ext cx="462686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College students have issue with lacking transportations to go outside of campus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Made an app can help with us</a:t>
            </a:r>
          </a:p>
          <a:p>
            <a:r>
              <a:rPr lang="en-US" dirty="0"/>
              <a:t>Find other students with cars offering</a:t>
            </a:r>
          </a:p>
          <a:p>
            <a:r>
              <a:rPr lang="en-US" dirty="0"/>
              <a:t>List details such as destination, time and payment</a:t>
            </a:r>
          </a:p>
          <a:p>
            <a:r>
              <a:rPr lang="en-US" dirty="0"/>
              <a:t>Avoid to interactions with completed strangers</a:t>
            </a:r>
          </a:p>
          <a:p>
            <a:r>
              <a:rPr lang="en-US" dirty="0"/>
              <a:t>Make money let everyone happy!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5BBC-8809-4F8D-9C56-281FCD22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F481-A10E-4ECD-97FD-DBBF2BD8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Overall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6876A-9F78-4ABC-8F50-9B84738A1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74838"/>
            <a:ext cx="1171388" cy="11037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CADDD6-E3F8-4675-ABE5-F44595862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4544" y="2284819"/>
            <a:ext cx="1171388" cy="484441"/>
          </a:xfrm>
        </p:spPr>
        <p:txBody>
          <a:bodyPr/>
          <a:lstStyle/>
          <a:p>
            <a:r>
              <a:rPr lang="en-US" sz="2500" dirty="0">
                <a:latin typeface="+mn-lt"/>
              </a:rPr>
              <a:t>Step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AD4CB-DF51-46D0-9731-A3ACC5BB65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Idea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Tasks separations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B93656-9FB0-4633-B834-7C0B1DE39F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82432" y="2284821"/>
            <a:ext cx="1171388" cy="484441"/>
          </a:xfrm>
        </p:spPr>
        <p:txBody>
          <a:bodyPr/>
          <a:lstStyle/>
          <a:p>
            <a:r>
              <a:rPr lang="en-US" sz="2500" dirty="0">
                <a:latin typeface="+mn-lt"/>
              </a:rPr>
              <a:t>Step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58AEE6-3690-49EB-B71A-70B51140CC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8979" y="3579013"/>
            <a:ext cx="1646588" cy="190738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Draw the app</a:t>
            </a:r>
          </a:p>
          <a:p>
            <a:pPr marL="342900" indent="-342900">
              <a:buAutoNum type="arabicPeriod"/>
            </a:pPr>
            <a:r>
              <a:rPr lang="en-US" dirty="0"/>
              <a:t>Made searching questions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EBECED-735E-438C-BF18-29A71EB934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58614" y="2284822"/>
            <a:ext cx="1171388" cy="484441"/>
          </a:xfrm>
        </p:spPr>
        <p:txBody>
          <a:bodyPr/>
          <a:lstStyle/>
          <a:p>
            <a:r>
              <a:rPr lang="en-US" sz="2500" dirty="0">
                <a:latin typeface="+mn-lt"/>
              </a:rPr>
              <a:t>Step 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7D646BF-C83E-4E59-8511-4C7F9CDEA6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Distributing designed</a:t>
            </a:r>
            <a:r>
              <a:rPr lang="en-US" altLang="zh-CN" dirty="0"/>
              <a:t> questions</a:t>
            </a:r>
          </a:p>
          <a:p>
            <a:pPr marL="342900" indent="-342900">
              <a:buAutoNum type="arabicPeriod"/>
            </a:pPr>
            <a:r>
              <a:rPr lang="en-US" dirty="0"/>
              <a:t>Collecting answers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BCA4F9-80C7-4913-BDC9-82958EF6D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67143" y="2284820"/>
            <a:ext cx="1171388" cy="484441"/>
          </a:xfrm>
        </p:spPr>
        <p:txBody>
          <a:bodyPr/>
          <a:lstStyle/>
          <a:p>
            <a:r>
              <a:rPr lang="en-US" sz="2500" dirty="0">
                <a:latin typeface="+mn-lt"/>
              </a:rPr>
              <a:t>Step 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7DEF63-2531-4656-BC0F-1BC5E487B3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Prototype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34855DC-B8C9-465A-8D9E-44ACD517B1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29934" y="2281903"/>
            <a:ext cx="1171388" cy="484441"/>
          </a:xfrm>
        </p:spPr>
        <p:txBody>
          <a:bodyPr/>
          <a:lstStyle/>
          <a:p>
            <a:r>
              <a:rPr lang="en-US" sz="2500" dirty="0">
                <a:latin typeface="+mn-lt"/>
              </a:rPr>
              <a:t>Step 5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638644-3E31-4749-97C8-650F1D64AD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Debugging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98857D-EA1D-425B-B813-9E615691706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06116" y="2326216"/>
            <a:ext cx="1171388" cy="484441"/>
          </a:xfrm>
        </p:spPr>
        <p:txBody>
          <a:bodyPr/>
          <a:lstStyle/>
          <a:p>
            <a:r>
              <a:rPr lang="en-US" sz="2500" dirty="0">
                <a:latin typeface="+mn-lt"/>
              </a:rPr>
              <a:t>Step 6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FC5196-CB1C-46D1-B8FF-C5F7E7AC403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67117" y="3579013"/>
            <a:ext cx="1646588" cy="190738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Testing</a:t>
            </a:r>
          </a:p>
          <a:p>
            <a:pPr marL="342900" indent="-342900">
              <a:buAutoNum type="arabicPeriod"/>
            </a:pPr>
            <a:r>
              <a:rPr lang="en-US" dirty="0"/>
              <a:t>Final Report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DBCEF-C0E6-4A30-97A3-D5FE6397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D8A0-6D20-4DE2-8BBF-96C7D941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2B193-A957-4565-86AE-B51B1E43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Working deme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E82C9-FE2A-4371-9E39-8596BAF7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4C53484-9BC3-4EF8-9EC1-20210F8E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the app runs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1DA2A4A-7891-4BA3-ABC7-D7714FB6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and Main Menu</a:t>
            </a:r>
          </a:p>
        </p:txBody>
      </p:sp>
      <p:pic>
        <p:nvPicPr>
          <p:cNvPr id="25" name="Picture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85F818-1772-404C-9562-37D7908DBA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025" b="100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46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2B193-A957-4565-86AE-B51B1E43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Working deme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E82C9-FE2A-4371-9E39-8596BAF7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4C53484-9BC3-4EF8-9EC1-20210F8E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the app runs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1DA2A4A-7891-4BA3-ABC7-D7714FB6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and Join nearby trips</a:t>
            </a:r>
          </a:p>
        </p:txBody>
      </p:sp>
      <p:pic>
        <p:nvPicPr>
          <p:cNvPr id="5" name="Picture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D2D9EF-FE6C-4FE6-AEBE-2C0466698E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430" b="94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277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2B193-A957-4565-86AE-B51B1E43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Working deme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E82C9-FE2A-4371-9E39-8596BAF7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4C53484-9BC3-4EF8-9EC1-20210F8E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the app runs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1DA2A4A-7891-4BA3-ABC7-D7714FB6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Trips and Its details</a:t>
            </a:r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7D675C-F903-436A-9820-67A829A0E5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486" b="84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260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2B193-A957-4565-86AE-B51B1E43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3234" y="6016890"/>
            <a:ext cx="3398763" cy="365125"/>
          </a:xfrm>
        </p:spPr>
        <p:txBody>
          <a:bodyPr/>
          <a:lstStyle/>
          <a:p>
            <a:r>
              <a:rPr lang="en-US"/>
              <a:t>Working deme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E82C9-FE2A-4371-9E39-8596BAF7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273660"/>
            <a:ext cx="549442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4C53484-9BC3-4EF8-9EC1-20210F8E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How the app runs</a:t>
            </a:r>
            <a:endParaRPr lang="en-US" dirty="0">
              <a:latin typeface="+mn-lt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1DA2A4A-7891-4BA3-ABC7-D7714FB6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3200"/>
            <a:ext cx="3932237" cy="3515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new Trip</a:t>
            </a:r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5080FDD-2A40-4546-8769-4433E6980C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465" r="20465"/>
          <a:stretch>
            <a:fillRect/>
          </a:stretch>
        </p:blipFill>
        <p:spPr>
          <a:xfrm>
            <a:off x="5183188" y="908051"/>
            <a:ext cx="6172200" cy="4953000"/>
          </a:xfrm>
        </p:spPr>
      </p:pic>
    </p:spTree>
    <p:extLst>
      <p:ext uri="{BB962C8B-B14F-4D97-AF65-F5344CB8AC3E}">
        <p14:creationId xmlns:p14="http://schemas.microsoft.com/office/powerpoint/2010/main" val="253333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Black classic car inside the garage">
            <a:extLst>
              <a:ext uri="{FF2B5EF4-FFF2-40B4-BE49-F238E27FC236}">
                <a16:creationId xmlns:a16="http://schemas.microsoft.com/office/drawing/2014/main" id="{94906860-9DDD-45C2-B32A-65897462C7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41342" b="17202"/>
          <a:stretch/>
        </p:blipFill>
        <p:spPr>
          <a:xfrm>
            <a:off x="0" y="797608"/>
            <a:ext cx="12192000" cy="28437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Accomplishments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Mapping, finding, and more…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Login with ID</a:t>
            </a:r>
          </a:p>
          <a:p>
            <a:r>
              <a:rPr lang="en-US" dirty="0"/>
              <a:t>Finding cars around you</a:t>
            </a:r>
          </a:p>
          <a:p>
            <a:r>
              <a:rPr lang="en-US" dirty="0"/>
              <a:t>Showing the details of trip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8B5AD-96B4-45C8-873B-9A28EFD5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Accomplishment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80A15-7E49-40AD-A17E-9EA0987478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Vintage presentation</Template>
  <TotalTime>0</TotalTime>
  <Words>248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Edwardian Script ITC</vt:lpstr>
      <vt:lpstr>Office Theme</vt:lpstr>
      <vt:lpstr>OUBer</vt:lpstr>
      <vt:lpstr>Members of Group 7</vt:lpstr>
      <vt:lpstr>Summary</vt:lpstr>
      <vt:lpstr>Overall Process</vt:lpstr>
      <vt:lpstr>How the app runs</vt:lpstr>
      <vt:lpstr>How the app runs</vt:lpstr>
      <vt:lpstr>How the app runs</vt:lpstr>
      <vt:lpstr>How the app runs</vt:lpstr>
      <vt:lpstr>Accomplishments</vt:lpstr>
      <vt:lpstr>Planned to do more…</vt:lpstr>
      <vt:lpstr>Future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2019-04-28T23:23:19Z</dcterms:created>
  <dcterms:modified xsi:type="dcterms:W3CDTF">2019-04-29T00:20:31Z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