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4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55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1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01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0713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0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97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3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44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3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</p:spTree>
    <p:extLst>
      <p:ext uri="{BB962C8B-B14F-4D97-AF65-F5344CB8AC3E}">
        <p14:creationId xmlns:p14="http://schemas.microsoft.com/office/powerpoint/2010/main" val="21042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58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541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125210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2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problem of</a:t>
            </a:r>
          </a:p>
          <a:p>
            <a:pPr algn="ctr"/>
            <a:r>
              <a:rPr lang="en-US" sz="6600" dirty="0"/>
              <a:t>local optima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7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762"/>
          <a:stretch/>
        </p:blipFill>
        <p:spPr>
          <a:xfrm>
            <a:off x="727935" y="2304726"/>
            <a:ext cx="4546431" cy="237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Local optima in neural networks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71152" y="1539440"/>
            <a:ext cx="3737561" cy="3616009"/>
            <a:chOff x="449822" y="2210894"/>
            <a:chExt cx="2841504" cy="305536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1906867"/>
            <a:ext cx="5079379" cy="29816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BC91-4C19-472D-8E21-5E9C4BB48609}"/>
              </a:ext>
            </a:extLst>
          </p:cNvPr>
          <p:cNvGrpSpPr/>
          <p:nvPr/>
        </p:nvGrpSpPr>
        <p:grpSpPr>
          <a:xfrm>
            <a:off x="7194438" y="1383951"/>
            <a:ext cx="4362071" cy="3896709"/>
            <a:chOff x="449822" y="2210894"/>
            <a:chExt cx="2841504" cy="30553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8322C3-FB04-40B1-BB95-B0153FA8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C9426E-BF9F-4FD8-A1BC-E4C25B96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B39916-FFCC-487E-98FF-73D717AF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55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of plateaus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3472" flipV="1">
            <a:off x="2015078" y="2743973"/>
            <a:ext cx="3500640" cy="788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2026" y="1798278"/>
            <a:ext cx="1073260" cy="2307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7317"/>
          <a:stretch/>
        </p:blipFill>
        <p:spPr>
          <a:xfrm>
            <a:off x="722788" y="1158683"/>
            <a:ext cx="10515600" cy="267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3F428-B165-48A1-9092-AE29B93779A5}"/>
              </a:ext>
            </a:extLst>
          </p:cNvPr>
          <p:cNvSpPr txBox="1"/>
          <p:nvPr/>
        </p:nvSpPr>
        <p:spPr>
          <a:xfrm>
            <a:off x="2559071" y="4906387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Unlikely to get stuck in a bad local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Plateaus can make learning slow</a:t>
            </a:r>
          </a:p>
        </p:txBody>
      </p:sp>
    </p:spTree>
    <p:extLst>
      <p:ext uri="{BB962C8B-B14F-4D97-AF65-F5344CB8AC3E}">
        <p14:creationId xmlns:p14="http://schemas.microsoft.com/office/powerpoint/2010/main" val="316176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9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7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03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</p:spTree>
    <p:extLst>
      <p:ext uri="{BB962C8B-B14F-4D97-AF65-F5344CB8AC3E}">
        <p14:creationId xmlns:p14="http://schemas.microsoft.com/office/powerpoint/2010/main" val="280806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98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372</Words>
  <Application>Microsoft Macintosh PowerPoint</Application>
  <PresentationFormat>Widescreen</PresentationFormat>
  <Paragraphs>108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Batch vs. mini-batch gradient descent</vt:lpstr>
      <vt:lpstr>Mini-batch gradient descent</vt:lpstr>
      <vt:lpstr>Optimization Algorithms</vt:lpstr>
      <vt:lpstr>Training with mini batch gradient descent</vt:lpstr>
      <vt:lpstr>Choosing your mini-batch size</vt:lpstr>
      <vt:lpstr>Choosing your mini-batch size</vt:lpstr>
      <vt:lpstr>Optimization Algorithms</vt:lpstr>
      <vt:lpstr>Temperature in London</vt:lpstr>
      <vt:lpstr>Exponentially weighted averages</vt:lpstr>
      <vt:lpstr>Optimization Algorithms</vt:lpstr>
      <vt:lpstr>Exponentially weighted averages</vt:lpstr>
      <vt:lpstr>Exponentially weighted averages</vt:lpstr>
      <vt:lpstr>Implementing exponentially weighted averages</vt:lpstr>
      <vt:lpstr>Optimization Algorithms</vt:lpstr>
      <vt:lpstr>Bias correction</vt:lpstr>
      <vt:lpstr>Optimization Algorithms</vt:lpstr>
      <vt:lpstr>Gradient descent example</vt:lpstr>
      <vt:lpstr>Implementation details</vt:lpstr>
      <vt:lpstr>Optimization Algorithms</vt:lpstr>
      <vt:lpstr>RMSprop</vt:lpstr>
      <vt:lpstr>Optimization Algorithms</vt:lpstr>
      <vt:lpstr>Adam optimization algorithm</vt:lpstr>
      <vt:lpstr>Hyperparameters choice:</vt:lpstr>
      <vt:lpstr>Optimization Algorithms</vt:lpstr>
      <vt:lpstr>Learning rate decay</vt:lpstr>
      <vt:lpstr>Learning rate decay</vt:lpstr>
      <vt:lpstr>Other learning rate decay methods</vt:lpstr>
      <vt:lpstr>Optimization Algorithms</vt:lpstr>
      <vt:lpstr>Local optima in neural networks</vt:lpstr>
      <vt:lpstr>Problem of plateaus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Thành Nguyễn</cp:lastModifiedBy>
  <cp:revision>48</cp:revision>
  <dcterms:created xsi:type="dcterms:W3CDTF">2017-07-10T20:19:53Z</dcterms:created>
  <dcterms:modified xsi:type="dcterms:W3CDTF">2019-10-12T10:33:20Z</dcterms:modified>
</cp:coreProperties>
</file>