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321" r:id="rId3"/>
    <p:sldId id="268" r:id="rId4"/>
    <p:sldId id="269" r:id="rId5"/>
    <p:sldId id="270" r:id="rId6"/>
    <p:sldId id="271" r:id="rId7"/>
    <p:sldId id="272" r:id="rId8"/>
    <p:sldId id="273" r:id="rId9"/>
    <p:sldId id="276" r:id="rId10"/>
    <p:sldId id="277" r:id="rId11"/>
    <p:sldId id="278" r:id="rId12"/>
    <p:sldId id="279" r:id="rId13"/>
    <p:sldId id="280" r:id="rId14"/>
    <p:sldId id="281" r:id="rId15"/>
    <p:sldId id="282" r:id="rId16"/>
    <p:sldId id="283" r:id="rId17"/>
    <p:sldId id="285" r:id="rId18"/>
    <p:sldId id="286" r:id="rId19"/>
    <p:sldId id="287" r:id="rId20"/>
    <p:sldId id="288" r:id="rId21"/>
    <p:sldId id="289" r:id="rId22"/>
    <p:sldId id="290" r:id="rId23"/>
    <p:sldId id="291" r:id="rId24"/>
    <p:sldId id="292" r:id="rId25"/>
    <p:sldId id="293" r:id="rId26"/>
    <p:sldId id="294"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420" r:id="rId85"/>
    <p:sldId id="419" r:id="rId86"/>
    <p:sldId id="380" r:id="rId87"/>
    <p:sldId id="381" r:id="rId88"/>
    <p:sldId id="382" r:id="rId89"/>
    <p:sldId id="364" r:id="rId90"/>
    <p:sldId id="383" r:id="rId91"/>
    <p:sldId id="384" r:id="rId92"/>
    <p:sldId id="385" r:id="rId93"/>
    <p:sldId id="386" r:id="rId94"/>
    <p:sldId id="387" r:id="rId95"/>
    <p:sldId id="388" r:id="rId96"/>
    <p:sldId id="389" r:id="rId97"/>
    <p:sldId id="390" r:id="rId98"/>
    <p:sldId id="391" r:id="rId99"/>
    <p:sldId id="392" r:id="rId100"/>
    <p:sldId id="415" r:id="rId101"/>
    <p:sldId id="416" r:id="rId102"/>
    <p:sldId id="417" r:id="rId103"/>
    <p:sldId id="41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8:36:39.117"/>
    </inkml:context>
    <inkml:brush xml:id="br0">
      <inkml:brushProperty name="width" value="0.05292" units="cm"/>
      <inkml:brushProperty name="height" value="0.05292" units="cm"/>
      <inkml:brushProperty name="color" value="#FF0000"/>
    </inkml:brush>
  </inkml:definitions>
  <inkml:trace contextRef="#ctx0" brushRef="#br0">2539 14978 959 0,'-9'7'424'0,"-4"-1"-308"16,0 0-89-16,2-1-7 0,3-2-1 0,0 1-8 16,1-1-6-16,1-2-9 0,3 0-20 0,1 0-33 15,0 2-13-15,5-2-18 0,-3 0-21 0,4 0 64 0,2 0-55 16,1-2-8-16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6.272"/>
    </inkml:context>
    <inkml:brush xml:id="br0">
      <inkml:brushProperty name="width" value="0.05" units="cm"/>
      <inkml:brushProperty name="height" value="0.05" units="cm"/>
    </inkml:brush>
  </inkml:definitions>
  <inkml:trace contextRef="#ctx0" brushRef="#br0">15 130 1944 0 0,'-3'0'1536'0'0,"-7"2"-122"0"0,11-2-1375 0 0,-1 0-1 0 0,0-1 1 0 0,0 1 0 0 0,0 0 0 0 0,0 0-1 0 0,0 0 1 0 0,0 0 0 0 0,0 0 0 0 0,0 0 0 0 0,0 0-1 0 0,0 0 1 0 0,0 0 0 0 0,0 0 0 0 0,0 0 0 0 0,0-1-1 0 0,0 1 1 0 0,0 0 0 0 0,0 0 0 0 0,0 0 0 0 0,0 0-1 0 0,0 0 1 0 0,0 0 0 0 0,0 0 0 0 0,0 0 0 0 0,0 0-1 0 0,0 0 1 0 0,0-1 0 0 0,0 1 0 0 0,0 0-1 0 0,0 0 1 0 0,0 0 0 0 0,0 0 0 0 0,0 0 0 0 0,-1 0-1 0 0,1 0 1 0 0,0 0 0 0 0,0 0 0 0 0,0 0 0 0 0,0 0-1 0 0,0 0 1 0 0,0 0 0 0 0,0 0 0 0 0,0 0 0 0 0,0-1-1 0 0,0 1 1 0 0,0 0 0 0 0,0 0 0 0 0,-1 0-1 0 0,1 0 1 0 0,0 0 0 0 0,0 0 0 0 0,0 0 0 0 0,0 0-1 0 0,0 0 1 0 0,0 0 0 0 0,0 0 0 0 0,0 0 0 0 0,0 0-1 0 0,-1 0 1 0 0,1 0 0 0 0,0 0 0 0 0,0 1 0 0 0,4-2 110 0 0,0 1 0 0 0,-1 0 1 0 0,1 0-1 0 0,0 0 0 0 0,0 1 1 0 0,0-1-1 0 0,-1 1 0 0 0,1 0 1 0 0,4 1-1 0 0,-7-1-85 0 0,36 6 278 0 0,0-2-1 0 0,0-1 1 0 0,0-2 0 0 0,58-4-1 0 0,-74 1-306 0 0,7-1-27 0 0,-1-2 0 0 0,0 0 0 0 0,-1-2 0 0 0,1-1-1 0 0,-1-1 1 0 0,0-2 0 0 0,37-18 0 0 0,-63 28-6 0 0,0 0 1 0 0,0 0-1 0 0,1-1 1 0 0,-1 1-1 0 0,0 0 1 0 0,0 0-1 0 0,1 0 1 0 0,-1 0-1 0 0,0 0 1 0 0,0 0-1 0 0,1 0 1 0 0,-1 0-1 0 0,0 0 1 0 0,0 0-1 0 0,1 0 1 0 0,-1 0-1 0 0,0 0 1 0 0,0 0-1 0 0,1 1 1 0 0,-1-1-1 0 0,0 0 1 0 0,0 0-1 0 0,1 0 1 0 0,-1 0-1 0 0,0 0 1 0 0,0 0-1 0 0,1 1 1 0 0,-1-1-1 0 0,0 0 1 0 0,0 0-1 0 0,0 0 1 0 0,0 1-1 0 0,1-1 0 0 0,-1 0 1 0 0,0 0-1 0 0,0 0 1 0 0,0 1-1 0 0,0-1 1 0 0,0 0-1 0 0,0 0 1 0 0,0 1-1 0 0,0-1 1 0 0,1 0-1 0 0,-1 1 1 0 0,0-1-1 0 0,0 0 1 0 0,-1 1-1 0 0,1-1 1 0 0,0 0-1 0 0,0 0 1 0 0,0 1-1 0 0,0-1 1 0 0,0 0-1 0 0,0 0 1 0 0,0 1-1 0 0,0-1 1 0 0,-1 0-1 0 0,1 0 1 0 0,0 1-1 0 0,0-1 1 0 0,0 0-1 0 0,-1 0 1 0 0,1 0-1 0 0,0 1 1 0 0,0-1-1 0 0,0 0 1 0 0,-1 0-1 0 0,1 0 1 0 0,0 0-1 0 0,0 0 1 0 0,-1 0-1 0 0,1 0 1 0 0,0 1-1 0 0,-1-1 1 0 0,1 0-1 0 0,0 0 1 0 0,0 0-1 0 0,-1 0 1 0 0,1 0-1 0 0,0 0 1 0 0,0 0-1 0 0,-1 0 0 0 0,1 0 1 0 0,0 0-1 0 0,-1-1 1 0 0,1 1-1 0 0,0 0 1 0 0,0 0-1 0 0,-1 0 1 0 0,1 0-1 0 0,0 0 1 0 0,0 0-1 0 0,-1 0 1 0 0,1-1-1 0 0,0 1 1 0 0,-1 0-1 0 0,-29-13-208 0 0,16 7 107 0 0,0 0-1 0 0,-26-6 0 0 0,-9 1 77 0 0,14 3 143 0 0,-37-4-1 0 0,30 5 2 0 0,-14-1-15 0 0,-87 2-10 0 0,133 7-178 0 0,9 2-204 0 0,17 2-133 0 0,43 2 326 0 0,91 7 270 0 0,-24-7-62 0 0,49 1 157 0 0,-170-8-252 0 0,0 0 0 0 0,-1-1 0 0 0,1 1 0 0 0,0-1 0 0 0,0 0 0 0 0,6-1 0 0 0,-40-7 501 0 0,-30-1-1003 0 0,42 6 381 0 0,0 1 0 0 0,-20-1 0 0 0,-8 6 152 0 0,1 2 1 0 0,0 1-1 0 0,1 3 0 0 0,-80 23 1 0 0,113-29-49 0 0,9-2-16 0 0,-1 0-1 0 0,1 0 0 0 0,-1 1 0 0 0,0-1 0 0 0,1 0 0 0 0,-1 1 0 0 0,1-1 0 0 0,-1 1 0 0 0,0-1 0 0 0,1 1 0 0 0,0 0 0 0 0,-1 0 0 0 0,1 0 1 0 0,-2 1-1 0 0,33 9-455 0 0,-2-4 527 0 0,1-2-1 0 0,0 0 1 0 0,50-1-1 0 0,88-13 126 0 0,-40-1-138 0 0,-63-4-109 0 0,-43 14 106 0 0,-34-6 76 0 0,-1 1-237 0 0,0 0 0 0 0,0 1 0 0 0,0 0 0 0 0,0 1 0 0 0,-20-1 0 0 0,-26-7-293 0 0,36 6 308 0 0,-1 1 0 0 0,0 1 0 0 0,0 1 0 0 0,1 1-1 0 0,-1 1 1 0 0,-28 4 0 0 0,27-1 34 0 0,9-1-129 0 0,0 1 0 0 0,-21 5 0 0 0,38-7 113 0 0,1 0-1 0 0,-1-1 1 0 0,1 1 0 0 0,0-1 0 0 0,-1 1-1 0 0,1-1 1 0 0,0 1 0 0 0,-1-1-1 0 0,1 1 1 0 0,0-1 0 0 0,-1 1 0 0 0,1-1-1 0 0,0 0 1 0 0,0 0 0 0 0,0 1-1 0 0,1-1 1 0 0,28 3-474 0 0,32 5 754 0 0,87-2 0 0 0,-122-7-48 0 0,18 0 461 0 0,63-10-1 0 0,-88 9-7 0 0,-31 5 405 0 0,0-3-1087 0 0,1 0 1 0 0,0-1-1 0 0,-18-3 0 0 0,-7-1-251 0 0,-7 4-142 0 0,-75 6 1 0 0,48 0 245 0 0,50-2 259 0 0,16-2-24 0 0,0-1 1 0 0,0 1-1 0 0,0-1 1 0 0,-1 0-1 0 0,1 1 1 0 0,-7-2-1 0 0,-8 0-692 0 0,18 1 658 0 0,0 1 1 0 0,0-1 0 0 0,0 0 0 0 0,0 1-1 0 0,1-1 1 0 0,-1 1 0 0 0,0-1 0 0 0,1 0 0 0 0,-1 1-1 0 0,0-1 1 0 0,0 0 0 0 0,1 0 0 0 0,-1 1 0 0 0,1-1-1 0 0,-1 0 1 0 0,0 0 0 0 0,1 1 0 0 0,-1-1-1 0 0,0 0 1 0 0,1 0 0 0 0,-1 0 0 0 0,1 0 0 0 0,-1 1-1 0 0,1-1 1 0 0,-1 0 0 0 0,1 0 0 0 0,-1 0 0 0 0,1 0-1 0 0,93 24 212 0 0,-47-9 234 0 0,0-2 0 0 0,80 10 0 0 0,-107-21-801 0 0,0 0-1 0 0,-1-2 1 0 0,31-2-1 0 0,-45 1-35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1.946"/>
    </inkml:context>
    <inkml:brush xml:id="br0">
      <inkml:brushProperty name="width" value="0.05" units="cm"/>
      <inkml:brushProperty name="height" value="0.05" units="cm"/>
    </inkml:brush>
  </inkml:definitions>
  <inkml:trace contextRef="#ctx0" brushRef="#br0">1 89 4489 0 0,'0'-1'76'0'0,"1"1"1"0"0,-1-1-1 0 0,0 1 0 0 0,1-1 1 0 0,-1 1-1 0 0,1-1 0 0 0,-1 1 1 0 0,1 0-1 0 0,-1-1 0 0 0,1 1 1 0 0,-1 0-1 0 0,1 0 0 0 0,-1-1 1 0 0,1 1-1 0 0,-1 0 0 0 0,1 0 1 0 0,-1 0-1 0 0,1-1 0 0 0,0 1 1 0 0,-1 0-1 0 0,1 0 0 0 0,-1 0 1 0 0,1 0-1 0 0,0 0 0 0 0,-1 0 1 0 0,2 1-1 0 0,23-4-201 0 0,117 9 1005 0 0,-94-1-850 0 0,-1-3 0 0 0,1-2 0 0 0,0-2 0 0 0,55-10 0 0 0,30-10-111 0 0,-132 22 63 0 0,0-1 1 0 0,1 1 0 0 0,-1-1-1 0 0,0 1 1 0 0,0-1 0 0 0,1 0-1 0 0,-1 1 1 0 0,0-1-1 0 0,0 0 1 0 0,0 0 0 0 0,0 0-1 0 0,1-2 1 0 0,-2 3 12 0 0,1 0 0 0 0,-1 0-1 0 0,0-1 1 0 0,0 1 0 0 0,0 0-1 0 0,0 0 1 0 0,1-1 0 0 0,-1 1-1 0 0,0 0 1 0 0,0 0 0 0 0,0-1-1 0 0,0 1 1 0 0,0 0 0 0 0,0 0-1 0 0,0-1 1 0 0,0 1 0 0 0,0 0-1 0 0,0 0 1 0 0,0-1 0 0 0,0 1 0 0 0,0 0-1 0 0,0-1 1 0 0,0 1 0 0 0,0 0-1 0 0,0 0 1 0 0,0-1 0 0 0,0 1-1 0 0,-1 0 1 0 0,1 0 0 0 0,0-1-1 0 0,0 1 1 0 0,0 0 0 0 0,0 0-1 0 0,0 0 1 0 0,-1-1 0 0 0,1 1 0 0 0,0 0-1 0 0,0 0 1 0 0,-1 0 0 0 0,1-1-1 0 0,0 1 1 0 0,0 0 0 0 0,0 0-1 0 0,-1 0 1 0 0,1 0 0 0 0,0 0-1 0 0,0 0 1 0 0,-1 0 0 0 0,1 0-1 0 0,0 0 1 0 0,-1-1 0 0 0,1 1 0 0 0,0 0-1 0 0,0 0 1 0 0,-1 0 0 0 0,1 1-1 0 0,0-1 1 0 0,0 0 0 0 0,-1 0-1 0 0,1 0 1 0 0,0 0 0 0 0,-1 0-1 0 0,1 0 1 0 0,0 0 0 0 0,-1 1-1 0 0,-5-2-184 0 0,-1 0 0 0 0,0 0-1 0 0,0-1 1 0 0,1 0 0 0 0,-8-3-1 0 0,6 3-68 0 0,1-1 0 0 0,-1 1 0 0 0,-12-1-1 0 0,-30-5-721 0 0,38 6 798 0 0,1 0 1 0 0,-1 1 0 0 0,0 0 0 0 0,-24 1 0 0 0,10 3 91 0 0,-4 0 257 0 0,0 1 1 0 0,-40 12-1 0 0,33-9 174 0 0,29-6-198 0 0,1 0-1 0 0,0 0 1 0 0,0 1 0 0 0,-12 4-1 0 0,-24 7 1624 0 0,52-16-1723 0 0,0 1 1 0 0,0 1 0 0 0,0-1 0 0 0,0 1 0 0 0,13 1 0 0 0,60 0 420 0 0,187 16 363 0 0,-197-11-716 0 0,-38-1 1330 0 0,-41-6-160 0 0,6 2-1282 0 0,0-1 0 0 0,0 1 0 0 0,-1-1 0 0 0,1 1 0 0 0,0 0 0 0 0,0 0 0 0 0,0-1 0 0 0,-1 1 0 0 0,1 0 0 0 0,0 0 0 0 0,0 0 0 0 0,-1 0 0 0 0,1 0 0 0 0,0 0 0 0 0,0 1 0 0 0,0-1 0 0 0,-1 0 0 0 0,1 1 0 0 0,0-1 0 0 0,0 1 0 0 0,0-1 0 0 0,0 1 0 0 0,-2 1 1 0 0,3-2-5 0 0,0 0 1 0 0,0 1 0 0 0,-1-1 0 0 0,1 0 0 0 0,0 1 0 0 0,0-1-1 0 0,0 0 1 0 0,-1 1 0 0 0,1-1 0 0 0,0 0 0 0 0,-1 0 0 0 0,1 1-1 0 0,0-1 1 0 0,-1 0 0 0 0,1 0 0 0 0,0 1 0 0 0,-1-1 0 0 0,1 0 0 0 0,0 0-1 0 0,-1 0 1 0 0,1 0 0 0 0,0 0 0 0 0,-1 0 0 0 0,1 0 0 0 0,-1 1-1 0 0,1-1 1 0 0,0 0 0 0 0,-1 0 0 0 0,1 0 0 0 0,-1-1 0 0 0,1 1 0 0 0,0 0-1 0 0,-1 0 1 0 0,1 0 0 0 0,-1 0 0 0 0,1 0 0 0 0,0 0 0 0 0,-1 0-1 0 0,1-1 1 0 0,0 1 0 0 0,-1 0 0 0 0,1 0 0 0 0,0-1 0 0 0,-1 1-1 0 0,1 0 1 0 0,0 0 0 0 0,0-1 0 0 0,-1 1 0 0 0,1 0 0 0 0,0-1 0 0 0,0 1-1 0 0,0 0 1 0 0,-1-1 0 0 0,1 1 0 0 0,0 0 0 0 0,0-1 0 0 0,0 1-1 0 0,0-1 1 0 0,0 0 0 0 0,0 1-66 0 0,10 8-451 0 0,-9-8 525 0 0,-1 0-2 0 0,0 0 0 0 0,1 0-1 0 0,-1 0 1 0 0,1 0 0 0 0,-1 0 0 0 0,0 0 0 0 0,1 0 0 0 0,-1 0 0 0 0,1 0-1 0 0,-1 1 1 0 0,1-1 0 0 0,-1 0 0 0 0,0 0 0 0 0,1 0 0 0 0,-1 0-1 0 0,1 1 1 0 0,-1-1 0 0 0,0 0 0 0 0,1 0 0 0 0,-1 1 0 0 0,0-1 0 0 0,1 0-1 0 0,-1 1 1 0 0,0-1 0 0 0,1 1 0 0 0,-1-1 24 0 0,0-7-259 0 0,2 11-59 0 0,1 0-2356 0 0,2-8-257 0 0,-2 1 2030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57"/>
    </inkml:context>
    <inkml:brush xml:id="br0">
      <inkml:brushProperty name="width" value="0.05" units="cm"/>
      <inkml:brushProperty name="height" value="0.05" units="cm"/>
    </inkml:brush>
  </inkml:definitions>
  <inkml:trace contextRef="#ctx0" brushRef="#br0">212 142 160 0 0,'50'-2'221'0'0,"96"-15"0"0"0,47-24 112 0 0,-117 23 44 0 0,-73 18-229 0 0,23-7 174 0 0,-26 7-242 0 0,1 0 1 0 0,0 0-1 0 0,-1-1 1 0 0,1 1-1 0 0,-1 0 0 0 0,1 0 1 0 0,0 0-1 0 0,-1-1 0 0 0,1 1 1 0 0,-1 0-1 0 0,1-1 1 0 0,-1 1-1 0 0,1 0 0 0 0,-1-1 1 0 0,1 1-1 0 0,-1-1 1 0 0,1 1-1 0 0,-1 0 0 0 0,0-1 1 0 0,1 1-1 0 0,-1-1 0 0 0,0 0 1 0 0,1 1-1 0 0,-1-1 1 0 0,0 1-1 0 0,0-1 0 0 0,1 1 1 0 0,-1-1-1 0 0,0 0 0 0 0,0 1 1 0 0,0-2-1 0 0,0 2-32 0 0,-1 0-1 0 0,1-1 1 0 0,0 1-1 0 0,-1 0 1 0 0,1 0-1 0 0,-1-1 1 0 0,1 1-1 0 0,-1 0 0 0 0,1 0 1 0 0,0 0-1 0 0,-1 0 1 0 0,1-1-1 0 0,-1 1 1 0 0,1 0-1 0 0,-1 0 1 0 0,1 0-1 0 0,-1 0 1 0 0,1 0-1 0 0,-1 0 1 0 0,1 0-1 0 0,-1 0 1 0 0,1 0-1 0 0,-1 1 0 0 0,1-1 1 0 0,-1 0-1 0 0,-18 4-703 0 0,10-1 389 0 0,-69 1-779 0 0,49-2 1320 0 0,-38-2-1 0 0,23-1-26 0 0,-249-2-1558 0 0,273 3 1362 0 0,0 1-1 0 0,-23 4 1 0 0,35-3 224 0 0,0 0 0 0 0,-1 0 0 0 0,1 0 0 0 0,1 1 0 0 0,-1 1 0 0 0,0-1 0 0 0,-13 9 0 0 0,21-12-294 0 0,0 0 0 0 0,-1 1-1 0 0,1-1 1 0 0,-1 0 0 0 0,1 0-1 0 0,-1 1 1 0 0,1-1 0 0 0,0 0-1 0 0,-1 0 1 0 0,1 1 0 0 0,0-1-1 0 0,-1 0 1 0 0,1 1-1 0 0,0-1 1 0 0,-1 1 0 0 0,1-1-1 0 0,0 0 1 0 0,0 1 0 0 0,-1-1-1 0 0,1 1 1 0 0,0-1 0 0 0,0 1-1 0 0,0-1 1 0 0,0 1 0 0 0,0-1-1 0 0,0 1 1 0 0,-1-1-1 0 0,1 1 1 0 0,0-1 0 0 0,0 0-1 0 0,1 1 1 0 0,-1-1 0 0 0,0 1-1 0 0,0-1 1 0 0,0 1 0 0 0,0-1-1 0 0,0 1 1 0 0,0-1 0 0 0,1 1-1 0 0,-1 0 1 0 0,2 0-3 0 0,0 1 0 0 0,-1-1 0 0 0,1 0 0 0 0,0 0 0 0 0,0 0 0 0 0,0 0 0 0 0,0 0 0 0 0,0 0 0 0 0,0 0 0 0 0,2 0 0 0 0,8 2 66 0 0,0 0-1 0 0,23 1 0 0 0,107 13 313 0 0,0 0 120 0 0,-112-17-344 0 0,0-1 0 0 0,0-1 0 0 0,0-1 0 0 0,35-9 0 0 0,-60 10-48 0 0,-1 2-4 0 0,-1-1 1 0 0,0 1-1 0 0,1-1 1 0 0,-1 0-1 0 0,0 0 1 0 0,1-1-1 0 0,-1 1 1 0 0,0-1-1 0 0,0 0 0 0 0,0 1 1 0 0,0-1-1 0 0,4-4 1 0 0,-44-9 906 0 0,12 15-1738 0 0,-1 1 1 0 0,-41 7 0 0 0,-36 6-621 0 0,-144 50-555 0 0,227-58 2235 0 0,16-4-243 0 0,0 0 1 0 0,0-1 0 0 0,-1 0 0 0 0,1 0-1 0 0,0 0 1 0 0,-5 0 0 0 0,-1 1-749 0 0,9 0-278 0 0,6-1 90 0 0,46-2 1750 0 0,-1-1 1 0 0,0-3 0 0 0,0-1-1 0 0,88-25 1 0 0,-81 15-789 0 0,-27 8-56 0 0,1-1 0 0 0,31-15 0 0 0,-23-1 8 0 0,-36 23 3 0 0,-1 0-1 0 0,0 1 0 0 0,1-2 0 0 0,-1 1 1 0 0,0 0-1 0 0,0 0 0 0 0,0-1 0 0 0,-1 1 1 0 0,1-1-1 0 0,-1 1 0 0 0,1-1 0 0 0,1-4 1 0 0,-3 6-15 0 0,0-1-1 0 0,-1 1 1 0 0,1 0 0 0 0,0-1 0 0 0,-1 1 0 0 0,1 0 0 0 0,-1 0 0 0 0,1 0 0 0 0,-1-1 0 0 0,1 1 0 0 0,-1 0 0 0 0,0 0 0 0 0,0 0-1 0 0,1 0 1 0 0,-1 0 0 0 0,0 0 0 0 0,0 0 0 0 0,0 0 0 0 0,0 0 0 0 0,0 1 0 0 0,0-1 0 0 0,0 0 0 0 0,-1 1 0 0 0,1-1-1 0 0,0 1 1 0 0,0-1 0 0 0,-2 0 0 0 0,-37-12-1249 0 0,30 10 840 0 0,-1 1 0 0 0,0 0 0 0 0,1 1 0 0 0,-14 0 0 0 0,-1 1-560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05:59.353"/>
    </inkml:context>
    <inkml:brush xml:id="br0">
      <inkml:brushProperty name="width" value="0.05" units="cm"/>
      <inkml:brushProperty name="height" value="0.05" units="cm"/>
    </inkml:brush>
  </inkml:definitions>
  <inkml:trace contextRef="#ctx0" brushRef="#br0">30 32 896 0 0,'-10'-5'344'0'0,"2"2"-360"0"0,3-4-112 0 0,0 2 184 0 0,3 0-192 0 0,2-1-96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09.524"/>
    </inkml:context>
    <inkml:brush xml:id="br0">
      <inkml:brushProperty name="width" value="0.05" units="cm"/>
      <inkml:brushProperty name="height" value="0.05" units="cm"/>
    </inkml:brush>
  </inkml:definitions>
  <inkml:trace contextRef="#ctx0" brushRef="#br0">33 817 2697 0 0,'-10'2'3340'0'0,"8"-2"-2992"0"0,1 1 0 0 0,0-1 0 0 0,0 1 0 0 0,0-1 0 0 0,-1 0 0 0 0,1 0 0 0 0,0 1 0 0 0,0-1 0 0 0,-1 0 0 0 0,1 0 0 0 0,0 0 0 0 0,0 0 0 0 0,-1-1 0 0 0,1 1 0 0 0,-2-1 0 0 0,3 1-296 0 0,0-1-1 0 0,0 0 1 0 0,0 1 0 0 0,0-1-1 0 0,0 1 1 0 0,0-1-1 0 0,0 0 1 0 0,0 1 0 0 0,0-1-1 0 0,0 1 1 0 0,0-1 0 0 0,0 1-1 0 0,1-1 1 0 0,-1 1-1 0 0,0-1 1 0 0,0 0 0 0 0,1 1-1 0 0,-1-1 1 0 0,0 1-1 0 0,1 0 1 0 0,-1-1 0 0 0,1 1-1 0 0,-1-1 1 0 0,0 1 0 0 0,1 0-1 0 0,0-1 1 0 0,13-11 184 0 0,1 0 54 0 0,29-14 0 0 0,-7 4-103 0 0,10-10-90 0 0,-2-2 1 0 0,-2-1 0 0 0,-1-3-1 0 0,64-73 1 0 0,80-129-1126 0 0,-31 31-3177 0 0,-130 174 2638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7:11:10.519"/>
    </inkml:context>
    <inkml:brush xml:id="br0">
      <inkml:brushProperty name="width" value="0.05" units="cm"/>
      <inkml:brushProperty name="height" value="0.05" units="cm"/>
    </inkml:brush>
  </inkml:definitions>
  <inkml:trace contextRef="#ctx0" brushRef="#br0">31 813 3345 0 0,'-31'11'5165'0'0,"33"-13"-4843"0"0,1 0 0 0 0,-1-1 0 0 0,0 1 1 0 0,1 0-1 0 0,0 0 0 0 0,-1 1 0 0 0,1-1 0 0 0,0 0 1 0 0,4-1-1 0 0,-1 0-58 0 0,11-8 257 0 0,0-1 0 0 0,26-24 0 0 0,8-6-134 0 0,38-24-43 0 0,123-94-225 0 0,-15-17-1064 0 0,-145 125 761 0 0,76-83-535 0 0,-39 26-144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6T08:52:54.087"/>
    </inkml:context>
    <inkml:brush xml:id="br0">
      <inkml:brushProperty name="width" value="0.05" units="cm"/>
      <inkml:brushProperty name="height" value="0.05" units="cm"/>
    </inkml:brush>
  </inkml:definitions>
  <inkml:trace contextRef="#ctx0" brushRef="#br0">352 115 4705 0 0,'109'1'4324'0'0,"-60"-5"-3822"0"0,0-2 0 0 0,0-2 0 0 0,53-16 0 0 0,-88 21-225 0 0,-10 3-102 0 0,1-1 0 0 0,0 0 0 0 0,-1 0 1 0 0,1-1-1 0 0,-1 1 0 0 0,0-1 0 0 0,1 0 1 0 0,4-3-1 0 0,-9 4-169 0 0,0 1 1 0 0,0 0 0 0 0,0-1-1 0 0,0 1 1 0 0,0 0-1 0 0,0-1 1 0 0,0 1-1 0 0,0 0 1 0 0,0-1 0 0 0,0 1-1 0 0,0 0 1 0 0,0-1-1 0 0,0 1 1 0 0,0 0 0 0 0,0-1-1 0 0,-1 1 1 0 0,1 0-1 0 0,0 0 1 0 0,0-1 0 0 0,0 1-1 0 0,-1 0 1 0 0,1 0-1 0 0,0-1 1 0 0,0 1 0 0 0,-1 0-1 0 0,1 0 1 0 0,0 0-1 0 0,0-1 1 0 0,-1 1-1 0 0,1 0 1 0 0,0 0 0 0 0,-1 0-1 0 0,1 0 1 0 0,0 0-1 0 0,-1-1 1 0 0,1 1 0 0 0,0 0-1 0 0,-1 0 1 0 0,1 0-1 0 0,0 0 1 0 0,-1 0 0 0 0,1 0-1 0 0,-1 0 1 0 0,-17-5-303 0 0,-18 2-158 0 0,0 0-1 0 0,-1 3 0 0 0,1 1 0 0 0,-48 7 0 0 0,-16 0 100 0 0,-33 1 197 0 0,-95 2 460 0 0,219-11-196 0 0,4 0 16 0 0,0 0 1 0 0,1 0 0 0 0,-1 0 0 0 0,0 0 0 0 0,0-1-1 0 0,-8-2 1 0 0,15 3-82 0 0,0 1 0 0 0,0-1-1 0 0,0 1 1 0 0,0-1 0 0 0,0 0-1 0 0,0 0 1 0 0,0 0 0 0 0,0 0-1 0 0,0 0 1 0 0,1-1 0 0 0,-1 1 0 0 0,4-2-1 0 0,32-11 21 0 0,-9 3 28 0 0,57-7 8 0 0,23-6-1 0 0,-106 22-108 0 0,0 0 0 0 0,0 1 0 0 0,0-1 0 0 0,0 1 0 0 0,0 0-1 0 0,0 0 1 0 0,0 0 0 0 0,4 0 0 0 0,-7 0-55 0 0,1 0-1 0 0,0 1 1 0 0,-1-1-1 0 0,1 0 1 0 0,0 0 0 0 0,-1 1-1 0 0,1-1 1 0 0,0 0-1 0 0,-1 1 1 0 0,1-1-1 0 0,-1 0 1 0 0,1 1 0 0 0,0-1-1 0 0,-1 1 1 0 0,1-1-1 0 0,-1 1 1 0 0,0-1-1 0 0,1 1 1 0 0,-1-1 0 0 0,1 1-1 0 0,-1 0 1 0 0,0-1-1 0 0,1 1 1 0 0,-1 0 0 0 0,0-1-1 0 0,0 1 1 0 0,0 0-1 0 0,1-1 1 0 0,-1 1-1 0 0,0 0 1 0 0,0-1 0 0 0,0 1-1 0 0,0 0 1 0 0,0 0-1 0 0,0-1 1 0 0,0 1-1 0 0,-1 0 1 0 0,0 6-1017 0 0</inkml:trace>
</inkml:ink>
</file>

<file path=ppt/ink/ink1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3:24.552"/>
    </inkml:context>
    <inkml:brush xml:id="br0">
      <inkml:brushProperty name="width" value="0.05292" units="cm"/>
      <inkml:brushProperty name="height" value="0.05292" units="cm"/>
      <inkml:brushProperty name="color" value="#FF0000"/>
    </inkml:brush>
  </inkml:definitions>
  <inkml:trace contextRef="#ctx0" brushRef="#br0">12576 9595 878 0,'0'5'291'15,"-4"2"-291"-15,4 0-113 0,-4 2 90 0,4 1-83 16,3-1-52-16</inkml:trace>
</inkml:ink>
</file>

<file path=ppt/ink/ink1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09:54:03.395"/>
    </inkml:context>
    <inkml:brush xml:id="br0">
      <inkml:brushProperty name="width" value="0.05292" units="cm"/>
      <inkml:brushProperty name="height" value="0.05292" units="cm"/>
      <inkml:brushProperty name="color" value="#FF0000"/>
    </inkml:brush>
  </inkml:definitions>
  <inkml:trace contextRef="#ctx0" brushRef="#br0">31587 12138 283 0,'4'0'88'0,"1"-1"-79"0,-1 0-13 0,4 0-17 16</inkml:trace>
  <inkml:trace contextRef="#ctx0" brushRef="#br0" timeOffset="1656.49">2566 17698 1249 0,'3'26'508'0,"-8"-3"-420"0,4 0-98 16,-5-2-34-16,2-3-1 0,2 2-39 0,2-4-28 0,3-9-56 15,3-1 118-15,-1 1-95 0,1-1-43 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2.871"/>
    </inkml:context>
    <inkml:brush xml:id="br0">
      <inkml:brushProperty name="width" value="0.05" units="cm"/>
      <inkml:brushProperty name="height" value="0.05" units="cm"/>
    </inkml:brush>
  </inkml:definitions>
  <inkml:trace contextRef="#ctx0" brushRef="#br0">43 0 8586 0 0,'-6'5'2808'0'0,"-1"0"-2656"0"0,-3-5-512 0 0,0 0-848 0 0,6 0-408 0 0,2 0 1152 0 0,-1 2-825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8:41:46.164"/>
    </inkml:context>
    <inkml:brush xml:id="br0">
      <inkml:brushProperty name="width" value="0.05" units="cm"/>
      <inkml:brushProperty name="height" value="0.05" units="cm"/>
    </inkml:brush>
  </inkml:definitions>
  <inkml:trace contextRef="#ctx0" brushRef="#br0">4 0 5113 0 0,'-2'2'2121'0'0,"0"-2"-2289"0"0,4 1-945 0 0,0 1 377 0 0,2 0-496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135"/>
    </inkml:context>
    <inkml:brush xml:id="br0">
      <inkml:brushProperty name="width" value="0.05" units="cm"/>
      <inkml:brushProperty name="height" value="0.05" units="cm"/>
    </inkml:brush>
  </inkml:definitions>
  <inkml:trace contextRef="#ctx0" brushRef="#br0">120 1 8306 0 0,'-1'0'140'0'0,"1"0"0"0"0,-1 0 0 0 0,0 0 0 0 0,1 0 0 0 0,-1 0 0 0 0,0 0 0 0 0,0 0 0 0 0,1 0 0 0 0,-1 0 1 0 0,0 0-1 0 0,1 0 0 0 0,-1 0 0 0 0,1 0 0 0 0,-1 1 0 0 0,0-1 0 0 0,1 0 0 0 0,-1 1 0 0 0,1-1 0 0 0,-1 0 0 0 0,0 1 0 0 0,1-1 1 0 0,-1 1-1 0 0,0 0 0 0 0,4 10-276 0 0,-3-11 137 0 0,1 1 1 0 0,-1-1 0 0 0,0 1-1 0 0,1-1 1 0 0,-1 1 0 0 0,0-1-1 0 0,1 1 1 0 0,-1-1 0 0 0,0 1-1 0 0,0 0 1 0 0,0-1 0 0 0,0 1-1 0 0,0 0 1 0 0,0-1 0 0 0,0 1-1 0 0,0-1 1 0 0,0 1 0 0 0,0 0-1 0 0,0-1 1 0 0,0 1 0 0 0,0-1-1 0 0,0 1 1 0 0,0 0 0 0 0,-1-1-1 0 0,1 1 1 0 0,0-1 0 0 0,-1 2-1 0 0,1-2 11 0 0,-1 1 0 0 0,1-1 0 0 0,0 1 0 0 0,0 0 0 0 0,-1-1 0 0 0,1 1 0 0 0,0-1 0 0 0,0 1 0 0 0,0 0 0 0 0,0-1 0 0 0,0 1 0 0 0,0 0 0 0 0,0-1 0 0 0,0 1 0 0 0,0 0 0 0 0,0-1 0 0 0,0 2 0 0 0,0-1 8 0 0,1 0 1 0 0,-1-1 0 0 0,0 1 0 0 0,0 0 0 0 0,0 0 0 0 0,0-1 0 0 0,0 1 0 0 0,0 0 0 0 0,0 0 0 0 0,0-1-1 0 0,0 1 1 0 0,-1 0 0 0 0,1-1 0 0 0,0 1 0 0 0,0 0 0 0 0,-1-1 0 0 0,1 1 0 0 0,-1 1 0 0 0,0-1 81 0 0,-1 1 1 0 0,1 0-1 0 0,0 0 1 0 0,0 0 0 0 0,0 0-1 0 0,1 0 1 0 0,-1 0-1 0 0,0 0 1 0 0,0 4 0 0 0,1-4-43 0 0,-1 0 0 0 0,1 0-1 0 0,-1 0 1 0 0,1 0 0 0 0,-1 0 0 0 0,0 0 0 0 0,0-1 0 0 0,0 1 0 0 0,-2 3 0 0 0,-31 34 39 0 0,28-35-86 0 0,6-4-12 0 0,-1 0 0 0 0,1 0 0 0 0,0 0 0 0 0,0 0 0 0 0,-1 0 0 0 0,1 1 0 0 0,0-1 0 0 0,-1 0 0 0 0,1 0 0 0 0,0 0 0 0 0,0 0 0 0 0,-1 1 0 0 0,1-1 0 0 0,0 0 0 0 0,0 0 0 0 0,0 1 0 0 0,-1-1 0 0 0,1 0 0 0 0,0 0 0 0 0,0 1 1 0 0,0-1-1 0 0,0 0 0 0 0,0 1 0 0 0,0-1 0 0 0,-1 0 0 0 0,1 1 0 0 0,0-1 0 0 0,0 0 0 0 0,0 1 0 0 0,0-1 0 0 0,0 0 0 0 0,0 1 0 0 0,0 1-11 0 0,-1-1 1 0 0,0 0 0 0 0,0 1-1 0 0,0-1 1 0 0,1 1 0 0 0,-2-1-1 0 0,1 0 1 0 0,0 0 0 0 0,0 0-1 0 0,0 0 1 0 0,0 1 0 0 0,-1-2-1 0 0,1 1 1 0 0,0 0 0 0 0,-1 0-1 0 0,1 0 1 0 0,-1-1 0 0 0,1 1-1 0 0,-1 0 1 0 0,0-1 0 0 0,1 0 0 0 0,-3 1-1 0 0,-4 3-740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9T10:06:24.671"/>
    </inkml:context>
    <inkml:brush xml:id="br0">
      <inkml:brushProperty name="width" value="0.05" units="cm"/>
      <inkml:brushProperty name="height" value="0.05" units="cm"/>
    </inkml:brush>
  </inkml:definitions>
  <inkml:trace contextRef="#ctx0" brushRef="#br0">59 2 9058 0 0,'-13'-2'5206'0'0,"-5"4"-4255"0"0,17-2-973 0 0,0 0 1 0 0,0 0-1 0 0,1 0 0 0 0,-1 0 1 0 0,0 0-1 0 0,0 1 1 0 0,0-1-1 0 0,0 0 0 0 0,0 1 1 0 0,0-1-1 0 0,0 0 1 0 0,0 1-1 0 0,0-1 0 0 0,1 1 1 0 0,-1-1-1 0 0,0 1 1 0 0,0 0-1 0 0,1-1 0 0 0,-1 1 1 0 0,0 0-1 0 0,1 0 0 0 0,-1-1 1 0 0,1 1-1 0 0,-1 0 1 0 0,1 0-1 0 0,-1 0 0 0 0,0 1 1 0 0,-1 3-170 0 0,1-4 139 0 0,1-1 1 0 0,0 0-1 0 0,0 0 0 0 0,0 0 1 0 0,-1 0-1 0 0,1 1 0 0 0,0-1 1 0 0,0 0-1 0 0,0 0 0 0 0,0 0 1 0 0,0 0-1 0 0,-1 1 0 0 0,1-1 1 0 0,0 0-1 0 0,0 0 0 0 0,0 1 1 0 0,0-1-1 0 0,0 0 0 0 0,0 0 1 0 0,0 0-1 0 0,0 1 0 0 0,0-1 1 0 0,0 0-1 0 0,0 0 0 0 0,0 1 1 0 0,0-1-1 0 0,0 0 0 0 0,0 0 0 0 0,0 1 1 0 0,0-1-1 0 0,0 0 0 0 0,0 0 1 0 0,0 0-1 0 0,1 1 0 0 0,-1-1 1 0 0,0 0-1 0 0,0 0 0 0 0,0 0 1 0 0,0 1-1 0 0,0-1 0 0 0,1 0 1 0 0,-1 0-1 0 0,0 0 0 0 0,0 0 1 0 0,0 1-1 0 0,0-1 0 0 0,1 0 1 0 0,-1 0-1 0 0,0 0 0 0 0,0 0 1 0 0,1 0-1 0 0,-1 0 0 0 0,0 0 0 0 0,0 0 1 0 0,0 0-1 0 0,1 0 0 0 0,-1 0 1 0 0,0 0-1 0 0,1 0 0 0 0,3 1-768 0 0</inkml:trace>
</inkml:ink>
</file>

<file path=ppt/ink/ink2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9T10:14:46.291"/>
    </inkml:context>
    <inkml:brush xml:id="br0">
      <inkml:brushProperty name="width" value="0.05292" units="cm"/>
      <inkml:brushProperty name="height" value="0.05292" units="cm"/>
      <inkml:brushProperty name="color" value="#FF0000"/>
    </inkml:brush>
  </inkml:definitions>
  <inkml:trace contextRef="#ctx0" brushRef="#br0">1467 17981 855 0,'-3'15'302'0,"-3"0"-247"0,3-3-58 0,-2-1-40 0,5-6 24 0,-5 3-84 15,5-1 81-15,0-1-54 0,2-4-30 0</inkml:trace>
  <inkml:trace contextRef="#ctx0" brushRef="#br0" timeOffset="47117.2">15345 3863 473 0,'-5'2'121'0,"-4"-2"-111"0,3 1-31 15</inkml:trace>
  <inkml:trace contextRef="#ctx0" brushRef="#br0" timeOffset="70336.67">11852 5491 221 0,'-12'-3'61'0,"-2"-1"-50"15,-4 2-14-15</inkml:trace>
  <inkml:trace contextRef="#ctx0" brushRef="#br0" timeOffset="71835.42">11718 5609 71 0,'0'0'29'16,"0"-1"-24"-16,0 1-5 0,1 0 5 0,0 0-9 0,0 0-4 15,-1-1 4-15,1 1 2 0,0 0 2 16,0 1 4-16,0 0 4 0,-1 0 3 0,0-1 0 16,1 1 2-16,1-1-1 0,-2 3-1 0,0-2-6 15,0-1-11-15,0 1 6 0,3 3-9 0,-2-3-12 16</inkml:trace>
  <inkml:trace contextRef="#ctx0" brushRef="#br0" timeOffset="72054.07">12497 5584 555 0,'1'7'313'15,"-2"-2"-168"-15,1-2-108 0,-1-1 91 0,1 2-136 16,0-2-1-16,0 0 1 0,0-2-2 0,0 2 0 16,-2-2-3-16,1-1-9 0,0 1-1 0,1 0-12 15,-3-1-9-15,-1 1 29 0,2 0-20 0,-4-3-6 16</inkml:trace>
  <inkml:trace contextRef="#ctx0" brushRef="#br0" timeOffset="75390.12">11710 5689 116 0,'-5'-1'67'0,"0"-2"-33"0,3 2-22 0,-2-3 15 15,0 4-16-15,2 0-4 0,0-1-4 0,1-1-2 16,0 2 0-16,1 1-3 0,-2-2-3 0,2 0-4 15,0 0-7-15,0-1-7 0,0 2-9 0,0-1 21 16,0-3-17-16,2 0-6 0</inkml:trace>
  <inkml:trace contextRef="#ctx0" brushRef="#br0" timeOffset="75553.13">12394 5529 500 0,'4'0'173'16,"0"0"-158"-16,-2 0-50 0,-1 0-33 0,0 0 48 15,6 0-36-15,-14 0-36 0</inkml:trace>
  <inkml:trace contextRef="#ctx0" brushRef="#br0" timeOffset="77181.89">10009 6095 425 0,'2'7'206'0,"-1"-4"-145"0,4 1-48 15,-6-1 14-15,-1 1-22 0,3-2-3 0,0 0 0 16,4 2 1-16,-5-1-1 0,3 0 10 0,-1 1 6 16,-2-4 6-16,0 1 1 0,0 2 8 0,-4-3 1 15,2 2 1-15,-4-2-1 0,2 0-6 0,-1 1-7 16,1 1-5-16,3-2-3 0,-1 3-8 0,1-2-2 16,-4 0-1-16,4-1 0 0,-2 3-2 0,-1-1-1 15,4-1 1-15,-5-1-1 0,3 0 0 0,1 0 0 16,-3 1 1-16,2-1-3 0,1-1 3 0,-2 1 0 15,1 0 0-15,1 0-1 0,-2 0 2 0,3 0-3 0,1 0-2 16,-1 1 1-16,0-2-6 0,0 0-4 0,0 0-5 0,2-1-13 16,-1-1-7-16,-1 1-7 0,0-2-8 0,0 4-16 15,1-4-53-15,-1 2 84 0,-1-1-52 0,0 1-15 16</inkml:trace>
  <inkml:trace contextRef="#ctx0" brushRef="#br0" timeOffset="79832.23">7757 6062 234 0,'0'0'147'15,"-1"0"-63"-15,1 0-48 0,-1 0 38 0,0 0-14 16,1 0-7-16,0 0-7 0,0 2-6 0,0-1 0 0,0 1 3 15,0 0-2-15,1-2-2 0,-1 2-3 0,0-2-1 16,0 1-5-16,0-1-1 0,0 0-3 0,0 0-4 16,0-1-3-16,1 1-9 0,-1 0-5 0,0 0-5 15,0 0 0-15,-2-1-5 0,0 0-2 0,1 0-2 0,-2-2-3 16,0-1-3-16,-1 1 0 0,2 1 2 0,-1-3 0 16,-1 3-2-16,0 0 0 0,-2 0 0 0,3 0 2 0,-2 2 6 15,0-2-1-15,3 0 0 0,-3 2 1 0,1 0 4 16,0 0 2-16,2 0 0 0,-3 0 1 0,3 2-1 15,-1 0 0-15,-1-2 0 0,2 2 0 0,1 0-2 16,1 0 0-16,0 4 0 0,0-5-1 0,0-1 0 16,1 2 0-16,4-1 2 0,-3-1-2 0,-1 1 0 15,1 0-1-15,0-1 2 0,5 3-1 0,-1-1-1 16,-1 0 0-16,3 1-3 0,-3-1 3 0,4 1 2 16,-1-1-1-16,2 0 0 0,-3-2 2 0,0 1-3 15,0 0 2-15,0 0 1 0,2 1 0 0,-3-2 1 16,0-1 0-16,-2 0 3 0,-1 0 4 0,1 1 14 0,-3-1 4 15,0 1 6-15,-1-2 6 0,0 3 2 0,-1-1 4 16,-1-1-3-16,0 1-2 0,-1-1-11 0,0 0-5 16,-2 0-4-16,2 1-8 0,-2-4-4 0,-1 4-2 15,2 0-3-15,-2 0 0 0,2 0-7 0,-1-1-6 16,1 1-8-16,0-1-9 0,-1 0-66 0,2 0 74 16,1 0-42-16,-1 0-34 0</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32:48.851"/>
    </inkml:context>
    <inkml:brush xml:id="br0">
      <inkml:brushProperty name="width" value="0.05292" units="cm"/>
      <inkml:brushProperty name="height" value="0.05292" units="cm"/>
      <inkml:brushProperty name="color" value="#FF0000"/>
    </inkml:brush>
  </inkml:definitions>
  <inkml:trace contextRef="#ctx0" brushRef="#br0">3887 16861 480 0,'-8'9'244'15,"2"-1"-146"-15,-1 0-72 0,-1 1 37 0,3-2-100 16,4-2-53-16,-5 1 69 0,3-3-46 0,6 0-31 0</inkml:trace>
  <inkml:trace contextRef="#ctx0" brushRef="#br0" timeOffset="1477.52">2477 17412 637 0,'-5'8'225'0,"1"0"-206"0,0 2-17 15,-3-1-2-15,8 1-24 0</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45:11.550"/>
    </inkml:context>
    <inkml:brush xml:id="br0">
      <inkml:brushProperty name="width" value="0.05292" units="cm"/>
      <inkml:brushProperty name="height" value="0.05292" units="cm"/>
      <inkml:brushProperty name="color" value="#FF0000"/>
    </inkml:brush>
  </inkml:definitions>
  <inkml:trace contextRef="#ctx0" brushRef="#br0">2303 17576 672 0,'-8'11'290'0,"-8"1"-198"0,2-2-71 0,-3-2 33 0,0 3-54 15,11-4-15-15,0 3-20 0,1-6-103 0,4-1 114 16,3 0-63-16,-2-2-53 0</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6:51:53.754"/>
    </inkml:context>
    <inkml:brush xml:id="br0">
      <inkml:brushProperty name="width" value="0.05292" units="cm"/>
      <inkml:brushProperty name="height" value="0.05292" units="cm"/>
      <inkml:brushProperty name="color" value="#FF0000"/>
    </inkml:brush>
  </inkml:definitions>
  <inkml:trace contextRef="#ctx0" brushRef="#br0">11965 11389 128 0,'-3'2'34'0,"3"6"-36"15,0-6-4-15,-2-2-12 0,3 1 2 0,3 1 0 16,-4 1 11-16,9 2-9 0,-2-4-7 0</inkml:trace>
  <inkml:trace contextRef="#ctx0" brushRef="#br0" timeOffset="1975.86">2432 16577 969 0,'-5'11'327'0,"-2"0"-267"0,-4-1-76 15,0 1-53-15,9-2 51 0,1 3-43 0,-4-7-14 0,7 2-20 16,6 0 53-16,-1-1-43 0,2-1 7 0</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3-15T07:29:39.684"/>
    </inkml:context>
    <inkml:brush xml:id="br0">
      <inkml:brushProperty name="width" value="0.05292" units="cm"/>
      <inkml:brushProperty name="height" value="0.05292" units="cm"/>
      <inkml:brushProperty name="color" value="#FF0000"/>
    </inkml:brush>
  </inkml:definitions>
  <inkml:trace contextRef="#ctx0" brushRef="#br0">24696 10706 1513 0,'10'11'564'0,"-10"0"-444"0,4 0-132 0,-8-6 18 16,-2 4-26-16,-4-1-7 0</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09T09:51:15.915"/>
    </inkml:context>
    <inkml:brush xml:id="br0">
      <inkml:brushProperty name="width" value="0.05292" units="cm"/>
      <inkml:brushProperty name="height" value="0.05292" units="cm"/>
      <inkml:brushProperty name="color" value="#FF0000"/>
    </inkml:brush>
  </inkml:definitions>
  <inkml:trace contextRef="#ctx0" brushRef="#br0">2623 17466 1247 0,'7'3'464'0,"-2"2"-347"0,-8-5-96 16,3 3 2-16,0-2-42 0,0 1-17 0,0-2-12 15,0 1-14-15,0-1-13 0,1 0-27 0,3 0-15 16,-1-2-16-16,0 1-10 0,0 0-15 0,4-2 94 16,0 2-60-16,-2-2-5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4:05.959"/>
    </inkml:context>
    <inkml:brush xml:id="br0">
      <inkml:brushProperty name="width" value="0.05" units="cm"/>
      <inkml:brushProperty name="height" value="0.05" units="cm"/>
      <inkml:brushProperty name="color" value="#E71224"/>
    </inkml:brush>
  </inkml:definitions>
  <inkml:trace contextRef="#ctx0" brushRef="#br0">0 91 2336 0 0,'6'-5'3410'0'0,"14"-3"-2606"0"0,-3 2-51 0 0,-4-2-19 0 0,1 0 0 0 0,0 1 0 0 0,17-6 1 0 0,-16 8-485 0 0,0 0 0 0 0,0 1 0 0 0,1 0 0 0 0,17-1 0 0 0,3 0-35 0 0,-23 2-146 0 0,-1 1-1 0 0,20 0 1 0 0,127 2-80 0 0,-159-1-19 0 0,0 1 0 0 0,1 0 0 0 0,-1 0 0 0 0,0 0 0 0 0,1 0 0 0 0,-1 0 0 0 0,0 0 0 0 0,1 0 0 0 0,-1 0 0 0 0,0 0 0 0 0,1 0 0 0 0,-1 0 0 0 0,0 0 0 0 0,0 1 0 0 0,1-1 0 0 0,-1 0 0 0 0,0 0 0 0 0,1 0 0 0 0,-1 0 0 0 0,0 0 0 0 0,0 1 0 0 0,1-1 0 0 0,-1 0 1 0 0,0 0-1 0 0,0 0 0 0 0,1 1 0 0 0,-1-1 0 0 0,0 0 0 0 0,0 0 0 0 0,0 1 0 0 0,1-1 0 0 0,-1 0 0 0 0,0 1 0 0 0,0-1 0 0 0,0 0 0 0 0,0 0 0 0 0,0 1 0 0 0,0-1 0 0 0,0 1 0 0 0,-7 13-701 0 0,3-9 576 0 0,0-1 0 0 0,0 1 0 0 0,-1-1 0 0 0,-8 6 0 0 0,1-5 42 0 0,-1 0-1 0 0,-1-1 1 0 0,1 0 0 0 0,0-1-1 0 0,-24 2 1 0 0,17-2 73 0 0,-50 15-38 0 0,8-1-517 0 0,51-16-31 0 0,10-3-719 0 0,14-9-839 0 0,-8 7 2252 0 0,12-7-990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7.840"/>
    </inkml:context>
    <inkml:brush xml:id="br0">
      <inkml:brushProperty name="width" value="0.05" units="cm"/>
      <inkml:brushProperty name="height" value="0.05" units="cm"/>
      <inkml:brushProperty name="color" value="#E71224"/>
    </inkml:brush>
  </inkml:definitions>
  <inkml:trace contextRef="#ctx0" brushRef="#br0">12 1 7754 0 0,'0'0'3296'0'0,"0"6"-2439"0"0,-2 1-857 0 0,-1-1 48 0 0,-2-1-457 0 0,3 7-71 0 0,2 4-16 0 0,2-1-48 0 0,0 3-48 0 0,-1 3-64 0 0,3 1-128 0 0,-3 4 608 0 0,2 2-248 0 0,-1 8-113 0 0</inkml:trace>
  <inkml:trace contextRef="#ctx0" brushRef="#br0" timeOffset="1">74 1170 7450 0 0,'3'13'2600'0'0,"-1"-6"-2440"0"0,-2-1-1032 0 0,-5 1 1032 0 0,4-1-904 0 0,2 4-400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09T09:26:28.273"/>
    </inkml:context>
    <inkml:brush xml:id="br0">
      <inkml:brushProperty name="width" value="0.05" units="cm"/>
      <inkml:brushProperty name="height" value="0.05" units="cm"/>
      <inkml:brushProperty name="color" value="#E71224"/>
    </inkml:brush>
  </inkml:definitions>
  <inkml:trace contextRef="#ctx0" brushRef="#br0">65 0 3057 0 0,'-17'95'-152'0'0,"-7"127"-1"0"0,15 96 2668 0 0,6-182-1183 0 0,-4-42-2134 0 0,3-71 174 0 0</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1-02-12T09:40:12.926"/>
    </inkml:context>
    <inkml:brush xml:id="br0">
      <inkml:brushProperty name="width" value="0.05292" units="cm"/>
      <inkml:brushProperty name="height" value="0.05292" units="cm"/>
      <inkml:brushProperty name="color" value="#FF0000"/>
    </inkml:brush>
  </inkml:definitions>
  <inkml:trace contextRef="#ctx0" brushRef="#br0">2962 17262 1137 0,'4'-1'488'16,"0"0"-421"-16,-4 4-100 0,-2 5-42 0,2-1-21 0,-1 1 65 16,0 0-56-16,0-1-16 0</inkml:trace>
  <inkml:trace contextRef="#ctx0" brushRef="#br0" timeOffset="6654.17">3717 17197 1127 0,'8'2'473'0,"3"-2"-360"15,-7 2-98-15,-2 2-15 0,-3-1 0 0,1 0-8 0,0-1-21 16,2-1-9-16,1 1-7 0,0 0-11 0,0 0-15 16,-1 0-63-16,1-1-79 0,-7-1 145 0,5 1-84 15,-2 3-68-15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2.017"/>
    </inkml:context>
    <inkml:brush xml:id="br0">
      <inkml:brushProperty name="width" value="0.05" units="cm"/>
      <inkml:brushProperty name="height" value="0.05" units="cm"/>
    </inkml:brush>
  </inkml:definitions>
  <inkml:trace contextRef="#ctx0" brushRef="#br0">211 16 344 0 0,'20'1'517'0'0,"0"-1"0"0"0,0-2 1 0 0,0 0-1 0 0,25-7 836 0 0,-45 9-1317 0 0,0 0 1 0 0,0 0-1 0 0,0 0 0 0 0,0 0 1 0 0,0 0-1 0 0,0 0 1 0 0,0 0-1 0 0,0 0 0 0 0,0 0 1 0 0,0 0-1 0 0,0 0 0 0 0,0 0 1 0 0,0 0-1 0 0,0 0 0 0 0,0 0 1 0 0,0 0-1 0 0,0 0 0 0 0,0 0 1 0 0,0-1 181 0 0,0 1-182 0 0,-10-1 452 0 0,-14-1-743 0 0,15 4 48 0 0,0-1 0 0 0,0 1 0 0 0,-1 1 1 0 0,1 0-1 0 0,1 0 0 0 0,-1 1 0 0 0,-12 7 1 0 0,-57 38 705 0 0,64-39-12 0 0,-9 6 230 0 0,2-3-58 0 0,0 2 1 0 0,-26 24-1 0 0,46-38-662 0 0,0 0 0 0 0,0 0-1 0 0,0 0 1 0 0,0 0 0 0 0,0 0 0 0 0,0 0 0 0 0,1 0 0 0 0,-1 0 0 0 0,0 0 0 0 0,0 0 0 0 0,1 0-1 0 0,-1 0 1 0 0,1 1 0 0 0,-1-1 0 0 0,1 0 0 0 0,-1 0 0 0 0,1 1 0 0 0,0-1 0 0 0,0 0 0 0 0,-1 1-1 0 0,1-1 1 0 0,0 0 0 0 0,0 1 0 0 0,0-1 0 0 0,1 0 0 0 0,-1 1 0 0 0,0-1 0 0 0,0 0-1 0 0,1 1 1 0 0,-1-1 0 0 0,1 0 0 0 0,-1 0 0 0 0,1 1 0 0 0,-1-1 0 0 0,3 2 0 0 0,-1-1-5 0 0,1 1 0 0 0,-1-1 1 0 0,1 0-1 0 0,0 0 0 0 0,0 0 0 0 0,0-1 1 0 0,0 1-1 0 0,1-1 0 0 0,-1 1 1 0 0,0-1-1 0 0,0 0 0 0 0,1 0 0 0 0,4 0 1 0 0,29 3-3 0 0,1-1 1 0 0,0-1-1 0 0,0-3 1 0 0,0-1-1 0 0,42-8 0 0 0,-25 4 128 0 0,-55 6-105 0 0,0 0 0 0 0,1-1 1 0 0,-1 1-1 0 0,0 0 0 0 0,1 0 0 0 0,-1 0 1 0 0,0 0-1 0 0,1 0 0 0 0,-1 0 0 0 0,0 0 1 0 0,1-1-1 0 0,-1 1 0 0 0,0 0 0 0 0,0 0 0 0 0,1 0 1 0 0,-1-1-1 0 0,0 1 0 0 0,0 0 0 0 0,1 0 1 0 0,-1-1-1 0 0,0 1 0 0 0,0 0 0 0 0,0 0 1 0 0,1-1-1 0 0,-1 1 0 0 0,0 0 0 0 0,0-1 1 0 0,0 1-1 0 0,0 0 0 0 0,0-1 0 0 0,0 1 1 0 0,0 0-1 0 0,0-1 0 0 0,0 1 0 0 0,0 0 1 0 0,0-1-1 0 0,0 1 0 0 0,0 0 0 0 0,0-1 1 0 0,0 1-1 0 0,0 0 0 0 0,0-1 0 0 0,0 1 1 0 0,0 0-1 0 0,0-1 0 0 0,-1 1 0 0 0,1 0 1 0 0,0-1-1 0 0,0 1 0 0 0,0 0 0 0 0,-1-1 1 0 0,1 1-1 0 0,0 0 0 0 0,0 0 0 0 0,-1 0 1 0 0,1-1-1 0 0,0 1 0 0 0,0 0 0 0 0,-1 0 1 0 0,-15-14 491 0 0,3 3-251 0 0,10 8-222 0 0,0 1-1 0 0,-1-1 0 0 0,1 1 1 0 0,0 0-1 0 0,-1 0 1 0 0,0 0-1 0 0,-5-2 1 0 0,-17-4-7 0 0,0 1 1 0 0,0 1 0 0 0,0 1 0 0 0,-1 1-1 0 0,-36 0 1 0 0,53 4-1 0 0,-1 0-1 0 0,1 1 0 0 0,-1 1 1 0 0,-18 5-1 0 0,26-7-26 0 0,-1 1 0 0 0,1 0 0 0 0,0 1-1 0 0,0-1 1 0 0,0 0 0 0 0,0 1 0 0 0,1 0-1 0 0,-1 0 1 0 0,0 0 0 0 0,1 0 0 0 0,-1 0-1 0 0,1 0 1 0 0,-1 0 0 0 0,1 1 0 0 0,0 0 0 0 0,0-1-1 0 0,0 1 1 0 0,1 0 0 0 0,-3 5 0 0 0,4-6-8 0 0,0-1 1 0 0,0 1 0 0 0,0-1-1 0 0,0 1 1 0 0,0 0 0 0 0,1-1-1 0 0,-1 1 1 0 0,1-1 0 0 0,-1 1-1 0 0,1 0 1 0 0,0-1 0 0 0,-1 0 0 0 0,1 1-1 0 0,0-1 1 0 0,0 1 0 0 0,0-1-1 0 0,0 0 1 0 0,0 0 0 0 0,0 1-1 0 0,1-1 1 0 0,-1 0 0 0 0,0 0-1 0 0,2 1 1 0 0,35 24-44 0 0,-35-24 46 0 0,146 72-151 0 0,-91-47 123 0 0,171 63 26 0 0,-205-88 419 0 0,-29-7-280 0 0,1 1 0 0 0,-1-1 0 0 0,0 1 1 0 0,0 0-1 0 0,0 0 0 0 0,-1 0 0 0 0,1 1 1 0 0,-8-3-1 0 0,-1-2-72 0 0,-16-8-1323 0 0,-1 1-1 0 0,-48-16 1 0 0,67 26 571 0 0,-4-1-818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2T06:59:43.863"/>
    </inkml:context>
    <inkml:brush xml:id="br0">
      <inkml:brushProperty name="width" value="0.05" units="cm"/>
      <inkml:brushProperty name="height" value="0.05" units="cm"/>
    </inkml:brush>
  </inkml:definitions>
  <inkml:trace contextRef="#ctx0" brushRef="#br0">35 74 6073 0 0,'0'0'156'0'0,"1"-1"0"0"0,-1 1 0 0 0,0-1 0 0 0,0 0 0 0 0,1 1 0 0 0,-1-1-1 0 0,0 1 1 0 0,1-1 0 0 0,-1 1 0 0 0,1 0 0 0 0,-1-1 0 0 0,1 1 0 0 0,-1-1-1 0 0,1 1 1 0 0,-1 0 0 0 0,1-1 0 0 0,-1 1 0 0 0,1 0 0 0 0,-1-1 0 0 0,1 1 0 0 0,-1 0-1 0 0,1 0 1 0 0,-1 0 0 0 0,1-1 0 0 0,0 1 0 0 0,-1 0 0 0 0,1 0 0 0 0,1 0-1 0 0,27-6-700 0 0,-23 4 849 0 0,-2 1-301 0 0,49-11 624 0 0,82-7-1 0 0,-129 18-589 0 0,0 1 1 0 0,0-1-1 0 0,0 0 0 0 0,0 0 1 0 0,0-1-1 0 0,8-2 0 0 0,-58 2 496 0 0,28 0-492 0 0,-9 2 50 0 0,-34 5 1 0 0,30-3-19 0 0,-12 7 39 0 0,35-6-90 0 0,-1-1-1 0 0,0-1 0 0 0,-1 1 0 0 0,-12 0 0 0 0,-44 8-942 0 0,65-12 451 0 0,-1-1 1 0 0,1 1 0 0 0,1-1-1 0 0,-1 1 1 0 0,0-1-1 0 0,1 1 1 0 0,-1 0-1 0 0,1-1 1 0 0,-1 1 0 0 0,4-3-1 0 0,11-12-1065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B30D5-C6DE-440E-B158-A6139725F2E6}"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38F22-6701-4810-9807-E783627C24DE}" type="slidenum">
              <a:rPr lang="en-IN" smtClean="0"/>
              <a:t>‹#›</a:t>
            </a:fld>
            <a:endParaRPr lang="en-IN"/>
          </a:p>
        </p:txBody>
      </p:sp>
    </p:spTree>
    <p:extLst>
      <p:ext uri="{BB962C8B-B14F-4D97-AF65-F5344CB8AC3E}">
        <p14:creationId xmlns:p14="http://schemas.microsoft.com/office/powerpoint/2010/main" val="122100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DD207DF3-ED89-4E36-9C1F-93FFADC3C104}" type="datetime3">
              <a:rPr lang="en-US" smtClean="0"/>
              <a:t>9 June 2022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A93D-B8B5-4D4C-953A-3E773EC1C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B216F4-075D-4F89-A00E-A02C9219C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0E8B83-0054-4778-82DE-D749F409F718}"/>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FCF401FC-F706-4CB8-A9CB-0B8523F92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ACEE3-D6E7-46E7-A001-A772EDFC1CE8}"/>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3204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29A4-0FEE-4F2A-B329-B39EF629A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E33910-967B-4845-814D-9EE9C1A1B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C08C4-FB9E-4648-B032-940F41875E8C}"/>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0DBDC038-BEB0-40C5-A6C8-350BD8BCA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247FC-F881-4673-B6B6-5E4A75DADA6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50622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5DDDF-3567-4B65-BF9C-C03CCD9100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B29A5-CAA9-413F-9AE3-8D6BCF05A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01614-4689-4390-B885-7F5421849DEC}"/>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9891AC68-EE8B-4718-A87B-C9F8BF7DB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AFA54-4222-4C02-A28A-F577010FBB5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18181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0314-55D2-432D-A375-117E8F20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7A19BB-529F-41A9-A6A1-C2C416416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C40FE-9994-4AC9-9B7A-5F5884C8C91E}"/>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59246C44-9464-48BA-A4C6-627933858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BFAB6-5319-4295-AD82-07FEFE835F51}"/>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3341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DADA-7278-48B6-A906-3E0204641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3E2CE3-808E-4E18-8EFA-049C8FBAC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80452F-BE65-4AFB-AC6B-2E29EE5E1244}"/>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372267F9-0D93-4C97-A2A6-D7FF5C4F3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21815-805F-4C83-BCEE-D5650F5AF1C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42035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9E0D-5988-431B-9F55-E00D9EA073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91B9D9-BC3F-4173-ACE0-DC0B6A732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6E0EDF-3F31-43B8-BE46-C564AE2C9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2B73B2-F0AD-44F7-9717-D168B2A35061}"/>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D6888AE8-A29C-4FAB-85FB-B7090D5F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2021C-1250-458B-9852-26D9E97917EF}"/>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54138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8B4-A6BE-4870-82C7-D04E1D7D7F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8990D-18F1-4650-A4F3-CE61949C8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A594F9-5C39-471E-9356-0AF966CA3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3834C-BE0F-4391-8F37-3AE6E36BD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C201F5-193A-42A0-9AAF-FAF29DB9C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050021-5C4B-4B3D-8D27-399C9F6C71A7}"/>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8" name="Footer Placeholder 7">
            <a:extLst>
              <a:ext uri="{FF2B5EF4-FFF2-40B4-BE49-F238E27FC236}">
                <a16:creationId xmlns:a16="http://schemas.microsoft.com/office/drawing/2014/main" id="{8D117A72-D76D-4654-839E-287AAF0557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A0E2E-5223-47EE-B99F-CA82FA97D596}"/>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9103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EA89-C9AF-4672-9DD9-983D43D9D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237C-361F-4BF2-AC8F-FEE356F24C0E}"/>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4" name="Footer Placeholder 3">
            <a:extLst>
              <a:ext uri="{FF2B5EF4-FFF2-40B4-BE49-F238E27FC236}">
                <a16:creationId xmlns:a16="http://schemas.microsoft.com/office/drawing/2014/main" id="{9700B1A2-2520-43CD-A6FE-BDD4C3C03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8876CF-C24E-4697-B9DF-DAD37601E195}"/>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25645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E767D-A61E-4888-80ED-CA15082C1AF2}"/>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3" name="Footer Placeholder 2">
            <a:extLst>
              <a:ext uri="{FF2B5EF4-FFF2-40B4-BE49-F238E27FC236}">
                <a16:creationId xmlns:a16="http://schemas.microsoft.com/office/drawing/2014/main" id="{CF867EE8-EAE6-46F6-AFAF-08CF33498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BA7A2C-7401-4D73-B9CB-BFA61CFB9257}"/>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267690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0472-9679-4E16-A538-D2E5F7334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DBEA37-5059-481D-8749-8A1403BAC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1F0689-1D88-485C-A724-8CBC2B01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0E117-BAEC-4A8A-AC8C-6538A9B31800}"/>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B0B45671-D8FF-4707-A37C-18E6B7C45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D7E60-986E-44EF-9442-5F15169B9B50}"/>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1832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6D5-AC3A-48F9-9939-23F2C2D6C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63F2C-1F66-4215-952F-272C0BF47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A5C933-8874-4996-85D1-7578ABCC3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AC91E-FC0B-4C93-84A6-D533C4A6B916}"/>
              </a:ext>
            </a:extLst>
          </p:cNvPr>
          <p:cNvSpPr>
            <a:spLocks noGrp="1"/>
          </p:cNvSpPr>
          <p:nvPr>
            <p:ph type="dt" sz="half" idx="10"/>
          </p:nvPr>
        </p:nvSpPr>
        <p:spPr/>
        <p:txBody>
          <a:bodyPr/>
          <a:lstStyle/>
          <a:p>
            <a:fld id="{22709023-E191-4D00-B4F5-2A7430442C52}" type="datetimeFigureOut">
              <a:rPr lang="en-IN" smtClean="0"/>
              <a:t>09-06-2022</a:t>
            </a:fld>
            <a:endParaRPr lang="en-IN"/>
          </a:p>
        </p:txBody>
      </p:sp>
      <p:sp>
        <p:nvSpPr>
          <p:cNvPr id="6" name="Footer Placeholder 5">
            <a:extLst>
              <a:ext uri="{FF2B5EF4-FFF2-40B4-BE49-F238E27FC236}">
                <a16:creationId xmlns:a16="http://schemas.microsoft.com/office/drawing/2014/main" id="{5600322B-ADD9-409D-BA30-BAD23CCDD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8C0F54-51BB-4360-A7B6-9DDC2AB2D33B}"/>
              </a:ext>
            </a:extLst>
          </p:cNvPr>
          <p:cNvSpPr>
            <a:spLocks noGrp="1"/>
          </p:cNvSpPr>
          <p:nvPr>
            <p:ph type="sldNum" sz="quarter" idx="12"/>
          </p:nvPr>
        </p:nvSpPr>
        <p:spPr/>
        <p:txBody>
          <a:bodyPr/>
          <a:lstStyle/>
          <a:p>
            <a:fld id="{153FED00-5E4D-4F99-B7CD-6F9AAF32290D}" type="slidenum">
              <a:rPr lang="en-IN" smtClean="0"/>
              <a:t>‹#›</a:t>
            </a:fld>
            <a:endParaRPr lang="en-IN"/>
          </a:p>
        </p:txBody>
      </p:sp>
    </p:spTree>
    <p:extLst>
      <p:ext uri="{BB962C8B-B14F-4D97-AF65-F5344CB8AC3E}">
        <p14:creationId xmlns:p14="http://schemas.microsoft.com/office/powerpoint/2010/main" val="349615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5BF91-ADD0-4960-91E8-E37C01545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B57F7-4C2F-48FD-8CFD-6DFF8DA65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C813F-1373-45B6-9AA1-6625EFC06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09023-E191-4D00-B4F5-2A7430442C52}" type="datetimeFigureOut">
              <a:rPr lang="en-IN" smtClean="0"/>
              <a:t>09-06-2022</a:t>
            </a:fld>
            <a:endParaRPr lang="en-IN"/>
          </a:p>
        </p:txBody>
      </p:sp>
      <p:sp>
        <p:nvSpPr>
          <p:cNvPr id="5" name="Footer Placeholder 4">
            <a:extLst>
              <a:ext uri="{FF2B5EF4-FFF2-40B4-BE49-F238E27FC236}">
                <a16:creationId xmlns:a16="http://schemas.microsoft.com/office/drawing/2014/main" id="{3F7B079D-D0DB-4B70-BA01-CB7D9517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7D299-2961-48EC-BED8-6C02823C5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FED00-5E4D-4F99-B7CD-6F9AAF32290D}" type="slidenum">
              <a:rPr lang="en-IN" smtClean="0"/>
              <a:t>‹#›</a:t>
            </a:fld>
            <a:endParaRPr lang="en-IN"/>
          </a:p>
        </p:txBody>
      </p:sp>
    </p:spTree>
    <p:extLst>
      <p:ext uri="{BB962C8B-B14F-4D97-AF65-F5344CB8AC3E}">
        <p14:creationId xmlns:p14="http://schemas.microsoft.com/office/powerpoint/2010/main" val="130377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09" Type="http://schemas.openxmlformats.org/officeDocument/2006/relationships/customXml" Target="../ink/ink6.xml"/><Relationship Id="rId3" Type="http://schemas.openxmlformats.org/officeDocument/2006/relationships/customXml" Target="../ink/ink4.xml"/><Relationship Id="rId68" Type="http://schemas.openxmlformats.org/officeDocument/2006/relationships/image" Target="../media/image52.png"/><Relationship Id="rId108"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2.xml"/><Relationship Id="rId110" Type="http://schemas.openxmlformats.org/officeDocument/2006/relationships/image" Target="../media/image73.png"/><Relationship Id="rId69"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3.png"/></Relationships>
</file>

<file path=ppt/slides/_rels/slide13.xml.rels><?xml version="1.0" encoding="UTF-8" standalone="yes"?>
<Relationships xmlns="http://schemas.openxmlformats.org/package/2006/relationships"><Relationship Id="rId8" Type="http://schemas.openxmlformats.org/officeDocument/2006/relationships/image" Target="../media/image1150.png"/><Relationship Id="rId13" Type="http://schemas.openxmlformats.org/officeDocument/2006/relationships/customXml" Target="../ink/ink12.xml"/><Relationship Id="rId3" Type="http://schemas.openxmlformats.org/officeDocument/2006/relationships/customXml" Target="../ink/ink8.xml"/><Relationship Id="rId7" Type="http://schemas.openxmlformats.org/officeDocument/2006/relationships/customXml" Target="../ink/ink9.xml"/><Relationship Id="rId12" Type="http://schemas.openxmlformats.org/officeDocument/2006/relationships/image" Target="../media/image1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40.png"/><Relationship Id="rId11" Type="http://schemas.openxmlformats.org/officeDocument/2006/relationships/customXml" Target="../ink/ink11.xml"/><Relationship Id="rId10" Type="http://schemas.openxmlformats.org/officeDocument/2006/relationships/image" Target="../media/image1160.png"/><Relationship Id="rId9" Type="http://schemas.openxmlformats.org/officeDocument/2006/relationships/customXml" Target="../ink/ink10.xml"/><Relationship Id="rId14" Type="http://schemas.openxmlformats.org/officeDocument/2006/relationships/image" Target="../media/image11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60.png"/></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customXml" Target="../ink/ink15.xml"/><Relationship Id="rId4" Type="http://schemas.openxmlformats.org/officeDocument/2006/relationships/image" Target="../media/image2290.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20.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7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8.png"/></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6.png"/></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27.png"/></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067"/>
            <a:ext cx="10363200" cy="1028040"/>
          </a:xfrm>
        </p:spPr>
        <p:txBody>
          <a:bodyPr>
            <a:noAutofit/>
          </a:bodyPr>
          <a:lstStyle/>
          <a:p>
            <a:pPr algn="l"/>
            <a:r>
              <a:rPr lang="en-US" sz="2844" dirty="0"/>
              <a:t>Topic for the class: Instruction Codes</a:t>
            </a:r>
            <a:br>
              <a:rPr lang="en-US" sz="2844" dirty="0"/>
            </a:br>
            <a:r>
              <a:rPr lang="en-US" sz="2844" dirty="0"/>
              <a:t>Unit 2:Basic Computer Organization and  Design</a:t>
            </a:r>
            <a:br>
              <a:rPr lang="en-US" sz="2844" dirty="0"/>
            </a:br>
            <a:r>
              <a:rPr lang="en-US" sz="2844" dirty="0"/>
              <a:t>Date &amp; Time :19.02.2021  02:00 – 02:50 </a:t>
            </a:r>
          </a:p>
        </p:txBody>
      </p:sp>
      <p:sp>
        <p:nvSpPr>
          <p:cNvPr id="3" name="Subtitle 2"/>
          <p:cNvSpPr>
            <a:spLocks noGrp="1"/>
          </p:cNvSpPr>
          <p:nvPr>
            <p:ph type="subTitle" idx="1"/>
          </p:nvPr>
        </p:nvSpPr>
        <p:spPr>
          <a:xfrm>
            <a:off x="3115733" y="3903133"/>
            <a:ext cx="5520267" cy="2235200"/>
          </a:xfrm>
        </p:spPr>
        <p:txBody>
          <a:bodyPr>
            <a:normAutofit lnSpcReduction="10000"/>
          </a:bodyPr>
          <a:lstStyle/>
          <a:p>
            <a:r>
              <a:rPr lang="en-US" sz="2667" b="1" dirty="0">
                <a:solidFill>
                  <a:srgbClr val="FF0000"/>
                </a:solidFill>
              </a:rPr>
              <a:t>Y. Madhu Babu</a:t>
            </a:r>
          </a:p>
          <a:p>
            <a:r>
              <a:rPr lang="en-US" sz="1956" dirty="0"/>
              <a:t>Assistant Professor</a:t>
            </a:r>
          </a:p>
          <a:p>
            <a:r>
              <a:rPr lang="en-US" sz="1600" dirty="0"/>
              <a:t>Department of EECE</a:t>
            </a:r>
          </a:p>
          <a:p>
            <a:r>
              <a:rPr lang="en-US" sz="1600" dirty="0"/>
              <a:t>GITAM Institute of Technology (GIT)</a:t>
            </a:r>
          </a:p>
          <a:p>
            <a:r>
              <a:rPr lang="en-US" sz="1600" dirty="0"/>
              <a:t>Visakhapatnam – 530045</a:t>
            </a:r>
          </a:p>
          <a:p>
            <a:r>
              <a:rPr lang="en-US" sz="1956" dirty="0"/>
              <a:t>Email: </a:t>
            </a:r>
            <a:r>
              <a:rPr lang="en-US" sz="1956" b="1" dirty="0">
                <a:solidFill>
                  <a:srgbClr val="0070C0"/>
                </a:solidFill>
              </a:rPr>
              <a:t>myalaka@gitam.edu</a:t>
            </a:r>
            <a:r>
              <a:rPr lang="en-US" sz="1956" dirty="0">
                <a:solidFill>
                  <a:schemeClr val="accent1"/>
                </a:solidFill>
              </a:rPr>
              <a:t> </a:t>
            </a:r>
          </a:p>
        </p:txBody>
      </p:sp>
      <p:pic>
        <p:nvPicPr>
          <p:cNvPr id="1026" name="Picture 2" descr="C:\Users\Admin\Desktop\Murali office correspondance\University logo letter head etc\gitam logo\logo-gitam-final.jpg"/>
          <p:cNvPicPr>
            <a:picLocks noChangeAspect="1" noChangeArrowheads="1"/>
          </p:cNvPicPr>
          <p:nvPr/>
        </p:nvPicPr>
        <p:blipFill>
          <a:blip r:embed="rId3" cstate="print"/>
          <a:srcRect/>
          <a:stretch>
            <a:fillRect/>
          </a:stretch>
        </p:blipFill>
        <p:spPr bwMode="auto">
          <a:xfrm>
            <a:off x="5384800" y="394547"/>
            <a:ext cx="1185333" cy="1128110"/>
          </a:xfrm>
          <a:prstGeom prst="rect">
            <a:avLst/>
          </a:prstGeom>
          <a:noFill/>
        </p:spPr>
      </p:pic>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a:p>
        </p:txBody>
      </p:sp>
      <p:sp>
        <p:nvSpPr>
          <p:cNvPr id="6" name="Footer Placeholder 5"/>
          <p:cNvSpPr>
            <a:spLocks noGrp="1"/>
          </p:cNvSpPr>
          <p:nvPr>
            <p:ph type="ftr" sz="quarter" idx="11"/>
          </p:nvPr>
        </p:nvSpPr>
        <p:spPr>
          <a:xfrm>
            <a:off x="4146248" y="6357339"/>
            <a:ext cx="7416800" cy="40639"/>
          </a:xfrm>
        </p:spPr>
        <p:txBody>
          <a:bodyPr/>
          <a:lstStyle/>
          <a:p>
            <a:r>
              <a:rPr lang="en-US"/>
              <a:t>Department of EECE, GIT                                         Course Code and Course Title: 19ECS202                              Computer Organization and Architecture</a:t>
            </a:r>
            <a:endParaRPr lang="en-US" dirty="0"/>
          </a:p>
        </p:txBody>
      </p:sp>
      <p:sp>
        <p:nvSpPr>
          <p:cNvPr id="7" name="Date Placeholder 6"/>
          <p:cNvSpPr>
            <a:spLocks noGrp="1"/>
          </p:cNvSpPr>
          <p:nvPr>
            <p:ph type="dt" sz="half" idx="10"/>
          </p:nvPr>
        </p:nvSpPr>
        <p:spPr/>
        <p:txBody>
          <a:bodyPr/>
          <a:lstStyle/>
          <a:p>
            <a:fld id="{B0F5116E-D947-4F68-BC4D-42A2555C6B5F}" type="datetime3">
              <a:rPr lang="en-US" smtClean="0"/>
              <a:t>9 June 2022</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ko-KR" sz="3600" dirty="0">
                <a:ea typeface="굴림" panose="020B0600000101010101" pitchFamily="34" charset="-127"/>
              </a:rPr>
              <a:t>An instruction code is usually divided into </a:t>
            </a:r>
            <a:r>
              <a:rPr kumimoji="1" lang="en-US" altLang="ko-KR" sz="3600" i="1" dirty="0">
                <a:ea typeface="굴림" panose="020B0600000101010101" pitchFamily="34" charset="-127"/>
              </a:rPr>
              <a:t>operation code</a:t>
            </a:r>
            <a:r>
              <a:rPr kumimoji="1" lang="en-US" altLang="ko-KR" sz="3600" dirty="0">
                <a:ea typeface="굴림" panose="020B0600000101010101" pitchFamily="34" charset="-127"/>
              </a:rPr>
              <a:t>, </a:t>
            </a:r>
            <a:r>
              <a:rPr kumimoji="1" lang="en-US" altLang="ko-KR" sz="3600" i="1" dirty="0">
                <a:ea typeface="굴림" panose="020B0600000101010101" pitchFamily="34" charset="-127"/>
              </a:rPr>
              <a:t>operand address</a:t>
            </a:r>
            <a:r>
              <a:rPr kumimoji="1" lang="en-US" altLang="ko-KR" sz="3600" dirty="0">
                <a:ea typeface="굴림" panose="020B0600000101010101" pitchFamily="34" charset="-127"/>
              </a:rPr>
              <a:t>, </a:t>
            </a:r>
            <a:r>
              <a:rPr kumimoji="1" lang="en-US" altLang="ko-KR" sz="3600" i="1" dirty="0">
                <a:ea typeface="굴림" panose="020B0600000101010101" pitchFamily="34" charset="-127"/>
              </a:rPr>
              <a:t>addressing mode</a:t>
            </a:r>
            <a:r>
              <a:rPr kumimoji="1" lang="en-US" altLang="ko-KR" sz="3600" dirty="0">
                <a:ea typeface="굴림" panose="020B0600000101010101" pitchFamily="34" charset="-127"/>
              </a:rPr>
              <a:t>, etc.</a:t>
            </a:r>
          </a:p>
          <a:p>
            <a:r>
              <a:rPr kumimoji="1" lang="en-US" altLang="ko-KR" sz="3600" dirty="0">
                <a:ea typeface="굴림" panose="020B0600000101010101" pitchFamily="34" charset="-127"/>
              </a:rPr>
              <a:t>The simplest way to organize a computer is to have one processor register (accumulator AC) and an instruction code format with two parts (op code, address)</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8116048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Binary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9">
            <a:extLst>
              <a:ext uri="{FF2B5EF4-FFF2-40B4-BE49-F238E27FC236}">
                <a16:creationId xmlns:a16="http://schemas.microsoft.com/office/drawing/2014/main" id="{66EB673A-D0E5-41E7-BDD4-9742936343D0}"/>
              </a:ext>
            </a:extLst>
          </p:cNvPr>
          <p:cNvSpPr>
            <a:spLocks noChangeArrowheads="1"/>
          </p:cNvSpPr>
          <p:nvPr/>
        </p:nvSpPr>
        <p:spPr bwMode="auto">
          <a:xfrm>
            <a:off x="312819" y="1492248"/>
            <a:ext cx="8408988" cy="4679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Address		 	Binary Microinstruction</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Micro Routine         Decimal    Binary            	F1          	F2         	F3       	CD     	BR       	    AD</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ADD		0        0000000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        0000001          	000        	100       	000      	00       	00    	0000010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2        0000010          	001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3        0000011          	000        	000       	000       	00       	00    	1000000  </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BRANCH	  	4        0000100          	000        	000       	000       	10       	00    	0000110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5        0000101          	000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        0000110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7        0000111          	000        	000        	110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STORE	  	8        0001000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9        0001001          	000         	101       	000       	00      	00    	0001010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10      0001010          	111         	000       	000       	00      	00    	1000000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11      0001011          	000         	000       	000       	00      	00    	1000000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EXCHANGE           	12      0001100          	000         	000       	000       	01      	01    	1000011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13      0001101          	001         	000       	000       	00      	00    	0001110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14      0001110          	100         	101       	000       	00      	00    	0001111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15      0001111          	111         	000       	000       	00      	00    	1000000</a:t>
            </a:r>
          </a:p>
          <a:p>
            <a:pPr lvl="1">
              <a:lnSpc>
                <a:spcPct val="95000"/>
              </a:lnSpc>
              <a:spcBef>
                <a:spcPct val="10000"/>
              </a:spcBef>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FETCH                	64      1000000          	110         	000       	000       	00      	00    	1000001</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65      1000001          	000         	100       	101       	00      	00    	1000010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66      1000010           	101         	000       	000       	00      	11    	0000000</a:t>
            </a:r>
          </a:p>
          <a:p>
            <a:pPr>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INDRCT               	67      1000011          	000          	100       	000       	00      	00    	1000100</a:t>
            </a:r>
          </a:p>
          <a:p>
            <a:pPr lvl="1">
              <a:lnSpc>
                <a:spcPct val="95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68      1000100          	101          	000       	000       	00      	10    	0000000</a:t>
            </a:r>
          </a:p>
        </p:txBody>
      </p:sp>
    </p:spTree>
    <p:extLst>
      <p:ext uri="{BB962C8B-B14F-4D97-AF65-F5344CB8AC3E}">
        <p14:creationId xmlns:p14="http://schemas.microsoft.com/office/powerpoint/2010/main" val="20941567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Design of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4068C09F-00C1-4949-9BED-CAE78CD94A77}"/>
              </a:ext>
            </a:extLst>
          </p:cNvPr>
          <p:cNvGrpSpPr>
            <a:grpSpLocks/>
          </p:cNvGrpSpPr>
          <p:nvPr/>
        </p:nvGrpSpPr>
        <p:grpSpPr bwMode="auto">
          <a:xfrm>
            <a:off x="1955006" y="1295400"/>
            <a:ext cx="5233988" cy="4622800"/>
            <a:chOff x="1200" y="1142"/>
            <a:chExt cx="3297" cy="2912"/>
          </a:xfrm>
        </p:grpSpPr>
        <p:sp>
          <p:nvSpPr>
            <p:cNvPr id="14" name="Rectangle 4">
              <a:extLst>
                <a:ext uri="{FF2B5EF4-FFF2-40B4-BE49-F238E27FC236}">
                  <a16:creationId xmlns:a16="http://schemas.microsoft.com/office/drawing/2014/main" id="{2FE31013-13F1-467D-BD18-E1F7A21B82A0}"/>
                </a:ext>
              </a:extLst>
            </p:cNvPr>
            <p:cNvSpPr>
              <a:spLocks noChangeArrowheads="1"/>
            </p:cNvSpPr>
            <p:nvPr/>
          </p:nvSpPr>
          <p:spPr bwMode="auto">
            <a:xfrm>
              <a:off x="1638" y="1142"/>
              <a:ext cx="1649" cy="1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              microoperation fields</a:t>
              </a:r>
            </a:p>
          </p:txBody>
        </p:sp>
        <p:sp>
          <p:nvSpPr>
            <p:cNvPr id="15" name="Rectangle 5">
              <a:extLst>
                <a:ext uri="{FF2B5EF4-FFF2-40B4-BE49-F238E27FC236}">
                  <a16:creationId xmlns:a16="http://schemas.microsoft.com/office/drawing/2014/main" id="{3CD2BDEF-6153-445A-B07B-829875CB57F6}"/>
                </a:ext>
              </a:extLst>
            </p:cNvPr>
            <p:cNvSpPr>
              <a:spLocks noChangeArrowheads="1"/>
            </p:cNvSpPr>
            <p:nvPr/>
          </p:nvSpPr>
          <p:spPr bwMode="auto">
            <a:xfrm>
              <a:off x="1286"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16" name="Rectangle 6">
              <a:extLst>
                <a:ext uri="{FF2B5EF4-FFF2-40B4-BE49-F238E27FC236}">
                  <a16:creationId xmlns:a16="http://schemas.microsoft.com/office/drawing/2014/main" id="{510A7980-5C66-4CF4-9A6F-0C6BF5C00E0E}"/>
                </a:ext>
              </a:extLst>
            </p:cNvPr>
            <p:cNvSpPr>
              <a:spLocks noChangeArrowheads="1"/>
            </p:cNvSpPr>
            <p:nvPr/>
          </p:nvSpPr>
          <p:spPr bwMode="auto">
            <a:xfrm>
              <a:off x="120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17" name="Rectangle 7">
              <a:extLst>
                <a:ext uri="{FF2B5EF4-FFF2-40B4-BE49-F238E27FC236}">
                  <a16:creationId xmlns:a16="http://schemas.microsoft.com/office/drawing/2014/main" id="{4CAEA77C-DA17-456E-93E7-B8688739E247}"/>
                </a:ext>
              </a:extLst>
            </p:cNvPr>
            <p:cNvSpPr>
              <a:spLocks noChangeArrowheads="1"/>
            </p:cNvSpPr>
            <p:nvPr/>
          </p:nvSpPr>
          <p:spPr bwMode="auto">
            <a:xfrm>
              <a:off x="128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18" name="Rectangle 8">
              <a:extLst>
                <a:ext uri="{FF2B5EF4-FFF2-40B4-BE49-F238E27FC236}">
                  <a16:creationId xmlns:a16="http://schemas.microsoft.com/office/drawing/2014/main" id="{E65F6A96-41B7-4BE6-ADF6-7F9B6C7A323E}"/>
                </a:ext>
              </a:extLst>
            </p:cNvPr>
            <p:cNvSpPr>
              <a:spLocks noChangeArrowheads="1"/>
            </p:cNvSpPr>
            <p:nvPr/>
          </p:nvSpPr>
          <p:spPr bwMode="auto">
            <a:xfrm>
              <a:off x="137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19" name="Rectangle 9">
              <a:extLst>
                <a:ext uri="{FF2B5EF4-FFF2-40B4-BE49-F238E27FC236}">
                  <a16:creationId xmlns:a16="http://schemas.microsoft.com/office/drawing/2014/main" id="{87AE9C71-30D6-4055-BC8B-81A5F37785FE}"/>
                </a:ext>
              </a:extLst>
            </p:cNvPr>
            <p:cNvSpPr>
              <a:spLocks noChangeArrowheads="1"/>
            </p:cNvSpPr>
            <p:nvPr/>
          </p:nvSpPr>
          <p:spPr bwMode="auto">
            <a:xfrm>
              <a:off x="1457"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20" name="Rectangle 10">
              <a:extLst>
                <a:ext uri="{FF2B5EF4-FFF2-40B4-BE49-F238E27FC236}">
                  <a16:creationId xmlns:a16="http://schemas.microsoft.com/office/drawing/2014/main" id="{C2152558-EE08-48C5-8C15-FC257B0856C0}"/>
                </a:ext>
              </a:extLst>
            </p:cNvPr>
            <p:cNvSpPr>
              <a:spLocks noChangeArrowheads="1"/>
            </p:cNvSpPr>
            <p:nvPr/>
          </p:nvSpPr>
          <p:spPr bwMode="auto">
            <a:xfrm>
              <a:off x="156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21" name="Rectangle 11">
              <a:extLst>
                <a:ext uri="{FF2B5EF4-FFF2-40B4-BE49-F238E27FC236}">
                  <a16:creationId xmlns:a16="http://schemas.microsoft.com/office/drawing/2014/main" id="{99B795BA-E9DD-44F9-9B03-390BD04A430F}"/>
                </a:ext>
              </a:extLst>
            </p:cNvPr>
            <p:cNvSpPr>
              <a:spLocks noChangeArrowheads="1"/>
            </p:cNvSpPr>
            <p:nvPr/>
          </p:nvSpPr>
          <p:spPr bwMode="auto">
            <a:xfrm>
              <a:off x="16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22" name="Rectangle 12">
              <a:extLst>
                <a:ext uri="{FF2B5EF4-FFF2-40B4-BE49-F238E27FC236}">
                  <a16:creationId xmlns:a16="http://schemas.microsoft.com/office/drawing/2014/main" id="{D2ACD957-F01A-4379-AF81-907D28AF7437}"/>
                </a:ext>
              </a:extLst>
            </p:cNvPr>
            <p:cNvSpPr>
              <a:spLocks noChangeArrowheads="1"/>
            </p:cNvSpPr>
            <p:nvPr/>
          </p:nvSpPr>
          <p:spPr bwMode="auto">
            <a:xfrm>
              <a:off x="173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23" name="Rectangle 13">
              <a:extLst>
                <a:ext uri="{FF2B5EF4-FFF2-40B4-BE49-F238E27FC236}">
                  <a16:creationId xmlns:a16="http://schemas.microsoft.com/office/drawing/2014/main" id="{5ACA017A-8E90-44ED-B186-A256194920FA}"/>
                </a:ext>
              </a:extLst>
            </p:cNvPr>
            <p:cNvSpPr>
              <a:spLocks noChangeArrowheads="1"/>
            </p:cNvSpPr>
            <p:nvPr/>
          </p:nvSpPr>
          <p:spPr bwMode="auto">
            <a:xfrm>
              <a:off x="182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4" name="Rectangle 14">
              <a:extLst>
                <a:ext uri="{FF2B5EF4-FFF2-40B4-BE49-F238E27FC236}">
                  <a16:creationId xmlns:a16="http://schemas.microsoft.com/office/drawing/2014/main" id="{41E0684A-CFE8-4D66-A876-01235A155DF2}"/>
                </a:ext>
              </a:extLst>
            </p:cNvPr>
            <p:cNvSpPr>
              <a:spLocks noChangeArrowheads="1"/>
            </p:cNvSpPr>
            <p:nvPr/>
          </p:nvSpPr>
          <p:spPr bwMode="auto">
            <a:xfrm>
              <a:off x="1208" y="1647"/>
              <a:ext cx="782"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5">
              <a:extLst>
                <a:ext uri="{FF2B5EF4-FFF2-40B4-BE49-F238E27FC236}">
                  <a16:creationId xmlns:a16="http://schemas.microsoft.com/office/drawing/2014/main" id="{330D10FC-E719-49F9-969C-CDEE09B4AE63}"/>
                </a:ext>
              </a:extLst>
            </p:cNvPr>
            <p:cNvSpPr>
              <a:spLocks/>
            </p:cNvSpPr>
            <p:nvPr/>
          </p:nvSpPr>
          <p:spPr bwMode="auto">
            <a:xfrm>
              <a:off x="126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8F1C5C1D-3958-426D-8569-85364F2E2D68}"/>
                </a:ext>
              </a:extLst>
            </p:cNvPr>
            <p:cNvSpPr>
              <a:spLocks noChangeShapeType="1"/>
            </p:cNvSpPr>
            <p:nvPr/>
          </p:nvSpPr>
          <p:spPr bwMode="auto">
            <a:xfrm>
              <a:off x="129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7">
              <a:extLst>
                <a:ext uri="{FF2B5EF4-FFF2-40B4-BE49-F238E27FC236}">
                  <a16:creationId xmlns:a16="http://schemas.microsoft.com/office/drawing/2014/main" id="{A7804D5D-52A8-4139-8768-4DF867C76D65}"/>
                </a:ext>
              </a:extLst>
            </p:cNvPr>
            <p:cNvSpPr>
              <a:spLocks noChangeShapeType="1"/>
            </p:cNvSpPr>
            <p:nvPr/>
          </p:nvSpPr>
          <p:spPr bwMode="auto">
            <a:xfrm>
              <a:off x="1384" y="1990"/>
              <a:ext cx="0" cy="20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FA107EAA-1E73-4014-9734-E15CE033F5C5}"/>
                </a:ext>
              </a:extLst>
            </p:cNvPr>
            <p:cNvSpPr>
              <a:spLocks noChangeShapeType="1"/>
            </p:cNvSpPr>
            <p:nvPr/>
          </p:nvSpPr>
          <p:spPr bwMode="auto">
            <a:xfrm>
              <a:off x="1470" y="1990"/>
              <a:ext cx="0" cy="194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0EC8908F-8F95-4A95-8293-4DDCCE957FF5}"/>
                </a:ext>
              </a:extLst>
            </p:cNvPr>
            <p:cNvSpPr>
              <a:spLocks noChangeShapeType="1"/>
            </p:cNvSpPr>
            <p:nvPr/>
          </p:nvSpPr>
          <p:spPr bwMode="auto">
            <a:xfrm flipH="1">
              <a:off x="1556" y="1990"/>
              <a:ext cx="0" cy="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Arc 20">
              <a:extLst>
                <a:ext uri="{FF2B5EF4-FFF2-40B4-BE49-F238E27FC236}">
                  <a16:creationId xmlns:a16="http://schemas.microsoft.com/office/drawing/2014/main" id="{36FE4ED8-031E-4614-960D-13E92376D374}"/>
                </a:ext>
              </a:extLst>
            </p:cNvPr>
            <p:cNvSpPr>
              <a:spLocks/>
            </p:cNvSpPr>
            <p:nvPr/>
          </p:nvSpPr>
          <p:spPr bwMode="auto">
            <a:xfrm>
              <a:off x="1620"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7FB40631-DF61-42EF-8F60-EFECD6AEC141}"/>
                </a:ext>
              </a:extLst>
            </p:cNvPr>
            <p:cNvSpPr>
              <a:spLocks noChangeShapeType="1"/>
            </p:cNvSpPr>
            <p:nvPr/>
          </p:nvSpPr>
          <p:spPr bwMode="auto">
            <a:xfrm>
              <a:off x="165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2">
              <a:extLst>
                <a:ext uri="{FF2B5EF4-FFF2-40B4-BE49-F238E27FC236}">
                  <a16:creationId xmlns:a16="http://schemas.microsoft.com/office/drawing/2014/main" id="{D86C2ECE-707D-4559-AD9A-845136BC6A54}"/>
                </a:ext>
              </a:extLst>
            </p:cNvPr>
            <p:cNvSpPr>
              <a:spLocks/>
            </p:cNvSpPr>
            <p:nvPr/>
          </p:nvSpPr>
          <p:spPr bwMode="auto">
            <a:xfrm>
              <a:off x="1706"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4FCE1905-491E-4411-8BEE-C48E6279BEAA}"/>
                </a:ext>
              </a:extLst>
            </p:cNvPr>
            <p:cNvSpPr>
              <a:spLocks noChangeShapeType="1"/>
            </p:cNvSpPr>
            <p:nvPr/>
          </p:nvSpPr>
          <p:spPr bwMode="auto">
            <a:xfrm>
              <a:off x="173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4EDAE83E-D171-4076-A9B3-F9DD60779C99}"/>
                </a:ext>
              </a:extLst>
            </p:cNvPr>
            <p:cNvSpPr>
              <a:spLocks noChangeShapeType="1"/>
            </p:cNvSpPr>
            <p:nvPr/>
          </p:nvSpPr>
          <p:spPr bwMode="auto">
            <a:xfrm flipH="1">
              <a:off x="1822" y="1990"/>
              <a:ext cx="0" cy="50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C2A968EC-D216-4601-A0D8-98D83C1237C1}"/>
                </a:ext>
              </a:extLst>
            </p:cNvPr>
            <p:cNvSpPr>
              <a:spLocks/>
            </p:cNvSpPr>
            <p:nvPr/>
          </p:nvSpPr>
          <p:spPr bwMode="auto">
            <a:xfrm>
              <a:off x="18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B53E1A35-9527-4E74-9F8D-0B1E96AD510C}"/>
                </a:ext>
              </a:extLst>
            </p:cNvPr>
            <p:cNvSpPr>
              <a:spLocks noChangeShapeType="1"/>
            </p:cNvSpPr>
            <p:nvPr/>
          </p:nvSpPr>
          <p:spPr bwMode="auto">
            <a:xfrm>
              <a:off x="19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04B69BF5-1554-4F4F-AE8A-953782902280}"/>
                </a:ext>
              </a:extLst>
            </p:cNvPr>
            <p:cNvSpPr>
              <a:spLocks/>
            </p:cNvSpPr>
            <p:nvPr/>
          </p:nvSpPr>
          <p:spPr bwMode="auto">
            <a:xfrm>
              <a:off x="1349"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8B48C4A6-DA9C-4416-BA0F-9252EF177A0A}"/>
                </a:ext>
              </a:extLst>
            </p:cNvPr>
            <p:cNvSpPr>
              <a:spLocks noChangeShapeType="1"/>
            </p:cNvSpPr>
            <p:nvPr/>
          </p:nvSpPr>
          <p:spPr bwMode="auto">
            <a:xfrm flipV="1">
              <a:off x="13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C2064D7D-72A5-47B1-8C02-BFD4DAB0C771}"/>
                </a:ext>
              </a:extLst>
            </p:cNvPr>
            <p:cNvSpPr>
              <a:spLocks/>
            </p:cNvSpPr>
            <p:nvPr/>
          </p:nvSpPr>
          <p:spPr bwMode="auto">
            <a:xfrm>
              <a:off x="1568"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AD24CC7F-5774-4348-B144-63EEFDC1ADCC}"/>
                </a:ext>
              </a:extLst>
            </p:cNvPr>
            <p:cNvSpPr>
              <a:spLocks noChangeShapeType="1"/>
            </p:cNvSpPr>
            <p:nvPr/>
          </p:nvSpPr>
          <p:spPr bwMode="auto">
            <a:xfrm flipV="1">
              <a:off x="1597"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Arc 31">
              <a:extLst>
                <a:ext uri="{FF2B5EF4-FFF2-40B4-BE49-F238E27FC236}">
                  <a16:creationId xmlns:a16="http://schemas.microsoft.com/office/drawing/2014/main" id="{3E734833-F808-4851-843D-20720FA4E3E4}"/>
                </a:ext>
              </a:extLst>
            </p:cNvPr>
            <p:cNvSpPr>
              <a:spLocks/>
            </p:cNvSpPr>
            <p:nvPr/>
          </p:nvSpPr>
          <p:spPr bwMode="auto">
            <a:xfrm>
              <a:off x="1786"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B0E12EBE-C700-4E31-9CC0-21D7DB4FE3D8}"/>
                </a:ext>
              </a:extLst>
            </p:cNvPr>
            <p:cNvSpPr>
              <a:spLocks noChangeShapeType="1"/>
            </p:cNvSpPr>
            <p:nvPr/>
          </p:nvSpPr>
          <p:spPr bwMode="auto">
            <a:xfrm flipV="1">
              <a:off x="1816"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DDC93452-1F81-4F1E-884E-34647A0A6FAB}"/>
                </a:ext>
              </a:extLst>
            </p:cNvPr>
            <p:cNvSpPr>
              <a:spLocks noChangeArrowheads="1"/>
            </p:cNvSpPr>
            <p:nvPr/>
          </p:nvSpPr>
          <p:spPr bwMode="auto">
            <a:xfrm>
              <a:off x="1504"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44" name="Rectangle 34">
              <a:extLst>
                <a:ext uri="{FF2B5EF4-FFF2-40B4-BE49-F238E27FC236}">
                  <a16:creationId xmlns:a16="http://schemas.microsoft.com/office/drawing/2014/main" id="{D404678A-3F3B-4EE5-AC26-02A7E494879C}"/>
                </a:ext>
              </a:extLst>
            </p:cNvPr>
            <p:cNvSpPr>
              <a:spLocks noChangeArrowheads="1"/>
            </p:cNvSpPr>
            <p:nvPr/>
          </p:nvSpPr>
          <p:spPr bwMode="auto">
            <a:xfrm>
              <a:off x="2349"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45" name="Rectangle 35">
              <a:extLst>
                <a:ext uri="{FF2B5EF4-FFF2-40B4-BE49-F238E27FC236}">
                  <a16:creationId xmlns:a16="http://schemas.microsoft.com/office/drawing/2014/main" id="{80C7B3AC-4571-47AE-BCC6-A1C8FD71B4E3}"/>
                </a:ext>
              </a:extLst>
            </p:cNvPr>
            <p:cNvSpPr>
              <a:spLocks noChangeArrowheads="1"/>
            </p:cNvSpPr>
            <p:nvPr/>
          </p:nvSpPr>
          <p:spPr bwMode="auto">
            <a:xfrm>
              <a:off x="226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46" name="Rectangle 36">
              <a:extLst>
                <a:ext uri="{FF2B5EF4-FFF2-40B4-BE49-F238E27FC236}">
                  <a16:creationId xmlns:a16="http://schemas.microsoft.com/office/drawing/2014/main" id="{4E163DA9-018B-4189-AC31-ABA39E8DBEA3}"/>
                </a:ext>
              </a:extLst>
            </p:cNvPr>
            <p:cNvSpPr>
              <a:spLocks noChangeArrowheads="1"/>
            </p:cNvSpPr>
            <p:nvPr/>
          </p:nvSpPr>
          <p:spPr bwMode="auto">
            <a:xfrm>
              <a:off x="234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47" name="Rectangle 37">
              <a:extLst>
                <a:ext uri="{FF2B5EF4-FFF2-40B4-BE49-F238E27FC236}">
                  <a16:creationId xmlns:a16="http://schemas.microsoft.com/office/drawing/2014/main" id="{4512F353-B6EB-4D50-9098-4B850742436A}"/>
                </a:ext>
              </a:extLst>
            </p:cNvPr>
            <p:cNvSpPr>
              <a:spLocks noChangeArrowheads="1"/>
            </p:cNvSpPr>
            <p:nvPr/>
          </p:nvSpPr>
          <p:spPr bwMode="auto">
            <a:xfrm>
              <a:off x="244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48" name="Rectangle 38">
              <a:extLst>
                <a:ext uri="{FF2B5EF4-FFF2-40B4-BE49-F238E27FC236}">
                  <a16:creationId xmlns:a16="http://schemas.microsoft.com/office/drawing/2014/main" id="{3CA866AD-1F91-4C36-B9ED-6311A46B1A16}"/>
                </a:ext>
              </a:extLst>
            </p:cNvPr>
            <p:cNvSpPr>
              <a:spLocks noChangeArrowheads="1"/>
            </p:cNvSpPr>
            <p:nvPr/>
          </p:nvSpPr>
          <p:spPr bwMode="auto">
            <a:xfrm>
              <a:off x="252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49" name="Rectangle 39">
              <a:extLst>
                <a:ext uri="{FF2B5EF4-FFF2-40B4-BE49-F238E27FC236}">
                  <a16:creationId xmlns:a16="http://schemas.microsoft.com/office/drawing/2014/main" id="{590E26B2-4625-471C-AF40-ED5A05E3EF79}"/>
                </a:ext>
              </a:extLst>
            </p:cNvPr>
            <p:cNvSpPr>
              <a:spLocks noChangeArrowheads="1"/>
            </p:cNvSpPr>
            <p:nvPr/>
          </p:nvSpPr>
          <p:spPr bwMode="auto">
            <a:xfrm>
              <a:off x="261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4A408333-7485-4C8B-A2B3-E0FA1FC1448C}"/>
                </a:ext>
              </a:extLst>
            </p:cNvPr>
            <p:cNvSpPr>
              <a:spLocks noChangeArrowheads="1"/>
            </p:cNvSpPr>
            <p:nvPr/>
          </p:nvSpPr>
          <p:spPr bwMode="auto">
            <a:xfrm>
              <a:off x="2711"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1" name="Rectangle 41">
              <a:extLst>
                <a:ext uri="{FF2B5EF4-FFF2-40B4-BE49-F238E27FC236}">
                  <a16:creationId xmlns:a16="http://schemas.microsoft.com/office/drawing/2014/main" id="{F3CE1DE9-D9BF-42C9-9FE2-F1D63E7FB233}"/>
                </a:ext>
              </a:extLst>
            </p:cNvPr>
            <p:cNvSpPr>
              <a:spLocks noChangeArrowheads="1"/>
            </p:cNvSpPr>
            <p:nvPr/>
          </p:nvSpPr>
          <p:spPr bwMode="auto">
            <a:xfrm>
              <a:off x="279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52" name="Rectangle 42">
              <a:extLst>
                <a:ext uri="{FF2B5EF4-FFF2-40B4-BE49-F238E27FC236}">
                  <a16:creationId xmlns:a16="http://schemas.microsoft.com/office/drawing/2014/main" id="{42850EF7-4390-496E-84BB-3C8F8F7125EC}"/>
                </a:ext>
              </a:extLst>
            </p:cNvPr>
            <p:cNvSpPr>
              <a:spLocks noChangeArrowheads="1"/>
            </p:cNvSpPr>
            <p:nvPr/>
          </p:nvSpPr>
          <p:spPr bwMode="auto">
            <a:xfrm>
              <a:off x="2898"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3" name="Rectangle 43">
              <a:extLst>
                <a:ext uri="{FF2B5EF4-FFF2-40B4-BE49-F238E27FC236}">
                  <a16:creationId xmlns:a16="http://schemas.microsoft.com/office/drawing/2014/main" id="{B7243CB6-AA94-4511-B9BB-141A041376C2}"/>
                </a:ext>
              </a:extLst>
            </p:cNvPr>
            <p:cNvSpPr>
              <a:spLocks noChangeArrowheads="1"/>
            </p:cNvSpPr>
            <p:nvPr/>
          </p:nvSpPr>
          <p:spPr bwMode="auto">
            <a:xfrm>
              <a:off x="2271" y="1647"/>
              <a:ext cx="781" cy="34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4EBAE19F-E29E-4556-B309-AB2B3A85B8A0}"/>
                </a:ext>
              </a:extLst>
            </p:cNvPr>
            <p:cNvSpPr>
              <a:spLocks/>
            </p:cNvSpPr>
            <p:nvPr/>
          </p:nvSpPr>
          <p:spPr bwMode="auto">
            <a:xfrm>
              <a:off x="232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BAB86AF7-689D-499E-A007-140199F483E4}"/>
                </a:ext>
              </a:extLst>
            </p:cNvPr>
            <p:cNvSpPr>
              <a:spLocks noChangeShapeType="1"/>
            </p:cNvSpPr>
            <p:nvPr/>
          </p:nvSpPr>
          <p:spPr bwMode="auto">
            <a:xfrm>
              <a:off x="235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FF544F93-F8D4-4035-A686-B8195ECBBD73}"/>
                </a:ext>
              </a:extLst>
            </p:cNvPr>
            <p:cNvSpPr>
              <a:spLocks/>
            </p:cNvSpPr>
            <p:nvPr/>
          </p:nvSpPr>
          <p:spPr bwMode="auto">
            <a:xfrm>
              <a:off x="24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7">
              <a:extLst>
                <a:ext uri="{FF2B5EF4-FFF2-40B4-BE49-F238E27FC236}">
                  <a16:creationId xmlns:a16="http://schemas.microsoft.com/office/drawing/2014/main" id="{C97EAB93-D35A-4BF7-8FE7-A71507DEDB71}"/>
                </a:ext>
              </a:extLst>
            </p:cNvPr>
            <p:cNvSpPr>
              <a:spLocks noChangeShapeType="1"/>
            </p:cNvSpPr>
            <p:nvPr/>
          </p:nvSpPr>
          <p:spPr bwMode="auto">
            <a:xfrm>
              <a:off x="2447"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2FED6AF7-E3C0-4BB7-801D-4A795B43AAE0}"/>
                </a:ext>
              </a:extLst>
            </p:cNvPr>
            <p:cNvSpPr>
              <a:spLocks/>
            </p:cNvSpPr>
            <p:nvPr/>
          </p:nvSpPr>
          <p:spPr bwMode="auto">
            <a:xfrm>
              <a:off x="2503"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9">
              <a:extLst>
                <a:ext uri="{FF2B5EF4-FFF2-40B4-BE49-F238E27FC236}">
                  <a16:creationId xmlns:a16="http://schemas.microsoft.com/office/drawing/2014/main" id="{C695D1F6-956F-4D4F-AE7D-F3606ABF2F2C}"/>
                </a:ext>
              </a:extLst>
            </p:cNvPr>
            <p:cNvSpPr>
              <a:spLocks noChangeShapeType="1"/>
            </p:cNvSpPr>
            <p:nvPr/>
          </p:nvSpPr>
          <p:spPr bwMode="auto">
            <a:xfrm>
              <a:off x="2533"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0">
              <a:extLst>
                <a:ext uri="{FF2B5EF4-FFF2-40B4-BE49-F238E27FC236}">
                  <a16:creationId xmlns:a16="http://schemas.microsoft.com/office/drawing/2014/main" id="{A0DE323D-8162-4DC0-A2F6-2C140FDD1400}"/>
                </a:ext>
              </a:extLst>
            </p:cNvPr>
            <p:cNvSpPr>
              <a:spLocks/>
            </p:cNvSpPr>
            <p:nvPr/>
          </p:nvSpPr>
          <p:spPr bwMode="auto">
            <a:xfrm>
              <a:off x="2589"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1">
              <a:extLst>
                <a:ext uri="{FF2B5EF4-FFF2-40B4-BE49-F238E27FC236}">
                  <a16:creationId xmlns:a16="http://schemas.microsoft.com/office/drawing/2014/main" id="{D8A0C9FF-19CF-4A9E-BC4F-6D311BF5FBCF}"/>
                </a:ext>
              </a:extLst>
            </p:cNvPr>
            <p:cNvSpPr>
              <a:spLocks noChangeShapeType="1"/>
            </p:cNvSpPr>
            <p:nvPr/>
          </p:nvSpPr>
          <p:spPr bwMode="auto">
            <a:xfrm>
              <a:off x="261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CBCB0AD7-E6CE-47E3-A210-837EEA8F3059}"/>
                </a:ext>
              </a:extLst>
            </p:cNvPr>
            <p:cNvSpPr>
              <a:spLocks noChangeShapeType="1"/>
            </p:cNvSpPr>
            <p:nvPr/>
          </p:nvSpPr>
          <p:spPr bwMode="auto">
            <a:xfrm>
              <a:off x="2712" y="1990"/>
              <a:ext cx="0" cy="4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2BE648B6-10CC-4697-B3AA-19581E3D174D}"/>
                </a:ext>
              </a:extLst>
            </p:cNvPr>
            <p:cNvSpPr>
              <a:spLocks/>
            </p:cNvSpPr>
            <p:nvPr/>
          </p:nvSpPr>
          <p:spPr bwMode="auto">
            <a:xfrm>
              <a:off x="2769"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2E554F38-8D23-456C-BB17-E1F36DA535A5}"/>
                </a:ext>
              </a:extLst>
            </p:cNvPr>
            <p:cNvSpPr>
              <a:spLocks noChangeShapeType="1"/>
            </p:cNvSpPr>
            <p:nvPr/>
          </p:nvSpPr>
          <p:spPr bwMode="auto">
            <a:xfrm>
              <a:off x="279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D8EA3EC6-6E56-4E0F-BAAA-63E6D99F1BD8}"/>
                </a:ext>
              </a:extLst>
            </p:cNvPr>
            <p:cNvSpPr>
              <a:spLocks/>
            </p:cNvSpPr>
            <p:nvPr/>
          </p:nvSpPr>
          <p:spPr bwMode="auto">
            <a:xfrm>
              <a:off x="2854"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C5FEF21F-9752-4AAB-8695-298D83C14901}"/>
                </a:ext>
              </a:extLst>
            </p:cNvPr>
            <p:cNvSpPr>
              <a:spLocks noChangeShapeType="1"/>
            </p:cNvSpPr>
            <p:nvPr/>
          </p:nvSpPr>
          <p:spPr bwMode="auto">
            <a:xfrm>
              <a:off x="2884"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8A324F22-7189-4F8F-8239-DAC2E4EAD30A}"/>
                </a:ext>
              </a:extLst>
            </p:cNvPr>
            <p:cNvSpPr>
              <a:spLocks/>
            </p:cNvSpPr>
            <p:nvPr/>
          </p:nvSpPr>
          <p:spPr bwMode="auto">
            <a:xfrm>
              <a:off x="2948"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A3FE481A-5D74-458D-B536-B5B4AB184D44}"/>
                </a:ext>
              </a:extLst>
            </p:cNvPr>
            <p:cNvSpPr>
              <a:spLocks noChangeShapeType="1"/>
            </p:cNvSpPr>
            <p:nvPr/>
          </p:nvSpPr>
          <p:spPr bwMode="auto">
            <a:xfrm>
              <a:off x="2978"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716E7850-CB79-41E6-9EC8-87CA25648929}"/>
                </a:ext>
              </a:extLst>
            </p:cNvPr>
            <p:cNvSpPr>
              <a:spLocks/>
            </p:cNvSpPr>
            <p:nvPr/>
          </p:nvSpPr>
          <p:spPr bwMode="auto">
            <a:xfrm>
              <a:off x="24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D8012ADF-6287-4884-996B-08030249EE16}"/>
                </a:ext>
              </a:extLst>
            </p:cNvPr>
            <p:cNvSpPr>
              <a:spLocks noChangeShapeType="1"/>
            </p:cNvSpPr>
            <p:nvPr/>
          </p:nvSpPr>
          <p:spPr bwMode="auto">
            <a:xfrm flipV="1">
              <a:off x="2441"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1">
              <a:extLst>
                <a:ext uri="{FF2B5EF4-FFF2-40B4-BE49-F238E27FC236}">
                  <a16:creationId xmlns:a16="http://schemas.microsoft.com/office/drawing/2014/main" id="{D077B521-55B5-46A3-873E-453645BE8E4A}"/>
                </a:ext>
              </a:extLst>
            </p:cNvPr>
            <p:cNvSpPr>
              <a:spLocks/>
            </p:cNvSpPr>
            <p:nvPr/>
          </p:nvSpPr>
          <p:spPr bwMode="auto">
            <a:xfrm>
              <a:off x="2630"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F21B2ED0-138C-4334-85F2-1FC6B82FFC50}"/>
                </a:ext>
              </a:extLst>
            </p:cNvPr>
            <p:cNvSpPr>
              <a:spLocks noChangeShapeType="1"/>
            </p:cNvSpPr>
            <p:nvPr/>
          </p:nvSpPr>
          <p:spPr bwMode="auto">
            <a:xfrm flipV="1">
              <a:off x="2659"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35105B96-FE3B-4C16-B899-6C3B6E442022}"/>
                </a:ext>
              </a:extLst>
            </p:cNvPr>
            <p:cNvSpPr>
              <a:spLocks/>
            </p:cNvSpPr>
            <p:nvPr/>
          </p:nvSpPr>
          <p:spPr bwMode="auto">
            <a:xfrm>
              <a:off x="2848"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84FCB7C5-FD0A-471A-BF6B-216B638ADDDC}"/>
                </a:ext>
              </a:extLst>
            </p:cNvPr>
            <p:cNvSpPr>
              <a:spLocks noChangeShapeType="1"/>
            </p:cNvSpPr>
            <p:nvPr/>
          </p:nvSpPr>
          <p:spPr bwMode="auto">
            <a:xfrm flipV="1">
              <a:off x="2878"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F94A4A4E-898A-4145-86D4-17661671EF4F}"/>
                </a:ext>
              </a:extLst>
            </p:cNvPr>
            <p:cNvSpPr>
              <a:spLocks noChangeArrowheads="1"/>
            </p:cNvSpPr>
            <p:nvPr/>
          </p:nvSpPr>
          <p:spPr bwMode="auto">
            <a:xfrm>
              <a:off x="2567"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76" name="Rectangle 66">
              <a:extLst>
                <a:ext uri="{FF2B5EF4-FFF2-40B4-BE49-F238E27FC236}">
                  <a16:creationId xmlns:a16="http://schemas.microsoft.com/office/drawing/2014/main" id="{2E065D0A-FDBB-4AF4-9DC5-DA376323B341}"/>
                </a:ext>
              </a:extLst>
            </p:cNvPr>
            <p:cNvSpPr>
              <a:spLocks noChangeArrowheads="1"/>
            </p:cNvSpPr>
            <p:nvPr/>
          </p:nvSpPr>
          <p:spPr bwMode="auto">
            <a:xfrm>
              <a:off x="3410" y="1698"/>
              <a:ext cx="72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 x 8 decoder</a:t>
              </a:r>
            </a:p>
          </p:txBody>
        </p:sp>
        <p:sp>
          <p:nvSpPr>
            <p:cNvPr id="77" name="Rectangle 67">
              <a:extLst>
                <a:ext uri="{FF2B5EF4-FFF2-40B4-BE49-F238E27FC236}">
                  <a16:creationId xmlns:a16="http://schemas.microsoft.com/office/drawing/2014/main" id="{7B26DF22-548A-468F-A603-CB8930816075}"/>
                </a:ext>
              </a:extLst>
            </p:cNvPr>
            <p:cNvSpPr>
              <a:spLocks noChangeArrowheads="1"/>
            </p:cNvSpPr>
            <p:nvPr/>
          </p:nvSpPr>
          <p:spPr bwMode="auto">
            <a:xfrm>
              <a:off x="332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78" name="Rectangle 68">
              <a:extLst>
                <a:ext uri="{FF2B5EF4-FFF2-40B4-BE49-F238E27FC236}">
                  <a16:creationId xmlns:a16="http://schemas.microsoft.com/office/drawing/2014/main" id="{5A416FE1-69A3-435C-AE73-D1B027ACA791}"/>
                </a:ext>
              </a:extLst>
            </p:cNvPr>
            <p:cNvSpPr>
              <a:spLocks noChangeArrowheads="1"/>
            </p:cNvSpPr>
            <p:nvPr/>
          </p:nvSpPr>
          <p:spPr bwMode="auto">
            <a:xfrm>
              <a:off x="341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69">
              <a:extLst>
                <a:ext uri="{FF2B5EF4-FFF2-40B4-BE49-F238E27FC236}">
                  <a16:creationId xmlns:a16="http://schemas.microsoft.com/office/drawing/2014/main" id="{44589862-3191-4AA1-88F7-7BDE4E1A01B8}"/>
                </a:ext>
              </a:extLst>
            </p:cNvPr>
            <p:cNvSpPr>
              <a:spLocks noChangeArrowheads="1"/>
            </p:cNvSpPr>
            <p:nvPr/>
          </p:nvSpPr>
          <p:spPr bwMode="auto">
            <a:xfrm>
              <a:off x="3504"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5</a:t>
              </a:r>
            </a:p>
          </p:txBody>
        </p:sp>
        <p:sp>
          <p:nvSpPr>
            <p:cNvPr id="80" name="Rectangle 70">
              <a:extLst>
                <a:ext uri="{FF2B5EF4-FFF2-40B4-BE49-F238E27FC236}">
                  <a16:creationId xmlns:a16="http://schemas.microsoft.com/office/drawing/2014/main" id="{E55828A8-6E85-4145-A657-CDE4C40F6024}"/>
                </a:ext>
              </a:extLst>
            </p:cNvPr>
            <p:cNvSpPr>
              <a:spLocks noChangeArrowheads="1"/>
            </p:cNvSpPr>
            <p:nvPr/>
          </p:nvSpPr>
          <p:spPr bwMode="auto">
            <a:xfrm>
              <a:off x="3582"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4</a:t>
              </a:r>
            </a:p>
          </p:txBody>
        </p:sp>
        <p:sp>
          <p:nvSpPr>
            <p:cNvPr id="81" name="Rectangle 71">
              <a:extLst>
                <a:ext uri="{FF2B5EF4-FFF2-40B4-BE49-F238E27FC236}">
                  <a16:creationId xmlns:a16="http://schemas.microsoft.com/office/drawing/2014/main" id="{2C9CC4D1-F5E9-4AB6-B213-393565EB2987}"/>
                </a:ext>
              </a:extLst>
            </p:cNvPr>
            <p:cNvSpPr>
              <a:spLocks noChangeArrowheads="1"/>
            </p:cNvSpPr>
            <p:nvPr/>
          </p:nvSpPr>
          <p:spPr bwMode="auto">
            <a:xfrm>
              <a:off x="3689"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82" name="Rectangle 72">
              <a:extLst>
                <a:ext uri="{FF2B5EF4-FFF2-40B4-BE49-F238E27FC236}">
                  <a16:creationId xmlns:a16="http://schemas.microsoft.com/office/drawing/2014/main" id="{BC1F4C3C-62CC-41FF-B286-C861338B43CA}"/>
                </a:ext>
              </a:extLst>
            </p:cNvPr>
            <p:cNvSpPr>
              <a:spLocks noChangeArrowheads="1"/>
            </p:cNvSpPr>
            <p:nvPr/>
          </p:nvSpPr>
          <p:spPr bwMode="auto">
            <a:xfrm>
              <a:off x="3775"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83" name="Rectangle 73">
              <a:extLst>
                <a:ext uri="{FF2B5EF4-FFF2-40B4-BE49-F238E27FC236}">
                  <a16:creationId xmlns:a16="http://schemas.microsoft.com/office/drawing/2014/main" id="{ABFEB82C-2A58-479B-955E-C38F531F0637}"/>
                </a:ext>
              </a:extLst>
            </p:cNvPr>
            <p:cNvSpPr>
              <a:spLocks noChangeArrowheads="1"/>
            </p:cNvSpPr>
            <p:nvPr/>
          </p:nvSpPr>
          <p:spPr bwMode="auto">
            <a:xfrm>
              <a:off x="3856"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84" name="Rectangle 74">
              <a:extLst>
                <a:ext uri="{FF2B5EF4-FFF2-40B4-BE49-F238E27FC236}">
                  <a16:creationId xmlns:a16="http://schemas.microsoft.com/office/drawing/2014/main" id="{8B6E911E-E7F0-479A-8C0C-F2592AE33D41}"/>
                </a:ext>
              </a:extLst>
            </p:cNvPr>
            <p:cNvSpPr>
              <a:spLocks noChangeArrowheads="1"/>
            </p:cNvSpPr>
            <p:nvPr/>
          </p:nvSpPr>
          <p:spPr bwMode="auto">
            <a:xfrm>
              <a:off x="3960" y="1861"/>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5" name="Rectangle 75">
              <a:extLst>
                <a:ext uri="{FF2B5EF4-FFF2-40B4-BE49-F238E27FC236}">
                  <a16:creationId xmlns:a16="http://schemas.microsoft.com/office/drawing/2014/main" id="{403B5B98-AFB1-43C1-958A-139D63864DE2}"/>
                </a:ext>
              </a:extLst>
            </p:cNvPr>
            <p:cNvSpPr>
              <a:spLocks noChangeArrowheads="1"/>
            </p:cNvSpPr>
            <p:nvPr/>
          </p:nvSpPr>
          <p:spPr bwMode="auto">
            <a:xfrm>
              <a:off x="3333" y="1647"/>
              <a:ext cx="782" cy="34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4A174AE4-0584-44BF-BCD7-0ED59529C265}"/>
                </a:ext>
              </a:extLst>
            </p:cNvPr>
            <p:cNvSpPr>
              <a:spLocks/>
            </p:cNvSpPr>
            <p:nvPr/>
          </p:nvSpPr>
          <p:spPr bwMode="auto">
            <a:xfrm>
              <a:off x="3386"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58F75502-4207-4DE4-9E66-EAE76374EC3C}"/>
                </a:ext>
              </a:extLst>
            </p:cNvPr>
            <p:cNvSpPr>
              <a:spLocks noChangeShapeType="1"/>
            </p:cNvSpPr>
            <p:nvPr/>
          </p:nvSpPr>
          <p:spPr bwMode="auto">
            <a:xfrm>
              <a:off x="341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E667ED83-953A-4CBE-8EE0-B23ABBEFA23D}"/>
                </a:ext>
              </a:extLst>
            </p:cNvPr>
            <p:cNvSpPr>
              <a:spLocks/>
            </p:cNvSpPr>
            <p:nvPr/>
          </p:nvSpPr>
          <p:spPr bwMode="auto">
            <a:xfrm>
              <a:off x="3480"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50A768B1-8437-49D6-AD0F-60A74527034F}"/>
                </a:ext>
              </a:extLst>
            </p:cNvPr>
            <p:cNvSpPr>
              <a:spLocks noChangeShapeType="1"/>
            </p:cNvSpPr>
            <p:nvPr/>
          </p:nvSpPr>
          <p:spPr bwMode="auto">
            <a:xfrm>
              <a:off x="3509"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127CABD6-6C1A-4B62-BFE4-DE1777B602B7}"/>
                </a:ext>
              </a:extLst>
            </p:cNvPr>
            <p:cNvSpPr>
              <a:spLocks/>
            </p:cNvSpPr>
            <p:nvPr/>
          </p:nvSpPr>
          <p:spPr bwMode="auto">
            <a:xfrm>
              <a:off x="356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224497EB-7226-46AE-A4E8-BF2FE65F94B3}"/>
                </a:ext>
              </a:extLst>
            </p:cNvPr>
            <p:cNvSpPr>
              <a:spLocks noChangeShapeType="1"/>
            </p:cNvSpPr>
            <p:nvPr/>
          </p:nvSpPr>
          <p:spPr bwMode="auto">
            <a:xfrm>
              <a:off x="359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rc 82">
              <a:extLst>
                <a:ext uri="{FF2B5EF4-FFF2-40B4-BE49-F238E27FC236}">
                  <a16:creationId xmlns:a16="http://schemas.microsoft.com/office/drawing/2014/main" id="{12A72E80-BE87-462C-B605-07167BFEF0AF}"/>
                </a:ext>
              </a:extLst>
            </p:cNvPr>
            <p:cNvSpPr>
              <a:spLocks/>
            </p:cNvSpPr>
            <p:nvPr/>
          </p:nvSpPr>
          <p:spPr bwMode="auto">
            <a:xfrm>
              <a:off x="365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3">
              <a:extLst>
                <a:ext uri="{FF2B5EF4-FFF2-40B4-BE49-F238E27FC236}">
                  <a16:creationId xmlns:a16="http://schemas.microsoft.com/office/drawing/2014/main" id="{D9BD3FF2-2CC4-4B4B-B510-C4EF67D0DFF9}"/>
                </a:ext>
              </a:extLst>
            </p:cNvPr>
            <p:cNvSpPr>
              <a:spLocks noChangeShapeType="1"/>
            </p:cNvSpPr>
            <p:nvPr/>
          </p:nvSpPr>
          <p:spPr bwMode="auto">
            <a:xfrm>
              <a:off x="368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4">
              <a:extLst>
                <a:ext uri="{FF2B5EF4-FFF2-40B4-BE49-F238E27FC236}">
                  <a16:creationId xmlns:a16="http://schemas.microsoft.com/office/drawing/2014/main" id="{A39170DA-1FBE-41BF-B2F6-5F0512F4D68B}"/>
                </a:ext>
              </a:extLst>
            </p:cNvPr>
            <p:cNvSpPr>
              <a:spLocks/>
            </p:cNvSpPr>
            <p:nvPr/>
          </p:nvSpPr>
          <p:spPr bwMode="auto">
            <a:xfrm>
              <a:off x="3745"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5">
              <a:extLst>
                <a:ext uri="{FF2B5EF4-FFF2-40B4-BE49-F238E27FC236}">
                  <a16:creationId xmlns:a16="http://schemas.microsoft.com/office/drawing/2014/main" id="{49849FFC-77E9-43B4-8B91-5E61A03695E6}"/>
                </a:ext>
              </a:extLst>
            </p:cNvPr>
            <p:cNvSpPr>
              <a:spLocks noChangeShapeType="1"/>
            </p:cNvSpPr>
            <p:nvPr/>
          </p:nvSpPr>
          <p:spPr bwMode="auto">
            <a:xfrm>
              <a:off x="3775"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6">
              <a:extLst>
                <a:ext uri="{FF2B5EF4-FFF2-40B4-BE49-F238E27FC236}">
                  <a16:creationId xmlns:a16="http://schemas.microsoft.com/office/drawing/2014/main" id="{42E169F0-D783-41A5-AA08-39F08839F7C3}"/>
                </a:ext>
              </a:extLst>
            </p:cNvPr>
            <p:cNvSpPr>
              <a:spLocks/>
            </p:cNvSpPr>
            <p:nvPr/>
          </p:nvSpPr>
          <p:spPr bwMode="auto">
            <a:xfrm>
              <a:off x="3831"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B1AD87BB-38C9-4C0B-B749-D194931AE61C}"/>
                </a:ext>
              </a:extLst>
            </p:cNvPr>
            <p:cNvSpPr>
              <a:spLocks noChangeShapeType="1"/>
            </p:cNvSpPr>
            <p:nvPr/>
          </p:nvSpPr>
          <p:spPr bwMode="auto">
            <a:xfrm>
              <a:off x="3861"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8">
              <a:extLst>
                <a:ext uri="{FF2B5EF4-FFF2-40B4-BE49-F238E27FC236}">
                  <a16:creationId xmlns:a16="http://schemas.microsoft.com/office/drawing/2014/main" id="{65843487-713D-426D-8453-7817F9B61845}"/>
                </a:ext>
              </a:extLst>
            </p:cNvPr>
            <p:cNvSpPr>
              <a:spLocks/>
            </p:cNvSpPr>
            <p:nvPr/>
          </p:nvSpPr>
          <p:spPr bwMode="auto">
            <a:xfrm>
              <a:off x="3917" y="2073"/>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89">
              <a:extLst>
                <a:ext uri="{FF2B5EF4-FFF2-40B4-BE49-F238E27FC236}">
                  <a16:creationId xmlns:a16="http://schemas.microsoft.com/office/drawing/2014/main" id="{B4068147-3045-4D15-9CDD-B7EE95BA3487}"/>
                </a:ext>
              </a:extLst>
            </p:cNvPr>
            <p:cNvSpPr>
              <a:spLocks noChangeShapeType="1"/>
            </p:cNvSpPr>
            <p:nvPr/>
          </p:nvSpPr>
          <p:spPr bwMode="auto">
            <a:xfrm>
              <a:off x="3946"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Arc 90">
              <a:extLst>
                <a:ext uri="{FF2B5EF4-FFF2-40B4-BE49-F238E27FC236}">
                  <a16:creationId xmlns:a16="http://schemas.microsoft.com/office/drawing/2014/main" id="{9F8DE4C0-0360-414A-8911-415D3F8C978B}"/>
                </a:ext>
              </a:extLst>
            </p:cNvPr>
            <p:cNvSpPr>
              <a:spLocks/>
            </p:cNvSpPr>
            <p:nvPr/>
          </p:nvSpPr>
          <p:spPr bwMode="auto">
            <a:xfrm>
              <a:off x="4011" y="2073"/>
              <a:ext cx="59"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198D15E5-4D27-4BFE-87F6-5B07616EEF94}"/>
                </a:ext>
              </a:extLst>
            </p:cNvPr>
            <p:cNvSpPr>
              <a:spLocks noChangeShapeType="1"/>
            </p:cNvSpPr>
            <p:nvPr/>
          </p:nvSpPr>
          <p:spPr bwMode="auto">
            <a:xfrm>
              <a:off x="4040" y="1990"/>
              <a:ext cx="0" cy="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Arc 92">
              <a:extLst>
                <a:ext uri="{FF2B5EF4-FFF2-40B4-BE49-F238E27FC236}">
                  <a16:creationId xmlns:a16="http://schemas.microsoft.com/office/drawing/2014/main" id="{5EFBEA17-00EE-4E43-AFE5-25445FE1C367}"/>
                </a:ext>
              </a:extLst>
            </p:cNvPr>
            <p:cNvSpPr>
              <a:spLocks/>
            </p:cNvSpPr>
            <p:nvPr/>
          </p:nvSpPr>
          <p:spPr bwMode="auto">
            <a:xfrm>
              <a:off x="3474"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3">
              <a:extLst>
                <a:ext uri="{FF2B5EF4-FFF2-40B4-BE49-F238E27FC236}">
                  <a16:creationId xmlns:a16="http://schemas.microsoft.com/office/drawing/2014/main" id="{5546F7AC-D200-4C8E-B8E1-3E501EC9F061}"/>
                </a:ext>
              </a:extLst>
            </p:cNvPr>
            <p:cNvSpPr>
              <a:spLocks noChangeShapeType="1"/>
            </p:cNvSpPr>
            <p:nvPr/>
          </p:nvSpPr>
          <p:spPr bwMode="auto">
            <a:xfrm flipV="1">
              <a:off x="3503"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Arc 94">
              <a:extLst>
                <a:ext uri="{FF2B5EF4-FFF2-40B4-BE49-F238E27FC236}">
                  <a16:creationId xmlns:a16="http://schemas.microsoft.com/office/drawing/2014/main" id="{A29BAFC7-9433-4C33-8B93-B25AC8C8CA0C}"/>
                </a:ext>
              </a:extLst>
            </p:cNvPr>
            <p:cNvSpPr>
              <a:spLocks/>
            </p:cNvSpPr>
            <p:nvPr/>
          </p:nvSpPr>
          <p:spPr bwMode="auto">
            <a:xfrm>
              <a:off x="3693" y="1578"/>
              <a:ext cx="5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5">
              <a:extLst>
                <a:ext uri="{FF2B5EF4-FFF2-40B4-BE49-F238E27FC236}">
                  <a16:creationId xmlns:a16="http://schemas.microsoft.com/office/drawing/2014/main" id="{302F4D99-D03E-4423-9E8A-EE317A699691}"/>
                </a:ext>
              </a:extLst>
            </p:cNvPr>
            <p:cNvSpPr>
              <a:spLocks noChangeShapeType="1"/>
            </p:cNvSpPr>
            <p:nvPr/>
          </p:nvSpPr>
          <p:spPr bwMode="auto">
            <a:xfrm flipV="1">
              <a:off x="3722"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6">
              <a:extLst>
                <a:ext uri="{FF2B5EF4-FFF2-40B4-BE49-F238E27FC236}">
                  <a16:creationId xmlns:a16="http://schemas.microsoft.com/office/drawing/2014/main" id="{E38AFED8-56A9-481C-A015-518756B5F839}"/>
                </a:ext>
              </a:extLst>
            </p:cNvPr>
            <p:cNvSpPr>
              <a:spLocks/>
            </p:cNvSpPr>
            <p:nvPr/>
          </p:nvSpPr>
          <p:spPr bwMode="auto">
            <a:xfrm>
              <a:off x="3911" y="1578"/>
              <a:ext cx="6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7">
              <a:extLst>
                <a:ext uri="{FF2B5EF4-FFF2-40B4-BE49-F238E27FC236}">
                  <a16:creationId xmlns:a16="http://schemas.microsoft.com/office/drawing/2014/main" id="{0CA8CBCC-C632-46EA-8FAE-8C2E9BB4F7C4}"/>
                </a:ext>
              </a:extLst>
            </p:cNvPr>
            <p:cNvSpPr>
              <a:spLocks noChangeShapeType="1"/>
            </p:cNvSpPr>
            <p:nvPr/>
          </p:nvSpPr>
          <p:spPr bwMode="auto">
            <a:xfrm flipV="1">
              <a:off x="3940" y="1436"/>
              <a:ext cx="0" cy="16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98">
              <a:extLst>
                <a:ext uri="{FF2B5EF4-FFF2-40B4-BE49-F238E27FC236}">
                  <a16:creationId xmlns:a16="http://schemas.microsoft.com/office/drawing/2014/main" id="{EA5A4393-A129-4120-95C0-AFB7DF077B3C}"/>
                </a:ext>
              </a:extLst>
            </p:cNvPr>
            <p:cNvSpPr>
              <a:spLocks noChangeArrowheads="1"/>
            </p:cNvSpPr>
            <p:nvPr/>
          </p:nvSpPr>
          <p:spPr bwMode="auto">
            <a:xfrm>
              <a:off x="3629" y="1274"/>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109" name="Rectangle 99">
              <a:extLst>
                <a:ext uri="{FF2B5EF4-FFF2-40B4-BE49-F238E27FC236}">
                  <a16:creationId xmlns:a16="http://schemas.microsoft.com/office/drawing/2014/main" id="{95A92F8D-2BC8-4CA3-A159-C7A60FC83503}"/>
                </a:ext>
              </a:extLst>
            </p:cNvPr>
            <p:cNvSpPr>
              <a:spLocks noChangeArrowheads="1"/>
            </p:cNvSpPr>
            <p:nvPr/>
          </p:nvSpPr>
          <p:spPr bwMode="auto">
            <a:xfrm>
              <a:off x="3325" y="2405"/>
              <a:ext cx="588"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0" name="Rectangle 100">
              <a:extLst>
                <a:ext uri="{FF2B5EF4-FFF2-40B4-BE49-F238E27FC236}">
                  <a16:creationId xmlns:a16="http://schemas.microsoft.com/office/drawing/2014/main" id="{B867C198-EAE3-4E75-931F-F9F4B0020603}"/>
                </a:ext>
              </a:extLst>
            </p:cNvPr>
            <p:cNvSpPr>
              <a:spLocks noChangeArrowheads="1"/>
            </p:cNvSpPr>
            <p:nvPr/>
          </p:nvSpPr>
          <p:spPr bwMode="auto">
            <a:xfrm>
              <a:off x="3325" y="2508"/>
              <a:ext cx="537"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11" name="Rectangle 101">
              <a:extLst>
                <a:ext uri="{FF2B5EF4-FFF2-40B4-BE49-F238E27FC236}">
                  <a16:creationId xmlns:a16="http://schemas.microsoft.com/office/drawing/2014/main" id="{DFDA7C44-479D-41D8-B5A2-4A20B8218B76}"/>
                </a:ext>
              </a:extLst>
            </p:cNvPr>
            <p:cNvSpPr>
              <a:spLocks noChangeArrowheads="1"/>
            </p:cNvSpPr>
            <p:nvPr/>
          </p:nvSpPr>
          <p:spPr bwMode="auto">
            <a:xfrm>
              <a:off x="3325" y="2613"/>
              <a:ext cx="5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112" name="Rectangle 102">
              <a:extLst>
                <a:ext uri="{FF2B5EF4-FFF2-40B4-BE49-F238E27FC236}">
                  <a16:creationId xmlns:a16="http://schemas.microsoft.com/office/drawing/2014/main" id="{54FDD1FD-81A5-432E-A6B7-B8AA21FF159C}"/>
                </a:ext>
              </a:extLst>
            </p:cNvPr>
            <p:cNvSpPr>
              <a:spLocks noChangeArrowheads="1"/>
            </p:cNvSpPr>
            <p:nvPr/>
          </p:nvSpPr>
          <p:spPr bwMode="auto">
            <a:xfrm>
              <a:off x="3247" y="2324"/>
              <a:ext cx="688" cy="4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3">
              <a:extLst>
                <a:ext uri="{FF2B5EF4-FFF2-40B4-BE49-F238E27FC236}">
                  <a16:creationId xmlns:a16="http://schemas.microsoft.com/office/drawing/2014/main" id="{707B520A-2954-495A-B57B-F2127EF954AD}"/>
                </a:ext>
              </a:extLst>
            </p:cNvPr>
            <p:cNvSpPr>
              <a:spLocks/>
            </p:cNvSpPr>
            <p:nvPr/>
          </p:nvSpPr>
          <p:spPr bwMode="auto">
            <a:xfrm>
              <a:off x="3170" y="236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4">
              <a:extLst>
                <a:ext uri="{FF2B5EF4-FFF2-40B4-BE49-F238E27FC236}">
                  <a16:creationId xmlns:a16="http://schemas.microsoft.com/office/drawing/2014/main" id="{8F60E564-066D-468A-994B-6E5F843C86D7}"/>
                </a:ext>
              </a:extLst>
            </p:cNvPr>
            <p:cNvSpPr>
              <a:spLocks noChangeShapeType="1"/>
            </p:cNvSpPr>
            <p:nvPr/>
          </p:nvSpPr>
          <p:spPr bwMode="auto">
            <a:xfrm>
              <a:off x="2704" y="2402"/>
              <a:ext cx="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Rectangle 105">
              <a:extLst>
                <a:ext uri="{FF2B5EF4-FFF2-40B4-BE49-F238E27FC236}">
                  <a16:creationId xmlns:a16="http://schemas.microsoft.com/office/drawing/2014/main" id="{CB39D0AE-A407-417C-8281-13B4D23233F8}"/>
                </a:ext>
              </a:extLst>
            </p:cNvPr>
            <p:cNvSpPr>
              <a:spLocks noChangeArrowheads="1"/>
            </p:cNvSpPr>
            <p:nvPr/>
          </p:nvSpPr>
          <p:spPr bwMode="auto">
            <a:xfrm>
              <a:off x="2718" y="2263"/>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AND</a:t>
              </a:r>
            </a:p>
          </p:txBody>
        </p:sp>
        <p:sp>
          <p:nvSpPr>
            <p:cNvPr id="116" name="Arc 106">
              <a:extLst>
                <a:ext uri="{FF2B5EF4-FFF2-40B4-BE49-F238E27FC236}">
                  <a16:creationId xmlns:a16="http://schemas.microsoft.com/office/drawing/2014/main" id="{F64C6C5D-8B85-4CC5-976F-4901F05DCBC8}"/>
                </a:ext>
              </a:extLst>
            </p:cNvPr>
            <p:cNvSpPr>
              <a:spLocks/>
            </p:cNvSpPr>
            <p:nvPr/>
          </p:nvSpPr>
          <p:spPr bwMode="auto">
            <a:xfrm>
              <a:off x="3170" y="2457"/>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7">
              <a:extLst>
                <a:ext uri="{FF2B5EF4-FFF2-40B4-BE49-F238E27FC236}">
                  <a16:creationId xmlns:a16="http://schemas.microsoft.com/office/drawing/2014/main" id="{1B29C70A-0AC8-4B36-8283-7C1661B46054}"/>
                </a:ext>
              </a:extLst>
            </p:cNvPr>
            <p:cNvSpPr>
              <a:spLocks noChangeShapeType="1"/>
            </p:cNvSpPr>
            <p:nvPr/>
          </p:nvSpPr>
          <p:spPr bwMode="auto">
            <a:xfrm>
              <a:off x="1826" y="2492"/>
              <a:ext cx="134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Rectangle 108">
              <a:extLst>
                <a:ext uri="{FF2B5EF4-FFF2-40B4-BE49-F238E27FC236}">
                  <a16:creationId xmlns:a16="http://schemas.microsoft.com/office/drawing/2014/main" id="{861B3104-5EF7-4F79-90BC-AA462F6863CA}"/>
                </a:ext>
              </a:extLst>
            </p:cNvPr>
            <p:cNvSpPr>
              <a:spLocks noChangeArrowheads="1"/>
            </p:cNvSpPr>
            <p:nvPr/>
          </p:nvSpPr>
          <p:spPr bwMode="auto">
            <a:xfrm>
              <a:off x="1833" y="2367"/>
              <a:ext cx="32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a:t>
              </a:r>
            </a:p>
          </p:txBody>
        </p:sp>
        <p:sp>
          <p:nvSpPr>
            <p:cNvPr id="119" name="Arc 109">
              <a:extLst>
                <a:ext uri="{FF2B5EF4-FFF2-40B4-BE49-F238E27FC236}">
                  <a16:creationId xmlns:a16="http://schemas.microsoft.com/office/drawing/2014/main" id="{A8058BAC-8F2C-493D-87B2-E7E6BB587694}"/>
                </a:ext>
              </a:extLst>
            </p:cNvPr>
            <p:cNvSpPr>
              <a:spLocks/>
            </p:cNvSpPr>
            <p:nvPr/>
          </p:nvSpPr>
          <p:spPr bwMode="auto">
            <a:xfrm>
              <a:off x="3170" y="2538"/>
              <a:ext cx="74"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0">
              <a:extLst>
                <a:ext uri="{FF2B5EF4-FFF2-40B4-BE49-F238E27FC236}">
                  <a16:creationId xmlns:a16="http://schemas.microsoft.com/office/drawing/2014/main" id="{FA8BCC44-A4A3-45A7-B283-2D0EBF7EED7B}"/>
                </a:ext>
              </a:extLst>
            </p:cNvPr>
            <p:cNvSpPr>
              <a:spLocks noChangeShapeType="1"/>
            </p:cNvSpPr>
            <p:nvPr/>
          </p:nvSpPr>
          <p:spPr bwMode="auto">
            <a:xfrm flipH="1">
              <a:off x="1544" y="2574"/>
              <a:ext cx="164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1">
              <a:extLst>
                <a:ext uri="{FF2B5EF4-FFF2-40B4-BE49-F238E27FC236}">
                  <a16:creationId xmlns:a16="http://schemas.microsoft.com/office/drawing/2014/main" id="{346CFB25-AD3E-4EAF-8358-62E6DC908E29}"/>
                </a:ext>
              </a:extLst>
            </p:cNvPr>
            <p:cNvSpPr>
              <a:spLocks noChangeArrowheads="1"/>
            </p:cNvSpPr>
            <p:nvPr/>
          </p:nvSpPr>
          <p:spPr bwMode="auto">
            <a:xfrm>
              <a:off x="1574" y="2568"/>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DRTAC</a:t>
              </a:r>
            </a:p>
          </p:txBody>
        </p:sp>
        <p:sp>
          <p:nvSpPr>
            <p:cNvPr id="122" name="Line 112">
              <a:extLst>
                <a:ext uri="{FF2B5EF4-FFF2-40B4-BE49-F238E27FC236}">
                  <a16:creationId xmlns:a16="http://schemas.microsoft.com/office/drawing/2014/main" id="{A1C465EC-11C7-4522-9B88-FF123152BCF3}"/>
                </a:ext>
              </a:extLst>
            </p:cNvPr>
            <p:cNvSpPr>
              <a:spLocks noChangeShapeType="1"/>
            </p:cNvSpPr>
            <p:nvPr/>
          </p:nvSpPr>
          <p:spPr bwMode="auto">
            <a:xfrm flipH="1">
              <a:off x="2919" y="2744"/>
              <a:ext cx="3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Rectangle 113">
              <a:extLst>
                <a:ext uri="{FF2B5EF4-FFF2-40B4-BE49-F238E27FC236}">
                  <a16:creationId xmlns:a16="http://schemas.microsoft.com/office/drawing/2014/main" id="{62E199BB-A3FE-4943-BD67-540B3B266A60}"/>
                </a:ext>
              </a:extLst>
            </p:cNvPr>
            <p:cNvSpPr>
              <a:spLocks noChangeArrowheads="1"/>
            </p:cNvSpPr>
            <p:nvPr/>
          </p:nvSpPr>
          <p:spPr bwMode="auto">
            <a:xfrm>
              <a:off x="3247" y="3039"/>
              <a:ext cx="688" cy="15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Rectangle 114">
              <a:extLst>
                <a:ext uri="{FF2B5EF4-FFF2-40B4-BE49-F238E27FC236}">
                  <a16:creationId xmlns:a16="http://schemas.microsoft.com/office/drawing/2014/main" id="{4E465B24-B0B1-41AA-9149-FD0BDFED24F9}"/>
                </a:ext>
              </a:extLst>
            </p:cNvPr>
            <p:cNvSpPr>
              <a:spLocks noChangeArrowheads="1"/>
            </p:cNvSpPr>
            <p:nvPr/>
          </p:nvSpPr>
          <p:spPr bwMode="auto">
            <a:xfrm>
              <a:off x="3450" y="3037"/>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125" name="Arc 115">
              <a:extLst>
                <a:ext uri="{FF2B5EF4-FFF2-40B4-BE49-F238E27FC236}">
                  <a16:creationId xmlns:a16="http://schemas.microsoft.com/office/drawing/2014/main" id="{39556F12-C8C8-49A6-8914-A3E00C74B546}"/>
                </a:ext>
              </a:extLst>
            </p:cNvPr>
            <p:cNvSpPr>
              <a:spLocks/>
            </p:cNvSpPr>
            <p:nvPr/>
          </p:nvSpPr>
          <p:spPr bwMode="auto">
            <a:xfrm>
              <a:off x="3170" y="3088"/>
              <a:ext cx="74"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6">
              <a:extLst>
                <a:ext uri="{FF2B5EF4-FFF2-40B4-BE49-F238E27FC236}">
                  <a16:creationId xmlns:a16="http://schemas.microsoft.com/office/drawing/2014/main" id="{B321D93D-E27C-4EF1-AB3F-DF14A6F5D461}"/>
                </a:ext>
              </a:extLst>
            </p:cNvPr>
            <p:cNvSpPr>
              <a:spLocks noChangeShapeType="1"/>
            </p:cNvSpPr>
            <p:nvPr/>
          </p:nvSpPr>
          <p:spPr bwMode="auto">
            <a:xfrm>
              <a:off x="2935" y="3125"/>
              <a:ext cx="23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Rectangle 117">
              <a:extLst>
                <a:ext uri="{FF2B5EF4-FFF2-40B4-BE49-F238E27FC236}">
                  <a16:creationId xmlns:a16="http://schemas.microsoft.com/office/drawing/2014/main" id="{33F831BE-3C8F-4EEF-B42A-239A4704DEB4}"/>
                </a:ext>
              </a:extLst>
            </p:cNvPr>
            <p:cNvSpPr>
              <a:spLocks noChangeArrowheads="1"/>
            </p:cNvSpPr>
            <p:nvPr/>
          </p:nvSpPr>
          <p:spPr bwMode="auto">
            <a:xfrm>
              <a:off x="2910" y="2958"/>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28" name="Line 118">
              <a:extLst>
                <a:ext uri="{FF2B5EF4-FFF2-40B4-BE49-F238E27FC236}">
                  <a16:creationId xmlns:a16="http://schemas.microsoft.com/office/drawing/2014/main" id="{F41873EB-66FF-4550-9CD8-87FCF5CB1B50}"/>
                </a:ext>
              </a:extLst>
            </p:cNvPr>
            <p:cNvSpPr>
              <a:spLocks noChangeShapeType="1"/>
            </p:cNvSpPr>
            <p:nvPr/>
          </p:nvSpPr>
          <p:spPr bwMode="auto">
            <a:xfrm flipH="1">
              <a:off x="2927" y="2748"/>
              <a:ext cx="0" cy="37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19">
              <a:extLst>
                <a:ext uri="{FF2B5EF4-FFF2-40B4-BE49-F238E27FC236}">
                  <a16:creationId xmlns:a16="http://schemas.microsoft.com/office/drawing/2014/main" id="{F9216967-B428-47D3-911B-B44D03ADA46A}"/>
                </a:ext>
              </a:extLst>
            </p:cNvPr>
            <p:cNvSpPr>
              <a:spLocks/>
            </p:cNvSpPr>
            <p:nvPr/>
          </p:nvSpPr>
          <p:spPr bwMode="auto">
            <a:xfrm>
              <a:off x="3565" y="2958"/>
              <a:ext cx="60" cy="7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0">
              <a:extLst>
                <a:ext uri="{FF2B5EF4-FFF2-40B4-BE49-F238E27FC236}">
                  <a16:creationId xmlns:a16="http://schemas.microsoft.com/office/drawing/2014/main" id="{0A3E7067-B854-439D-BEE0-A3615BBC25CC}"/>
                </a:ext>
              </a:extLst>
            </p:cNvPr>
            <p:cNvSpPr>
              <a:spLocks noChangeShapeType="1"/>
            </p:cNvSpPr>
            <p:nvPr/>
          </p:nvSpPr>
          <p:spPr bwMode="auto">
            <a:xfrm flipV="1">
              <a:off x="3595" y="2816"/>
              <a:ext cx="0" cy="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1">
              <a:extLst>
                <a:ext uri="{FF2B5EF4-FFF2-40B4-BE49-F238E27FC236}">
                  <a16:creationId xmlns:a16="http://schemas.microsoft.com/office/drawing/2014/main" id="{33F7F0C1-6D10-40E0-884B-C0F375732E3E}"/>
                </a:ext>
              </a:extLst>
            </p:cNvPr>
            <p:cNvSpPr>
              <a:spLocks noChangeArrowheads="1"/>
            </p:cNvSpPr>
            <p:nvPr/>
          </p:nvSpPr>
          <p:spPr bwMode="auto">
            <a:xfrm>
              <a:off x="2091" y="3255"/>
              <a:ext cx="680" cy="36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Rectangle 122">
              <a:extLst>
                <a:ext uri="{FF2B5EF4-FFF2-40B4-BE49-F238E27FC236}">
                  <a16:creationId xmlns:a16="http://schemas.microsoft.com/office/drawing/2014/main" id="{84EAA4C4-B178-4A95-92CE-78E4BC561F98}"/>
                </a:ext>
              </a:extLst>
            </p:cNvPr>
            <p:cNvSpPr>
              <a:spLocks noChangeArrowheads="1"/>
            </p:cNvSpPr>
            <p:nvPr/>
          </p:nvSpPr>
          <p:spPr bwMode="auto">
            <a:xfrm>
              <a:off x="2053"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3" name="Rectangle 123">
              <a:extLst>
                <a:ext uri="{FF2B5EF4-FFF2-40B4-BE49-F238E27FC236}">
                  <a16:creationId xmlns:a16="http://schemas.microsoft.com/office/drawing/2014/main" id="{1A99B1F8-03C5-4204-80F2-9ACD52191E9A}"/>
                </a:ext>
              </a:extLst>
            </p:cNvPr>
            <p:cNvSpPr>
              <a:spLocks noChangeArrowheads="1"/>
            </p:cNvSpPr>
            <p:nvPr/>
          </p:nvSpPr>
          <p:spPr bwMode="auto">
            <a:xfrm>
              <a:off x="2098" y="2932"/>
              <a:ext cx="24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134" name="Rectangle 124">
              <a:extLst>
                <a:ext uri="{FF2B5EF4-FFF2-40B4-BE49-F238E27FC236}">
                  <a16:creationId xmlns:a16="http://schemas.microsoft.com/office/drawing/2014/main" id="{EE08748C-AE84-42D3-91C1-1DE0F37230D3}"/>
                </a:ext>
              </a:extLst>
            </p:cNvPr>
            <p:cNvSpPr>
              <a:spLocks noChangeArrowheads="1"/>
            </p:cNvSpPr>
            <p:nvPr/>
          </p:nvSpPr>
          <p:spPr bwMode="auto">
            <a:xfrm>
              <a:off x="2449" y="2828"/>
              <a:ext cx="354"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From</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35" name="Rectangle 125">
              <a:extLst>
                <a:ext uri="{FF2B5EF4-FFF2-40B4-BE49-F238E27FC236}">
                  <a16:creationId xmlns:a16="http://schemas.microsoft.com/office/drawing/2014/main" id="{70AABDD8-2E64-4E1C-A09A-2C90C94C2C66}"/>
                </a:ext>
              </a:extLst>
            </p:cNvPr>
            <p:cNvSpPr>
              <a:spLocks noChangeArrowheads="1"/>
            </p:cNvSpPr>
            <p:nvPr/>
          </p:nvSpPr>
          <p:spPr bwMode="auto">
            <a:xfrm>
              <a:off x="2364" y="2932"/>
              <a:ext cx="50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DR(0-10)</a:t>
              </a:r>
            </a:p>
          </p:txBody>
        </p:sp>
        <p:sp>
          <p:nvSpPr>
            <p:cNvPr id="136" name="Arc 126">
              <a:extLst>
                <a:ext uri="{FF2B5EF4-FFF2-40B4-BE49-F238E27FC236}">
                  <a16:creationId xmlns:a16="http://schemas.microsoft.com/office/drawing/2014/main" id="{3BAAFFC8-6CCE-4988-B897-BF5A991E1B89}"/>
                </a:ext>
              </a:extLst>
            </p:cNvPr>
            <p:cNvSpPr>
              <a:spLocks/>
            </p:cNvSpPr>
            <p:nvPr/>
          </p:nvSpPr>
          <p:spPr bwMode="auto">
            <a:xfrm>
              <a:off x="2191" y="3173"/>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7">
              <a:extLst>
                <a:ext uri="{FF2B5EF4-FFF2-40B4-BE49-F238E27FC236}">
                  <a16:creationId xmlns:a16="http://schemas.microsoft.com/office/drawing/2014/main" id="{0AF9EB9B-10A1-4AF1-84B7-DBF17ECD5ECE}"/>
                </a:ext>
              </a:extLst>
            </p:cNvPr>
            <p:cNvSpPr>
              <a:spLocks noChangeShapeType="1"/>
            </p:cNvSpPr>
            <p:nvPr/>
          </p:nvSpPr>
          <p:spPr bwMode="auto">
            <a:xfrm flipV="1">
              <a:off x="2220"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8">
              <a:extLst>
                <a:ext uri="{FF2B5EF4-FFF2-40B4-BE49-F238E27FC236}">
                  <a16:creationId xmlns:a16="http://schemas.microsoft.com/office/drawing/2014/main" id="{E3365131-0060-441A-84C6-5FFC597D9897}"/>
                </a:ext>
              </a:extLst>
            </p:cNvPr>
            <p:cNvSpPr>
              <a:spLocks/>
            </p:cNvSpPr>
            <p:nvPr/>
          </p:nvSpPr>
          <p:spPr bwMode="auto">
            <a:xfrm>
              <a:off x="2589" y="3173"/>
              <a:ext cx="60"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9">
              <a:extLst>
                <a:ext uri="{FF2B5EF4-FFF2-40B4-BE49-F238E27FC236}">
                  <a16:creationId xmlns:a16="http://schemas.microsoft.com/office/drawing/2014/main" id="{002BE382-A5EF-41A0-B631-0183B029A2EA}"/>
                </a:ext>
              </a:extLst>
            </p:cNvPr>
            <p:cNvSpPr>
              <a:spLocks noChangeShapeType="1"/>
            </p:cNvSpPr>
            <p:nvPr/>
          </p:nvSpPr>
          <p:spPr bwMode="auto">
            <a:xfrm flipV="1">
              <a:off x="2618" y="3068"/>
              <a:ext cx="0" cy="1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30">
              <a:extLst>
                <a:ext uri="{FF2B5EF4-FFF2-40B4-BE49-F238E27FC236}">
                  <a16:creationId xmlns:a16="http://schemas.microsoft.com/office/drawing/2014/main" id="{F0700AE7-9EFF-43EA-AA67-AA2B36593EA0}"/>
                </a:ext>
              </a:extLst>
            </p:cNvPr>
            <p:cNvSpPr>
              <a:spLocks noChangeArrowheads="1"/>
            </p:cNvSpPr>
            <p:nvPr/>
          </p:nvSpPr>
          <p:spPr bwMode="auto">
            <a:xfrm>
              <a:off x="1731" y="3296"/>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141" name="Rectangle 131">
              <a:extLst>
                <a:ext uri="{FF2B5EF4-FFF2-40B4-BE49-F238E27FC236}">
                  <a16:creationId xmlns:a16="http://schemas.microsoft.com/office/drawing/2014/main" id="{C4C0E67C-B3C7-490C-B5D8-6B95FE08C42A}"/>
                </a:ext>
              </a:extLst>
            </p:cNvPr>
            <p:cNvSpPr>
              <a:spLocks noChangeArrowheads="1"/>
            </p:cNvSpPr>
            <p:nvPr/>
          </p:nvSpPr>
          <p:spPr bwMode="auto">
            <a:xfrm>
              <a:off x="21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42" name="Rectangle 132">
              <a:extLst>
                <a:ext uri="{FF2B5EF4-FFF2-40B4-BE49-F238E27FC236}">
                  <a16:creationId xmlns:a16="http://schemas.microsoft.com/office/drawing/2014/main" id="{A89B5259-8FE6-4BBF-9B51-AF347072486A}"/>
                </a:ext>
              </a:extLst>
            </p:cNvPr>
            <p:cNvSpPr>
              <a:spLocks noChangeArrowheads="1"/>
            </p:cNvSpPr>
            <p:nvPr/>
          </p:nvSpPr>
          <p:spPr bwMode="auto">
            <a:xfrm>
              <a:off x="2520" y="325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43" name="Rectangle 133">
              <a:extLst>
                <a:ext uri="{FF2B5EF4-FFF2-40B4-BE49-F238E27FC236}">
                  <a16:creationId xmlns:a16="http://schemas.microsoft.com/office/drawing/2014/main" id="{96AFC6F7-48E7-4EC9-9D2A-EC94D1F78876}"/>
                </a:ext>
              </a:extLst>
            </p:cNvPr>
            <p:cNvSpPr>
              <a:spLocks noChangeArrowheads="1"/>
            </p:cNvSpPr>
            <p:nvPr/>
          </p:nvSpPr>
          <p:spPr bwMode="auto">
            <a:xfrm>
              <a:off x="2129" y="3378"/>
              <a:ext cx="67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144" name="Arc 134">
              <a:extLst>
                <a:ext uri="{FF2B5EF4-FFF2-40B4-BE49-F238E27FC236}">
                  <a16:creationId xmlns:a16="http://schemas.microsoft.com/office/drawing/2014/main" id="{C4E9D8E0-4CB5-44E5-8FAB-A3785D93D1BD}"/>
                </a:ext>
              </a:extLst>
            </p:cNvPr>
            <p:cNvSpPr>
              <a:spLocks/>
            </p:cNvSpPr>
            <p:nvPr/>
          </p:nvSpPr>
          <p:spPr bwMode="auto">
            <a:xfrm>
              <a:off x="2014" y="3424"/>
              <a:ext cx="75"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5">
              <a:extLst>
                <a:ext uri="{FF2B5EF4-FFF2-40B4-BE49-F238E27FC236}">
                  <a16:creationId xmlns:a16="http://schemas.microsoft.com/office/drawing/2014/main" id="{F3472EE2-8C24-43BD-B5F4-D63EC3048BB0}"/>
                </a:ext>
              </a:extLst>
            </p:cNvPr>
            <p:cNvSpPr>
              <a:spLocks noChangeShapeType="1"/>
            </p:cNvSpPr>
            <p:nvPr/>
          </p:nvSpPr>
          <p:spPr bwMode="auto">
            <a:xfrm>
              <a:off x="1474" y="3453"/>
              <a:ext cx="5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Freeform 136">
              <a:extLst>
                <a:ext uri="{FF2B5EF4-FFF2-40B4-BE49-F238E27FC236}">
                  <a16:creationId xmlns:a16="http://schemas.microsoft.com/office/drawing/2014/main" id="{DABA932E-10E2-4F65-A230-0EB75D2AAFB9}"/>
                </a:ext>
              </a:extLst>
            </p:cNvPr>
            <p:cNvSpPr>
              <a:spLocks/>
            </p:cNvSpPr>
            <p:nvPr/>
          </p:nvSpPr>
          <p:spPr bwMode="auto">
            <a:xfrm>
              <a:off x="3943" y="3120"/>
              <a:ext cx="180" cy="841"/>
            </a:xfrm>
            <a:custGeom>
              <a:avLst/>
              <a:gdLst>
                <a:gd name="T0" fmla="*/ 0 w 185"/>
                <a:gd name="T1" fmla="*/ 0 h 905"/>
                <a:gd name="T2" fmla="*/ 184 w 185"/>
                <a:gd name="T3" fmla="*/ 0 h 905"/>
                <a:gd name="T4" fmla="*/ 184 w 185"/>
                <a:gd name="T5" fmla="*/ 904 h 905"/>
              </a:gdLst>
              <a:ahLst/>
              <a:cxnLst>
                <a:cxn ang="0">
                  <a:pos x="T0" y="T1"/>
                </a:cxn>
                <a:cxn ang="0">
                  <a:pos x="T2" y="T3"/>
                </a:cxn>
                <a:cxn ang="0">
                  <a:pos x="T4" y="T5"/>
                </a:cxn>
              </a:cxnLst>
              <a:rect l="0" t="0" r="r" b="b"/>
              <a:pathLst>
                <a:path w="185" h="905">
                  <a:moveTo>
                    <a:pt x="0" y="0"/>
                  </a:moveTo>
                  <a:lnTo>
                    <a:pt x="184" y="0"/>
                  </a:lnTo>
                  <a:lnTo>
                    <a:pt x="184" y="90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7" name="Rectangle 137">
              <a:extLst>
                <a:ext uri="{FF2B5EF4-FFF2-40B4-BE49-F238E27FC236}">
                  <a16:creationId xmlns:a16="http://schemas.microsoft.com/office/drawing/2014/main" id="{D015869A-3DE3-4BA0-AF98-BD77EE73D8B8}"/>
                </a:ext>
              </a:extLst>
            </p:cNvPr>
            <p:cNvSpPr>
              <a:spLocks noChangeArrowheads="1"/>
            </p:cNvSpPr>
            <p:nvPr/>
          </p:nvSpPr>
          <p:spPr bwMode="auto">
            <a:xfrm>
              <a:off x="2052" y="3886"/>
              <a:ext cx="688" cy="15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38">
              <a:extLst>
                <a:ext uri="{FF2B5EF4-FFF2-40B4-BE49-F238E27FC236}">
                  <a16:creationId xmlns:a16="http://schemas.microsoft.com/office/drawing/2014/main" id="{20FA7878-50ED-464E-860C-A3847775468E}"/>
                </a:ext>
              </a:extLst>
            </p:cNvPr>
            <p:cNvSpPr>
              <a:spLocks noChangeArrowheads="1"/>
            </p:cNvSpPr>
            <p:nvPr/>
          </p:nvSpPr>
          <p:spPr bwMode="auto">
            <a:xfrm>
              <a:off x="2254" y="3885"/>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149" name="Arc 139">
              <a:extLst>
                <a:ext uri="{FF2B5EF4-FFF2-40B4-BE49-F238E27FC236}">
                  <a16:creationId xmlns:a16="http://schemas.microsoft.com/office/drawing/2014/main" id="{06ADD04A-22D5-484E-95DA-70D6791BC17B}"/>
                </a:ext>
              </a:extLst>
            </p:cNvPr>
            <p:cNvSpPr>
              <a:spLocks/>
            </p:cNvSpPr>
            <p:nvPr/>
          </p:nvSpPr>
          <p:spPr bwMode="auto">
            <a:xfrm>
              <a:off x="1975" y="3929"/>
              <a:ext cx="74"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Line 140">
              <a:extLst>
                <a:ext uri="{FF2B5EF4-FFF2-40B4-BE49-F238E27FC236}">
                  <a16:creationId xmlns:a16="http://schemas.microsoft.com/office/drawing/2014/main" id="{88BCAF83-7F89-4C40-BB4B-C103E24FDFE6}"/>
                </a:ext>
              </a:extLst>
            </p:cNvPr>
            <p:cNvSpPr>
              <a:spLocks noChangeShapeType="1"/>
            </p:cNvSpPr>
            <p:nvPr/>
          </p:nvSpPr>
          <p:spPr bwMode="auto">
            <a:xfrm>
              <a:off x="1771" y="3964"/>
              <a:ext cx="21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Rectangle 141">
              <a:extLst>
                <a:ext uri="{FF2B5EF4-FFF2-40B4-BE49-F238E27FC236}">
                  <a16:creationId xmlns:a16="http://schemas.microsoft.com/office/drawing/2014/main" id="{05164CF4-5199-4D79-8B41-375B06EBA78A}"/>
                </a:ext>
              </a:extLst>
            </p:cNvPr>
            <p:cNvSpPr>
              <a:spLocks noChangeArrowheads="1"/>
            </p:cNvSpPr>
            <p:nvPr/>
          </p:nvSpPr>
          <p:spPr bwMode="auto">
            <a:xfrm>
              <a:off x="1711" y="3822"/>
              <a:ext cx="3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152" name="Line 142">
              <a:extLst>
                <a:ext uri="{FF2B5EF4-FFF2-40B4-BE49-F238E27FC236}">
                  <a16:creationId xmlns:a16="http://schemas.microsoft.com/office/drawing/2014/main" id="{9D57DB01-83E9-4727-9CF8-9640A6FCE987}"/>
                </a:ext>
              </a:extLst>
            </p:cNvPr>
            <p:cNvSpPr>
              <a:spLocks noChangeShapeType="1"/>
            </p:cNvSpPr>
            <p:nvPr/>
          </p:nvSpPr>
          <p:spPr bwMode="auto">
            <a:xfrm>
              <a:off x="2744" y="3964"/>
              <a:ext cx="14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Rectangle 143">
              <a:extLst>
                <a:ext uri="{FF2B5EF4-FFF2-40B4-BE49-F238E27FC236}">
                  <a16:creationId xmlns:a16="http://schemas.microsoft.com/office/drawing/2014/main" id="{BCC678E5-4C51-4D80-9907-AC157ADE10A4}"/>
                </a:ext>
              </a:extLst>
            </p:cNvPr>
            <p:cNvSpPr>
              <a:spLocks noChangeArrowheads="1"/>
            </p:cNvSpPr>
            <p:nvPr/>
          </p:nvSpPr>
          <p:spPr bwMode="auto">
            <a:xfrm>
              <a:off x="4122" y="3840"/>
              <a:ext cx="375"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grpSp>
          <p:nvGrpSpPr>
            <p:cNvPr id="154" name="Group 144">
              <a:extLst>
                <a:ext uri="{FF2B5EF4-FFF2-40B4-BE49-F238E27FC236}">
                  <a16:creationId xmlns:a16="http://schemas.microsoft.com/office/drawing/2014/main" id="{88A2C52F-A1A4-47EB-B52E-CB641459A7A8}"/>
                </a:ext>
              </a:extLst>
            </p:cNvPr>
            <p:cNvGrpSpPr>
              <a:grpSpLocks/>
            </p:cNvGrpSpPr>
            <p:nvPr/>
          </p:nvGrpSpPr>
          <p:grpSpPr bwMode="auto">
            <a:xfrm>
              <a:off x="1552" y="3883"/>
              <a:ext cx="220" cy="171"/>
              <a:chOff x="872" y="4116"/>
              <a:chExt cx="225" cy="184"/>
            </a:xfrm>
          </p:grpSpPr>
          <p:sp>
            <p:nvSpPr>
              <p:cNvPr id="172" name="Arc 145">
                <a:extLst>
                  <a:ext uri="{FF2B5EF4-FFF2-40B4-BE49-F238E27FC236}">
                    <a16:creationId xmlns:a16="http://schemas.microsoft.com/office/drawing/2014/main" id="{96258B5C-FF97-4299-8221-2176FA721424}"/>
                  </a:ext>
                </a:extLst>
              </p:cNvPr>
              <p:cNvSpPr>
                <a:spLocks/>
              </p:cNvSpPr>
              <p:nvPr/>
            </p:nvSpPr>
            <p:spPr bwMode="auto">
              <a:xfrm>
                <a:off x="912" y="4121"/>
                <a:ext cx="185" cy="84"/>
              </a:xfrm>
              <a:custGeom>
                <a:avLst/>
                <a:gdLst>
                  <a:gd name="G0" fmla="+- 117 0 0"/>
                  <a:gd name="G1" fmla="+- 21600 0 0"/>
                  <a:gd name="G2" fmla="+- 21600 0 0"/>
                  <a:gd name="T0" fmla="*/ 0 w 21717"/>
                  <a:gd name="T1" fmla="*/ 0 h 21600"/>
                  <a:gd name="T2" fmla="*/ 21717 w 21717"/>
                  <a:gd name="T3" fmla="*/ 21600 h 21600"/>
                  <a:gd name="T4" fmla="*/ 117 w 21717"/>
                  <a:gd name="T5" fmla="*/ 21600 h 21600"/>
                </a:gdLst>
                <a:ahLst/>
                <a:cxnLst>
                  <a:cxn ang="0">
                    <a:pos x="T0" y="T1"/>
                  </a:cxn>
                  <a:cxn ang="0">
                    <a:pos x="T2" y="T3"/>
                  </a:cxn>
                  <a:cxn ang="0">
                    <a:pos x="T4" y="T5"/>
                  </a:cxn>
                </a:cxnLst>
                <a:rect l="0" t="0" r="r" b="b"/>
                <a:pathLst>
                  <a:path w="21717" h="21600" fill="none" extrusionOk="0">
                    <a:moveTo>
                      <a:pt x="0" y="0"/>
                    </a:moveTo>
                    <a:cubicBezTo>
                      <a:pt x="39" y="0"/>
                      <a:pt x="78" y="0"/>
                      <a:pt x="117" y="0"/>
                    </a:cubicBezTo>
                    <a:cubicBezTo>
                      <a:pt x="12046" y="0"/>
                      <a:pt x="21717" y="9670"/>
                      <a:pt x="21717" y="21600"/>
                    </a:cubicBezTo>
                  </a:path>
                  <a:path w="21717" h="21600" stroke="0" extrusionOk="0">
                    <a:moveTo>
                      <a:pt x="0" y="0"/>
                    </a:moveTo>
                    <a:cubicBezTo>
                      <a:pt x="39" y="0"/>
                      <a:pt x="78" y="0"/>
                      <a:pt x="117" y="0"/>
                    </a:cubicBezTo>
                    <a:cubicBezTo>
                      <a:pt x="12046" y="0"/>
                      <a:pt x="21717" y="9670"/>
                      <a:pt x="21717" y="21600"/>
                    </a:cubicBezTo>
                    <a:lnTo>
                      <a:pt x="117"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rc 146">
                <a:extLst>
                  <a:ext uri="{FF2B5EF4-FFF2-40B4-BE49-F238E27FC236}">
                    <a16:creationId xmlns:a16="http://schemas.microsoft.com/office/drawing/2014/main" id="{28B2B8FA-0BB9-40AD-879F-8AF123AFAB3E}"/>
                  </a:ext>
                </a:extLst>
              </p:cNvPr>
              <p:cNvSpPr>
                <a:spLocks/>
              </p:cNvSpPr>
              <p:nvPr/>
            </p:nvSpPr>
            <p:spPr bwMode="auto">
              <a:xfrm>
                <a:off x="912" y="4204"/>
                <a:ext cx="18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rc 147">
                <a:extLst>
                  <a:ext uri="{FF2B5EF4-FFF2-40B4-BE49-F238E27FC236}">
                    <a16:creationId xmlns:a16="http://schemas.microsoft.com/office/drawing/2014/main" id="{158B200B-148F-4D8B-9C21-F8F7E367130E}"/>
                  </a:ext>
                </a:extLst>
              </p:cNvPr>
              <p:cNvSpPr>
                <a:spLocks/>
              </p:cNvSpPr>
              <p:nvPr/>
            </p:nvSpPr>
            <p:spPr bwMode="auto">
              <a:xfrm>
                <a:off x="872" y="4121"/>
                <a:ext cx="49" cy="84"/>
              </a:xfrm>
              <a:custGeom>
                <a:avLst/>
                <a:gdLst>
                  <a:gd name="G0" fmla="+- 450 0 0"/>
                  <a:gd name="G1" fmla="+- 21600 0 0"/>
                  <a:gd name="G2" fmla="+- 21600 0 0"/>
                  <a:gd name="T0" fmla="*/ 0 w 22050"/>
                  <a:gd name="T1" fmla="*/ 5 h 21600"/>
                  <a:gd name="T2" fmla="*/ 22050 w 22050"/>
                  <a:gd name="T3" fmla="*/ 21600 h 21600"/>
                  <a:gd name="T4" fmla="*/ 450 w 22050"/>
                  <a:gd name="T5" fmla="*/ 21600 h 21600"/>
                </a:gdLst>
                <a:ahLst/>
                <a:cxnLst>
                  <a:cxn ang="0">
                    <a:pos x="T0" y="T1"/>
                  </a:cxn>
                  <a:cxn ang="0">
                    <a:pos x="T2" y="T3"/>
                  </a:cxn>
                  <a:cxn ang="0">
                    <a:pos x="T4" y="T5"/>
                  </a:cxn>
                </a:cxnLst>
                <a:rect l="0" t="0" r="r" b="b"/>
                <a:pathLst>
                  <a:path w="22050" h="21600" fill="none" extrusionOk="0">
                    <a:moveTo>
                      <a:pt x="-1" y="4"/>
                    </a:moveTo>
                    <a:cubicBezTo>
                      <a:pt x="149" y="1"/>
                      <a:pt x="299" y="0"/>
                      <a:pt x="450" y="0"/>
                    </a:cubicBezTo>
                    <a:cubicBezTo>
                      <a:pt x="12379" y="0"/>
                      <a:pt x="22050" y="9670"/>
                      <a:pt x="22050" y="21600"/>
                    </a:cubicBezTo>
                  </a:path>
                  <a:path w="22050" h="21600" stroke="0" extrusionOk="0">
                    <a:moveTo>
                      <a:pt x="-1" y="4"/>
                    </a:moveTo>
                    <a:cubicBezTo>
                      <a:pt x="149" y="1"/>
                      <a:pt x="299" y="0"/>
                      <a:pt x="450" y="0"/>
                    </a:cubicBezTo>
                    <a:cubicBezTo>
                      <a:pt x="12379" y="0"/>
                      <a:pt x="22050" y="9670"/>
                      <a:pt x="22050" y="21600"/>
                    </a:cubicBezTo>
                    <a:lnTo>
                      <a:pt x="45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5" name="Arc 148">
                <a:extLst>
                  <a:ext uri="{FF2B5EF4-FFF2-40B4-BE49-F238E27FC236}">
                    <a16:creationId xmlns:a16="http://schemas.microsoft.com/office/drawing/2014/main" id="{8469A928-B1F8-4879-8FF5-E7D0AE2D4BF2}"/>
                  </a:ext>
                </a:extLst>
              </p:cNvPr>
              <p:cNvSpPr>
                <a:spLocks/>
              </p:cNvSpPr>
              <p:nvPr/>
            </p:nvSpPr>
            <p:spPr bwMode="auto">
              <a:xfrm>
                <a:off x="872" y="4204"/>
                <a:ext cx="48"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9">
                <a:extLst>
                  <a:ext uri="{FF2B5EF4-FFF2-40B4-BE49-F238E27FC236}">
                    <a16:creationId xmlns:a16="http://schemas.microsoft.com/office/drawing/2014/main" id="{04269E48-9038-4EDF-BBC5-3986499CAD74}"/>
                  </a:ext>
                </a:extLst>
              </p:cNvPr>
              <p:cNvSpPr>
                <a:spLocks noChangeShapeType="1"/>
              </p:cNvSpPr>
              <p:nvPr/>
            </p:nvSpPr>
            <p:spPr bwMode="auto">
              <a:xfrm>
                <a:off x="880" y="41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Line 150">
                <a:extLst>
                  <a:ext uri="{FF2B5EF4-FFF2-40B4-BE49-F238E27FC236}">
                    <a16:creationId xmlns:a16="http://schemas.microsoft.com/office/drawing/2014/main" id="{C64185D5-2D41-4AD9-9321-10341712230D}"/>
                  </a:ext>
                </a:extLst>
              </p:cNvPr>
              <p:cNvSpPr>
                <a:spLocks noChangeShapeType="1"/>
              </p:cNvSpPr>
              <p:nvPr/>
            </p:nvSpPr>
            <p:spPr bwMode="auto">
              <a:xfrm>
                <a:off x="880" y="43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5" name="Line 151">
              <a:extLst>
                <a:ext uri="{FF2B5EF4-FFF2-40B4-BE49-F238E27FC236}">
                  <a16:creationId xmlns:a16="http://schemas.microsoft.com/office/drawing/2014/main" id="{0EC57677-CB1D-4291-A5C9-40E87AE61BC3}"/>
                </a:ext>
              </a:extLst>
            </p:cNvPr>
            <p:cNvSpPr>
              <a:spLocks noChangeShapeType="1"/>
            </p:cNvSpPr>
            <p:nvPr/>
          </p:nvSpPr>
          <p:spPr bwMode="auto">
            <a:xfrm>
              <a:off x="1474" y="3928"/>
              <a:ext cx="1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52">
              <a:extLst>
                <a:ext uri="{FF2B5EF4-FFF2-40B4-BE49-F238E27FC236}">
                  <a16:creationId xmlns:a16="http://schemas.microsoft.com/office/drawing/2014/main" id="{C6297054-4C39-4434-9674-11B9B6AF3B24}"/>
                </a:ext>
              </a:extLst>
            </p:cNvPr>
            <p:cNvSpPr>
              <a:spLocks noChangeShapeType="1"/>
            </p:cNvSpPr>
            <p:nvPr/>
          </p:nvSpPr>
          <p:spPr bwMode="auto">
            <a:xfrm>
              <a:off x="1384" y="4010"/>
              <a:ext cx="20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Arc 153">
              <a:extLst>
                <a:ext uri="{FF2B5EF4-FFF2-40B4-BE49-F238E27FC236}">
                  <a16:creationId xmlns:a16="http://schemas.microsoft.com/office/drawing/2014/main" id="{1376D245-23EC-4CCE-9356-875AC3CE550D}"/>
                </a:ext>
              </a:extLst>
            </p:cNvPr>
            <p:cNvSpPr>
              <a:spLocks/>
            </p:cNvSpPr>
            <p:nvPr/>
          </p:nvSpPr>
          <p:spPr bwMode="auto">
            <a:xfrm>
              <a:off x="2371" y="3806"/>
              <a:ext cx="59"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54">
              <a:extLst>
                <a:ext uri="{FF2B5EF4-FFF2-40B4-BE49-F238E27FC236}">
                  <a16:creationId xmlns:a16="http://schemas.microsoft.com/office/drawing/2014/main" id="{F9D09498-0FDB-44DE-92B5-88BDA1E1B353}"/>
                </a:ext>
              </a:extLst>
            </p:cNvPr>
            <p:cNvSpPr>
              <a:spLocks noChangeShapeType="1"/>
            </p:cNvSpPr>
            <p:nvPr/>
          </p:nvSpPr>
          <p:spPr bwMode="auto">
            <a:xfrm flipV="1">
              <a:off x="2400" y="3619"/>
              <a:ext cx="0"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5">
              <a:extLst>
                <a:ext uri="{FF2B5EF4-FFF2-40B4-BE49-F238E27FC236}">
                  <a16:creationId xmlns:a16="http://schemas.microsoft.com/office/drawing/2014/main" id="{32292962-FB9A-4C2E-AFFA-D2F2DFEA2029}"/>
                </a:ext>
              </a:extLst>
            </p:cNvPr>
            <p:cNvSpPr>
              <a:spLocks noChangeShapeType="1"/>
            </p:cNvSpPr>
            <p:nvPr/>
          </p:nvSpPr>
          <p:spPr bwMode="auto">
            <a:xfrm flipH="1">
              <a:off x="3945" y="2429"/>
              <a:ext cx="21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56">
              <a:extLst>
                <a:ext uri="{FF2B5EF4-FFF2-40B4-BE49-F238E27FC236}">
                  <a16:creationId xmlns:a16="http://schemas.microsoft.com/office/drawing/2014/main" id="{C75CDE16-851C-498C-AC3A-30B0798B1296}"/>
                </a:ext>
              </a:extLst>
            </p:cNvPr>
            <p:cNvSpPr>
              <a:spLocks noChangeShapeType="1"/>
            </p:cNvSpPr>
            <p:nvPr/>
          </p:nvSpPr>
          <p:spPr bwMode="auto">
            <a:xfrm flipH="1">
              <a:off x="3947" y="2616"/>
              <a:ext cx="21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 name="Arc 157">
              <a:extLst>
                <a:ext uri="{FF2B5EF4-FFF2-40B4-BE49-F238E27FC236}">
                  <a16:creationId xmlns:a16="http://schemas.microsoft.com/office/drawing/2014/main" id="{740409AD-9065-4C87-81C1-69E25F3E4D5C}"/>
                </a:ext>
              </a:extLst>
            </p:cNvPr>
            <p:cNvSpPr>
              <a:spLocks/>
            </p:cNvSpPr>
            <p:nvPr/>
          </p:nvSpPr>
          <p:spPr bwMode="auto">
            <a:xfrm>
              <a:off x="3937" y="2402"/>
              <a:ext cx="74" cy="5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2" name="Arc 158">
              <a:extLst>
                <a:ext uri="{FF2B5EF4-FFF2-40B4-BE49-F238E27FC236}">
                  <a16:creationId xmlns:a16="http://schemas.microsoft.com/office/drawing/2014/main" id="{6A40C7B6-9B30-4B40-8D1E-053CFB6FFBAB}"/>
                </a:ext>
              </a:extLst>
            </p:cNvPr>
            <p:cNvSpPr>
              <a:spLocks/>
            </p:cNvSpPr>
            <p:nvPr/>
          </p:nvSpPr>
          <p:spPr bwMode="auto">
            <a:xfrm>
              <a:off x="3933" y="2593"/>
              <a:ext cx="74" cy="56"/>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3" name="Rectangle 159">
              <a:extLst>
                <a:ext uri="{FF2B5EF4-FFF2-40B4-BE49-F238E27FC236}">
                  <a16:creationId xmlns:a16="http://schemas.microsoft.com/office/drawing/2014/main" id="{A4FBE6D2-91D3-4EE9-B82B-A94E56C1E363}"/>
                </a:ext>
              </a:extLst>
            </p:cNvPr>
            <p:cNvSpPr>
              <a:spLocks noChangeArrowheads="1"/>
            </p:cNvSpPr>
            <p:nvPr/>
          </p:nvSpPr>
          <p:spPr bwMode="auto">
            <a:xfrm>
              <a:off x="4140" y="2348"/>
              <a:ext cx="252"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AC</a:t>
              </a:r>
            </a:p>
            <a:p>
              <a:pPr>
                <a:lnSpc>
                  <a:spcPct val="90000"/>
                </a:lnSpc>
              </a:pPr>
              <a:endParaRPr kumimoji="1" lang="en-US" altLang="ko-KR" sz="12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DR</a:t>
              </a:r>
            </a:p>
          </p:txBody>
        </p:sp>
        <p:grpSp>
          <p:nvGrpSpPr>
            <p:cNvPr id="164" name="Group 160">
              <a:extLst>
                <a:ext uri="{FF2B5EF4-FFF2-40B4-BE49-F238E27FC236}">
                  <a16:creationId xmlns:a16="http://schemas.microsoft.com/office/drawing/2014/main" id="{2EF82456-3D2B-4CB5-846F-2F150C2F8159}"/>
                </a:ext>
              </a:extLst>
            </p:cNvPr>
            <p:cNvGrpSpPr>
              <a:grpSpLocks/>
            </p:cNvGrpSpPr>
            <p:nvPr/>
          </p:nvGrpSpPr>
          <p:grpSpPr bwMode="auto">
            <a:xfrm>
              <a:off x="3876" y="3083"/>
              <a:ext cx="67" cy="67"/>
              <a:chOff x="3248" y="3252"/>
              <a:chExt cx="68" cy="72"/>
            </a:xfrm>
          </p:grpSpPr>
          <p:sp>
            <p:nvSpPr>
              <p:cNvPr id="170" name="Line 161">
                <a:extLst>
                  <a:ext uri="{FF2B5EF4-FFF2-40B4-BE49-F238E27FC236}">
                    <a16:creationId xmlns:a16="http://schemas.microsoft.com/office/drawing/2014/main" id="{1698C75E-C9BC-4B16-BBA9-0DA13FA8EE1C}"/>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Line 162">
                <a:extLst>
                  <a:ext uri="{FF2B5EF4-FFF2-40B4-BE49-F238E27FC236}">
                    <a16:creationId xmlns:a16="http://schemas.microsoft.com/office/drawing/2014/main" id="{1CDE9D4D-1326-4EAE-8883-AD76CE19D500}"/>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5" name="Group 163">
              <a:extLst>
                <a:ext uri="{FF2B5EF4-FFF2-40B4-BE49-F238E27FC236}">
                  <a16:creationId xmlns:a16="http://schemas.microsoft.com/office/drawing/2014/main" id="{E15382AC-A833-4DB1-A0A4-BC127F196038}"/>
                </a:ext>
              </a:extLst>
            </p:cNvPr>
            <p:cNvGrpSpPr>
              <a:grpSpLocks/>
            </p:cNvGrpSpPr>
            <p:nvPr/>
          </p:nvGrpSpPr>
          <p:grpSpPr bwMode="auto">
            <a:xfrm>
              <a:off x="2681" y="3934"/>
              <a:ext cx="66" cy="68"/>
              <a:chOff x="3248" y="3252"/>
              <a:chExt cx="68" cy="72"/>
            </a:xfrm>
          </p:grpSpPr>
          <p:sp>
            <p:nvSpPr>
              <p:cNvPr id="168" name="Line 164">
                <a:extLst>
                  <a:ext uri="{FF2B5EF4-FFF2-40B4-BE49-F238E27FC236}">
                    <a16:creationId xmlns:a16="http://schemas.microsoft.com/office/drawing/2014/main" id="{06F60AB2-404B-4A07-BFD5-424BBAD8F28B}"/>
                  </a:ext>
                </a:extLst>
              </p:cNvPr>
              <p:cNvSpPr>
                <a:spLocks noChangeShapeType="1"/>
              </p:cNvSpPr>
              <p:nvPr/>
            </p:nvSpPr>
            <p:spPr bwMode="auto">
              <a:xfrm flipH="1">
                <a:off x="3248" y="3252"/>
                <a:ext cx="60"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Line 165">
                <a:extLst>
                  <a:ext uri="{FF2B5EF4-FFF2-40B4-BE49-F238E27FC236}">
                    <a16:creationId xmlns:a16="http://schemas.microsoft.com/office/drawing/2014/main" id="{E6905F7A-D7BB-49A2-8747-AAC0D3E65D24}"/>
                  </a:ext>
                </a:extLst>
              </p:cNvPr>
              <p:cNvSpPr>
                <a:spLocks noChangeShapeType="1"/>
              </p:cNvSpPr>
              <p:nvPr/>
            </p:nvSpPr>
            <p:spPr bwMode="auto">
              <a:xfrm>
                <a:off x="3252" y="3288"/>
                <a:ext cx="64" cy="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6" name="Rectangle 166">
              <a:extLst>
                <a:ext uri="{FF2B5EF4-FFF2-40B4-BE49-F238E27FC236}">
                  <a16:creationId xmlns:a16="http://schemas.microsoft.com/office/drawing/2014/main" id="{1A3E9626-27F4-453C-9189-D085469ED81B}"/>
                </a:ext>
              </a:extLst>
            </p:cNvPr>
            <p:cNvSpPr>
              <a:spLocks noChangeArrowheads="1"/>
            </p:cNvSpPr>
            <p:nvPr/>
          </p:nvSpPr>
          <p:spPr bwMode="auto">
            <a:xfrm rot="-5400000">
              <a:off x="1330" y="2937"/>
              <a:ext cx="44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DRTAR</a:t>
              </a:r>
            </a:p>
          </p:txBody>
        </p:sp>
        <p:sp>
          <p:nvSpPr>
            <p:cNvPr id="167" name="Rectangle 167">
              <a:extLst>
                <a:ext uri="{FF2B5EF4-FFF2-40B4-BE49-F238E27FC236}">
                  <a16:creationId xmlns:a16="http://schemas.microsoft.com/office/drawing/2014/main" id="{15E93781-3BD3-4FFA-A958-574C7BDD418A}"/>
                </a:ext>
              </a:extLst>
            </p:cNvPr>
            <p:cNvSpPr>
              <a:spLocks noChangeArrowheads="1"/>
            </p:cNvSpPr>
            <p:nvPr/>
          </p:nvSpPr>
          <p:spPr bwMode="auto">
            <a:xfrm rot="-5400000">
              <a:off x="1086" y="2926"/>
              <a:ext cx="444"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PCTAR</a:t>
              </a:r>
            </a:p>
          </p:txBody>
        </p:sp>
      </p:grpSp>
    </p:spTree>
    <p:extLst>
      <p:ext uri="{BB962C8B-B14F-4D97-AF65-F5344CB8AC3E}">
        <p14:creationId xmlns:p14="http://schemas.microsoft.com/office/powerpoint/2010/main" val="1759631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56696" y="197379"/>
            <a:ext cx="8805333" cy="1083733"/>
          </a:xfrm>
        </p:spPr>
        <p:txBody>
          <a:bodyPr>
            <a:normAutofit/>
          </a:bodyPr>
          <a:lstStyle/>
          <a:p>
            <a:r>
              <a:rPr lang="en-US" altLang="en-US" dirty="0"/>
              <a:t>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4">
            <a:extLst>
              <a:ext uri="{FF2B5EF4-FFF2-40B4-BE49-F238E27FC236}">
                <a16:creationId xmlns:a16="http://schemas.microsoft.com/office/drawing/2014/main" id="{117E1951-2B81-491C-B4A6-90D7AA20CCB0}"/>
              </a:ext>
            </a:extLst>
          </p:cNvPr>
          <p:cNvSpPr>
            <a:spLocks noChangeArrowheads="1"/>
          </p:cNvSpPr>
          <p:nvPr/>
        </p:nvSpPr>
        <p:spPr bwMode="auto">
          <a:xfrm>
            <a:off x="3878263"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14" name="Rectangle 5">
            <a:extLst>
              <a:ext uri="{FF2B5EF4-FFF2-40B4-BE49-F238E27FC236}">
                <a16:creationId xmlns:a16="http://schemas.microsoft.com/office/drawing/2014/main" id="{A0D8BC80-4FA7-4385-9C1E-6CB5280FB897}"/>
              </a:ext>
            </a:extLst>
          </p:cNvPr>
          <p:cNvSpPr>
            <a:spLocks noChangeArrowheads="1"/>
          </p:cNvSpPr>
          <p:nvPr/>
        </p:nvSpPr>
        <p:spPr bwMode="auto">
          <a:xfrm>
            <a:off x="4121150" y="2119313"/>
            <a:ext cx="2651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15" name="Rectangle 6">
            <a:extLst>
              <a:ext uri="{FF2B5EF4-FFF2-40B4-BE49-F238E27FC236}">
                <a16:creationId xmlns:a16="http://schemas.microsoft.com/office/drawing/2014/main" id="{77F568AA-706D-4978-8608-A5578FA98020}"/>
              </a:ext>
            </a:extLst>
          </p:cNvPr>
          <p:cNvSpPr>
            <a:spLocks noChangeArrowheads="1"/>
          </p:cNvSpPr>
          <p:nvPr/>
        </p:nvSpPr>
        <p:spPr bwMode="auto">
          <a:xfrm>
            <a:off x="43576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16" name="Rectangle 7">
            <a:extLst>
              <a:ext uri="{FF2B5EF4-FFF2-40B4-BE49-F238E27FC236}">
                <a16:creationId xmlns:a16="http://schemas.microsoft.com/office/drawing/2014/main" id="{631EFF20-A306-4F1D-BF5E-628AB6D10710}"/>
              </a:ext>
            </a:extLst>
          </p:cNvPr>
          <p:cNvSpPr>
            <a:spLocks noChangeArrowheads="1"/>
          </p:cNvSpPr>
          <p:nvPr/>
        </p:nvSpPr>
        <p:spPr bwMode="auto">
          <a:xfrm>
            <a:off x="4586288" y="211931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17" name="Rectangle 8">
            <a:extLst>
              <a:ext uri="{FF2B5EF4-FFF2-40B4-BE49-F238E27FC236}">
                <a16:creationId xmlns:a16="http://schemas.microsoft.com/office/drawing/2014/main" id="{4557295F-0026-40EF-864C-30A7A284D1CD}"/>
              </a:ext>
            </a:extLst>
          </p:cNvPr>
          <p:cNvSpPr>
            <a:spLocks noChangeArrowheads="1"/>
          </p:cNvSpPr>
          <p:nvPr/>
        </p:nvSpPr>
        <p:spPr bwMode="auto">
          <a:xfrm>
            <a:off x="3811588" y="2308225"/>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76AB3FD9-4EB1-460E-B5D9-B9A4BBACFAE1}"/>
              </a:ext>
            </a:extLst>
          </p:cNvPr>
          <p:cNvSpPr>
            <a:spLocks noChangeArrowheads="1"/>
          </p:cNvSpPr>
          <p:nvPr/>
        </p:nvSpPr>
        <p:spPr bwMode="auto">
          <a:xfrm>
            <a:off x="3879850" y="2143125"/>
            <a:ext cx="979488"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Arc 10">
            <a:extLst>
              <a:ext uri="{FF2B5EF4-FFF2-40B4-BE49-F238E27FC236}">
                <a16:creationId xmlns:a16="http://schemas.microsoft.com/office/drawing/2014/main" id="{ED072C50-5BEE-4C21-9B4F-51DBF4F87345}"/>
              </a:ext>
            </a:extLst>
          </p:cNvPr>
          <p:cNvSpPr>
            <a:spLocks/>
          </p:cNvSpPr>
          <p:nvPr/>
        </p:nvSpPr>
        <p:spPr bwMode="auto">
          <a:xfrm>
            <a:off x="3971925" y="2006600"/>
            <a:ext cx="103188"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F17B3F47-1E08-48CD-95DD-B3358C25A8EE}"/>
              </a:ext>
            </a:extLst>
          </p:cNvPr>
          <p:cNvSpPr>
            <a:spLocks noChangeShapeType="1"/>
          </p:cNvSpPr>
          <p:nvPr/>
        </p:nvSpPr>
        <p:spPr bwMode="auto">
          <a:xfrm flipV="1">
            <a:off x="4022725" y="1771650"/>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Arc 12">
            <a:extLst>
              <a:ext uri="{FF2B5EF4-FFF2-40B4-BE49-F238E27FC236}">
                <a16:creationId xmlns:a16="http://schemas.microsoft.com/office/drawing/2014/main" id="{B51E9967-B11F-4ED1-9A14-0141A4533499}"/>
              </a:ext>
            </a:extLst>
          </p:cNvPr>
          <p:cNvSpPr>
            <a:spLocks/>
          </p:cNvSpPr>
          <p:nvPr/>
        </p:nvSpPr>
        <p:spPr bwMode="auto">
          <a:xfrm>
            <a:off x="4202113"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AE9D805B-3BF4-4876-A626-0CCA902F37B7}"/>
              </a:ext>
            </a:extLst>
          </p:cNvPr>
          <p:cNvSpPr>
            <a:spLocks/>
          </p:cNvSpPr>
          <p:nvPr/>
        </p:nvSpPr>
        <p:spPr bwMode="auto">
          <a:xfrm>
            <a:off x="4433888" y="2006600"/>
            <a:ext cx="103187"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64AA90A2-1EC7-4BE7-93D4-237DAA8AA04C}"/>
              </a:ext>
            </a:extLst>
          </p:cNvPr>
          <p:cNvSpPr>
            <a:spLocks noChangeShapeType="1"/>
          </p:cNvSpPr>
          <p:nvPr/>
        </p:nvSpPr>
        <p:spPr bwMode="auto">
          <a:xfrm flipV="1">
            <a:off x="4484688" y="1644650"/>
            <a:ext cx="0" cy="398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Arc 15">
            <a:extLst>
              <a:ext uri="{FF2B5EF4-FFF2-40B4-BE49-F238E27FC236}">
                <a16:creationId xmlns:a16="http://schemas.microsoft.com/office/drawing/2014/main" id="{6D4BBBE4-CD73-4C72-A5AB-81D1AAC03D22}"/>
              </a:ext>
            </a:extLst>
          </p:cNvPr>
          <p:cNvSpPr>
            <a:spLocks/>
          </p:cNvSpPr>
          <p:nvPr/>
        </p:nvSpPr>
        <p:spPr bwMode="auto">
          <a:xfrm>
            <a:off x="4664075" y="2006600"/>
            <a:ext cx="104775" cy="11906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6">
            <a:extLst>
              <a:ext uri="{FF2B5EF4-FFF2-40B4-BE49-F238E27FC236}">
                <a16:creationId xmlns:a16="http://schemas.microsoft.com/office/drawing/2014/main" id="{D8A7489A-501D-4B71-AA8B-54411F2EEA28}"/>
              </a:ext>
            </a:extLst>
          </p:cNvPr>
          <p:cNvSpPr>
            <a:spLocks noChangeShapeType="1"/>
          </p:cNvSpPr>
          <p:nvPr/>
        </p:nvSpPr>
        <p:spPr bwMode="auto">
          <a:xfrm flipV="1">
            <a:off x="4716463" y="1906588"/>
            <a:ext cx="0" cy="1365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5673E422-6AE5-43E4-8E85-5CDC4AD56886}"/>
              </a:ext>
            </a:extLst>
          </p:cNvPr>
          <p:cNvSpPr>
            <a:spLocks/>
          </p:cNvSpPr>
          <p:nvPr/>
        </p:nvSpPr>
        <p:spPr bwMode="auto">
          <a:xfrm>
            <a:off x="3744913" y="2362200"/>
            <a:ext cx="130175"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8609662F-CD83-4DCB-958B-EE6D141CE6A3}"/>
              </a:ext>
            </a:extLst>
          </p:cNvPr>
          <p:cNvSpPr>
            <a:spLocks noChangeShapeType="1"/>
          </p:cNvSpPr>
          <p:nvPr/>
        </p:nvSpPr>
        <p:spPr bwMode="auto">
          <a:xfrm flipH="1">
            <a:off x="3078163" y="242093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Arc 19">
            <a:extLst>
              <a:ext uri="{FF2B5EF4-FFF2-40B4-BE49-F238E27FC236}">
                <a16:creationId xmlns:a16="http://schemas.microsoft.com/office/drawing/2014/main" id="{BCE4B917-953E-4A6D-84A2-1E04E68A7D34}"/>
              </a:ext>
            </a:extLst>
          </p:cNvPr>
          <p:cNvSpPr>
            <a:spLocks/>
          </p:cNvSpPr>
          <p:nvPr/>
        </p:nvSpPr>
        <p:spPr bwMode="auto">
          <a:xfrm>
            <a:off x="3744913" y="2571750"/>
            <a:ext cx="130175"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2554D023-2C0E-483B-8811-486BF394BFCD}"/>
              </a:ext>
            </a:extLst>
          </p:cNvPr>
          <p:cNvSpPr>
            <a:spLocks noChangeShapeType="1"/>
          </p:cNvSpPr>
          <p:nvPr/>
        </p:nvSpPr>
        <p:spPr bwMode="auto">
          <a:xfrm flipH="1">
            <a:off x="3078163" y="2630488"/>
            <a:ext cx="6937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6EA22CB0-59EC-45BB-B997-5F5909AEC9D9}"/>
              </a:ext>
            </a:extLst>
          </p:cNvPr>
          <p:cNvSpPr>
            <a:spLocks noChangeArrowheads="1"/>
          </p:cNvSpPr>
          <p:nvPr/>
        </p:nvSpPr>
        <p:spPr bwMode="auto">
          <a:xfrm>
            <a:off x="4092575" y="23622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MUX1</a:t>
            </a:r>
          </a:p>
        </p:txBody>
      </p:sp>
      <p:sp>
        <p:nvSpPr>
          <p:cNvPr id="31" name="Rectangle 22">
            <a:extLst>
              <a:ext uri="{FF2B5EF4-FFF2-40B4-BE49-F238E27FC236}">
                <a16:creationId xmlns:a16="http://schemas.microsoft.com/office/drawing/2014/main" id="{64E87AD5-A162-4434-8877-662731F006ED}"/>
              </a:ext>
            </a:extLst>
          </p:cNvPr>
          <p:cNvSpPr>
            <a:spLocks noChangeArrowheads="1"/>
          </p:cNvSpPr>
          <p:nvPr/>
        </p:nvSpPr>
        <p:spPr bwMode="auto">
          <a:xfrm>
            <a:off x="3624263" y="1416050"/>
            <a:ext cx="781050"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9A3EE8BB-46A9-47F3-BB8D-6F3AB27EC472}"/>
              </a:ext>
            </a:extLst>
          </p:cNvPr>
          <p:cNvSpPr>
            <a:spLocks noChangeArrowheads="1"/>
          </p:cNvSpPr>
          <p:nvPr/>
        </p:nvSpPr>
        <p:spPr bwMode="auto">
          <a:xfrm>
            <a:off x="3719513" y="1570038"/>
            <a:ext cx="6207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a:t>
            </a:r>
          </a:p>
        </p:txBody>
      </p:sp>
      <p:sp>
        <p:nvSpPr>
          <p:cNvPr id="33" name="Line 24">
            <a:extLst>
              <a:ext uri="{FF2B5EF4-FFF2-40B4-BE49-F238E27FC236}">
                <a16:creationId xmlns:a16="http://schemas.microsoft.com/office/drawing/2014/main" id="{2F77BE98-6695-4EB8-AE79-6224A8883E0C}"/>
              </a:ext>
            </a:extLst>
          </p:cNvPr>
          <p:cNvSpPr>
            <a:spLocks noChangeShapeType="1"/>
          </p:cNvSpPr>
          <p:nvPr/>
        </p:nvSpPr>
        <p:spPr bwMode="auto">
          <a:xfrm>
            <a:off x="4722813" y="1916113"/>
            <a:ext cx="544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20EB98DD-E75E-4C87-9B60-0F0F83A2F516}"/>
              </a:ext>
            </a:extLst>
          </p:cNvPr>
          <p:cNvSpPr>
            <a:spLocks noChangeShapeType="1"/>
          </p:cNvSpPr>
          <p:nvPr/>
        </p:nvSpPr>
        <p:spPr bwMode="auto">
          <a:xfrm>
            <a:off x="4260850" y="1789113"/>
            <a:ext cx="1550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75859C29-6515-4151-AC7E-AAA8CF271EED}"/>
              </a:ext>
            </a:extLst>
          </p:cNvPr>
          <p:cNvSpPr>
            <a:spLocks noChangeShapeType="1"/>
          </p:cNvSpPr>
          <p:nvPr/>
        </p:nvSpPr>
        <p:spPr bwMode="auto">
          <a:xfrm>
            <a:off x="4500563" y="1644650"/>
            <a:ext cx="24574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02083AC3-B8E2-4E5B-B0E7-E0BF77E2262A}"/>
              </a:ext>
            </a:extLst>
          </p:cNvPr>
          <p:cNvSpPr>
            <a:spLocks noChangeShapeType="1"/>
          </p:cNvSpPr>
          <p:nvPr/>
        </p:nvSpPr>
        <p:spPr bwMode="auto">
          <a:xfrm>
            <a:off x="5259388" y="1924050"/>
            <a:ext cx="0" cy="12144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B4823F81-B716-45B7-92B8-1643D0595C1D}"/>
              </a:ext>
            </a:extLst>
          </p:cNvPr>
          <p:cNvSpPr>
            <a:spLocks noChangeArrowheads="1"/>
          </p:cNvSpPr>
          <p:nvPr/>
        </p:nvSpPr>
        <p:spPr bwMode="auto">
          <a:xfrm>
            <a:off x="5553075" y="2349500"/>
            <a:ext cx="501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38" name="Rectangle 29">
            <a:extLst>
              <a:ext uri="{FF2B5EF4-FFF2-40B4-BE49-F238E27FC236}">
                <a16:creationId xmlns:a16="http://schemas.microsoft.com/office/drawing/2014/main" id="{C4FF56EA-F747-46C9-9023-E86D61597293}"/>
              </a:ext>
            </a:extLst>
          </p:cNvPr>
          <p:cNvSpPr>
            <a:spLocks noChangeArrowheads="1"/>
          </p:cNvSpPr>
          <p:nvPr/>
        </p:nvSpPr>
        <p:spPr bwMode="auto">
          <a:xfrm>
            <a:off x="5497513" y="2352675"/>
            <a:ext cx="584200" cy="2603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66D9C4A5-C66F-44E5-B63F-6308686B0CF2}"/>
              </a:ext>
            </a:extLst>
          </p:cNvPr>
          <p:cNvSpPr>
            <a:spLocks/>
          </p:cNvSpPr>
          <p:nvPr/>
        </p:nvSpPr>
        <p:spPr bwMode="auto">
          <a:xfrm>
            <a:off x="6102350" y="2436813"/>
            <a:ext cx="130175" cy="9366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F14BA7DA-F7C8-45BB-AD36-26C5CE5163A7}"/>
              </a:ext>
            </a:extLst>
          </p:cNvPr>
          <p:cNvSpPr>
            <a:spLocks noChangeShapeType="1"/>
          </p:cNvSpPr>
          <p:nvPr/>
        </p:nvSpPr>
        <p:spPr bwMode="auto">
          <a:xfrm>
            <a:off x="6218238" y="2487613"/>
            <a:ext cx="5270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DCBE079A-3686-4221-A7BE-17750BC591EA}"/>
              </a:ext>
            </a:extLst>
          </p:cNvPr>
          <p:cNvSpPr>
            <a:spLocks noChangeArrowheads="1"/>
          </p:cNvSpPr>
          <p:nvPr/>
        </p:nvSpPr>
        <p:spPr bwMode="auto">
          <a:xfrm>
            <a:off x="6154738" y="2241550"/>
            <a:ext cx="54610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Load</a:t>
            </a:r>
          </a:p>
        </p:txBody>
      </p:sp>
      <p:sp>
        <p:nvSpPr>
          <p:cNvPr id="42" name="Line 33">
            <a:extLst>
              <a:ext uri="{FF2B5EF4-FFF2-40B4-BE49-F238E27FC236}">
                <a16:creationId xmlns:a16="http://schemas.microsoft.com/office/drawing/2014/main" id="{778CA864-A8BE-47A7-AAB0-B0FA7E184BA1}"/>
              </a:ext>
            </a:extLst>
          </p:cNvPr>
          <p:cNvSpPr>
            <a:spLocks noChangeShapeType="1"/>
          </p:cNvSpPr>
          <p:nvPr/>
        </p:nvSpPr>
        <p:spPr bwMode="auto">
          <a:xfrm flipV="1">
            <a:off x="6727825" y="1349375"/>
            <a:ext cx="0" cy="11509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D8FFAEEE-5891-42C8-BCF0-F728A73C8AA3}"/>
              </a:ext>
            </a:extLst>
          </p:cNvPr>
          <p:cNvSpPr>
            <a:spLocks noChangeShapeType="1"/>
          </p:cNvSpPr>
          <p:nvPr/>
        </p:nvSpPr>
        <p:spPr bwMode="auto">
          <a:xfrm flipV="1">
            <a:off x="5803900" y="1781175"/>
            <a:ext cx="0" cy="571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123460D1-88D8-419C-806B-8AAD1E8E684D}"/>
              </a:ext>
            </a:extLst>
          </p:cNvPr>
          <p:cNvSpPr>
            <a:spLocks/>
          </p:cNvSpPr>
          <p:nvPr/>
        </p:nvSpPr>
        <p:spPr bwMode="auto">
          <a:xfrm>
            <a:off x="5751513" y="2619375"/>
            <a:ext cx="104775" cy="1190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DE6C7EDA-2C27-4FAA-9DF8-8866F14C11D0}"/>
              </a:ext>
            </a:extLst>
          </p:cNvPr>
          <p:cNvSpPr>
            <a:spLocks noChangeShapeType="1"/>
          </p:cNvSpPr>
          <p:nvPr/>
        </p:nvSpPr>
        <p:spPr bwMode="auto">
          <a:xfrm>
            <a:off x="5803900" y="273843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C1B05DE-3EC8-4E50-B0F9-9BA7DBAF8C28}"/>
              </a:ext>
            </a:extLst>
          </p:cNvPr>
          <p:cNvSpPr>
            <a:spLocks noChangeShapeType="1"/>
          </p:cNvSpPr>
          <p:nvPr/>
        </p:nvSpPr>
        <p:spPr bwMode="auto">
          <a:xfrm>
            <a:off x="5265738" y="2843213"/>
            <a:ext cx="5461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8">
            <a:extLst>
              <a:ext uri="{FF2B5EF4-FFF2-40B4-BE49-F238E27FC236}">
                <a16:creationId xmlns:a16="http://schemas.microsoft.com/office/drawing/2014/main" id="{725918B2-EE9B-4A02-A26A-EB8F76516A17}"/>
              </a:ext>
            </a:extLst>
          </p:cNvPr>
          <p:cNvSpPr>
            <a:spLocks noChangeArrowheads="1"/>
          </p:cNvSpPr>
          <p:nvPr/>
        </p:nvSpPr>
        <p:spPr bwMode="auto">
          <a:xfrm>
            <a:off x="4789488" y="3128963"/>
            <a:ext cx="105092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8" name="Rectangle 39">
            <a:extLst>
              <a:ext uri="{FF2B5EF4-FFF2-40B4-BE49-F238E27FC236}">
                <a16:creationId xmlns:a16="http://schemas.microsoft.com/office/drawing/2014/main" id="{CAE45330-B8F7-413F-B737-321760C4CF13}"/>
              </a:ext>
            </a:extLst>
          </p:cNvPr>
          <p:cNvSpPr>
            <a:spLocks noChangeArrowheads="1"/>
          </p:cNvSpPr>
          <p:nvPr/>
        </p:nvSpPr>
        <p:spPr bwMode="auto">
          <a:xfrm>
            <a:off x="4805363" y="3133725"/>
            <a:ext cx="977900" cy="247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BD7DE6AE-24E2-4375-A8EA-9C0EA947C2ED}"/>
              </a:ext>
            </a:extLst>
          </p:cNvPr>
          <p:cNvSpPr>
            <a:spLocks/>
          </p:cNvSpPr>
          <p:nvPr/>
        </p:nvSpPr>
        <p:spPr bwMode="auto">
          <a:xfrm>
            <a:off x="4284663" y="3692525"/>
            <a:ext cx="103187" cy="1158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D7CEC6A5-A06D-4EB6-8200-243484A12E9D}"/>
              </a:ext>
            </a:extLst>
          </p:cNvPr>
          <p:cNvSpPr>
            <a:spLocks noChangeShapeType="1"/>
          </p:cNvSpPr>
          <p:nvPr/>
        </p:nvSpPr>
        <p:spPr bwMode="auto">
          <a:xfrm>
            <a:off x="4335463" y="2773363"/>
            <a:ext cx="0" cy="930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Rectangle 42">
            <a:extLst>
              <a:ext uri="{FF2B5EF4-FFF2-40B4-BE49-F238E27FC236}">
                <a16:creationId xmlns:a16="http://schemas.microsoft.com/office/drawing/2014/main" id="{73635508-2783-4DB3-80AA-D62505883194}"/>
              </a:ext>
            </a:extLst>
          </p:cNvPr>
          <p:cNvSpPr>
            <a:spLocks noChangeArrowheads="1"/>
          </p:cNvSpPr>
          <p:nvPr/>
        </p:nvSpPr>
        <p:spPr bwMode="auto">
          <a:xfrm>
            <a:off x="4014788" y="3824288"/>
            <a:ext cx="50958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52" name="Rectangle 43">
            <a:extLst>
              <a:ext uri="{FF2B5EF4-FFF2-40B4-BE49-F238E27FC236}">
                <a16:creationId xmlns:a16="http://schemas.microsoft.com/office/drawing/2014/main" id="{8DE8D0CB-F503-4FB0-A308-6E3FF46FAEF6}"/>
              </a:ext>
            </a:extLst>
          </p:cNvPr>
          <p:cNvSpPr>
            <a:spLocks noChangeArrowheads="1"/>
          </p:cNvSpPr>
          <p:nvPr/>
        </p:nvSpPr>
        <p:spPr bwMode="auto">
          <a:xfrm>
            <a:off x="3879850" y="3827463"/>
            <a:ext cx="815975" cy="2587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4">
            <a:extLst>
              <a:ext uri="{FF2B5EF4-FFF2-40B4-BE49-F238E27FC236}">
                <a16:creationId xmlns:a16="http://schemas.microsoft.com/office/drawing/2014/main" id="{8A42FA01-043E-4A10-87BE-E94611156076}"/>
              </a:ext>
            </a:extLst>
          </p:cNvPr>
          <p:cNvSpPr>
            <a:spLocks/>
          </p:cNvSpPr>
          <p:nvPr/>
        </p:nvSpPr>
        <p:spPr bwMode="auto">
          <a:xfrm>
            <a:off x="3090863" y="1362075"/>
            <a:ext cx="3632200" cy="842963"/>
          </a:xfrm>
          <a:custGeom>
            <a:avLst/>
            <a:gdLst>
              <a:gd name="T0" fmla="*/ 0 w 2137"/>
              <a:gd name="T1" fmla="*/ 544 h 545"/>
              <a:gd name="T2" fmla="*/ 232 w 2137"/>
              <a:gd name="T3" fmla="*/ 544 h 545"/>
              <a:gd name="T4" fmla="*/ 232 w 2137"/>
              <a:gd name="T5" fmla="*/ 0 h 545"/>
              <a:gd name="T6" fmla="*/ 2136 w 2137"/>
              <a:gd name="T7" fmla="*/ 0 h 545"/>
            </a:gdLst>
            <a:ahLst/>
            <a:cxnLst>
              <a:cxn ang="0">
                <a:pos x="T0" y="T1"/>
              </a:cxn>
              <a:cxn ang="0">
                <a:pos x="T2" y="T3"/>
              </a:cxn>
              <a:cxn ang="0">
                <a:pos x="T4" y="T5"/>
              </a:cxn>
              <a:cxn ang="0">
                <a:pos x="T6" y="T7"/>
              </a:cxn>
            </a:cxnLst>
            <a:rect l="0" t="0" r="r" b="b"/>
            <a:pathLst>
              <a:path w="2137" h="545">
                <a:moveTo>
                  <a:pt x="0" y="544"/>
                </a:moveTo>
                <a:lnTo>
                  <a:pt x="232" y="544"/>
                </a:lnTo>
                <a:lnTo>
                  <a:pt x="232" y="0"/>
                </a:lnTo>
                <a:lnTo>
                  <a:pt x="2136"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45">
            <a:extLst>
              <a:ext uri="{FF2B5EF4-FFF2-40B4-BE49-F238E27FC236}">
                <a16:creationId xmlns:a16="http://schemas.microsoft.com/office/drawing/2014/main" id="{0FAEBA13-1BEB-4627-A8AA-7697C576DC9F}"/>
              </a:ext>
            </a:extLst>
          </p:cNvPr>
          <p:cNvSpPr>
            <a:spLocks noChangeShapeType="1"/>
          </p:cNvSpPr>
          <p:nvPr/>
        </p:nvSpPr>
        <p:spPr bwMode="auto">
          <a:xfrm>
            <a:off x="6958013" y="1641475"/>
            <a:ext cx="0" cy="4518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Rectangle 46">
            <a:extLst>
              <a:ext uri="{FF2B5EF4-FFF2-40B4-BE49-F238E27FC236}">
                <a16:creationId xmlns:a16="http://schemas.microsoft.com/office/drawing/2014/main" id="{AE8AC36F-1EBA-433C-A4EB-53DE7231A904}"/>
              </a:ext>
            </a:extLst>
          </p:cNvPr>
          <p:cNvSpPr>
            <a:spLocks noChangeArrowheads="1"/>
          </p:cNvSpPr>
          <p:nvPr/>
        </p:nvSpPr>
        <p:spPr bwMode="auto">
          <a:xfrm>
            <a:off x="2411413" y="2143125"/>
            <a:ext cx="666750" cy="606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AB68ECBD-5416-4BC5-9F8B-ED6EFF99FFED}"/>
              </a:ext>
            </a:extLst>
          </p:cNvPr>
          <p:cNvSpPr>
            <a:spLocks noChangeArrowheads="1"/>
          </p:cNvSpPr>
          <p:nvPr/>
        </p:nvSpPr>
        <p:spPr bwMode="auto">
          <a:xfrm>
            <a:off x="2543175" y="2214563"/>
            <a:ext cx="555625" cy="4191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8">
            <a:extLst>
              <a:ext uri="{FF2B5EF4-FFF2-40B4-BE49-F238E27FC236}">
                <a16:creationId xmlns:a16="http://schemas.microsoft.com/office/drawing/2014/main" id="{88B04854-BFD0-4FB5-9EB0-A312CBD14A77}"/>
              </a:ext>
            </a:extLst>
          </p:cNvPr>
          <p:cNvSpPr>
            <a:spLocks noChangeArrowheads="1"/>
          </p:cNvSpPr>
          <p:nvPr/>
        </p:nvSpPr>
        <p:spPr bwMode="auto">
          <a:xfrm>
            <a:off x="2543175" y="2387600"/>
            <a:ext cx="53816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58" name="Arc 49">
            <a:extLst>
              <a:ext uri="{FF2B5EF4-FFF2-40B4-BE49-F238E27FC236}">
                <a16:creationId xmlns:a16="http://schemas.microsoft.com/office/drawing/2014/main" id="{A5AF4F38-28DD-48FB-8677-4A3788940C07}"/>
              </a:ext>
            </a:extLst>
          </p:cNvPr>
          <p:cNvSpPr>
            <a:spLocks/>
          </p:cNvSpPr>
          <p:nvPr/>
        </p:nvSpPr>
        <p:spPr bwMode="auto">
          <a:xfrm>
            <a:off x="2278063" y="215265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2E08E2D6-74D1-48CF-A388-89652ECD6408}"/>
              </a:ext>
            </a:extLst>
          </p:cNvPr>
          <p:cNvSpPr>
            <a:spLocks noChangeShapeType="1"/>
          </p:cNvSpPr>
          <p:nvPr/>
        </p:nvSpPr>
        <p:spPr bwMode="auto">
          <a:xfrm flipH="1">
            <a:off x="1541463" y="2209800"/>
            <a:ext cx="760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Arc 51">
            <a:extLst>
              <a:ext uri="{FF2B5EF4-FFF2-40B4-BE49-F238E27FC236}">
                <a16:creationId xmlns:a16="http://schemas.microsoft.com/office/drawing/2014/main" id="{A97ECDC0-E6B9-4EE7-82CD-7D6C18A82B98}"/>
              </a:ext>
            </a:extLst>
          </p:cNvPr>
          <p:cNvSpPr>
            <a:spLocks/>
          </p:cNvSpPr>
          <p:nvPr/>
        </p:nvSpPr>
        <p:spPr bwMode="auto">
          <a:xfrm>
            <a:off x="2278063" y="23622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D8A40720-6C7C-41FD-9A14-DE8B01D8245C}"/>
              </a:ext>
            </a:extLst>
          </p:cNvPr>
          <p:cNvSpPr>
            <a:spLocks noChangeShapeType="1"/>
          </p:cNvSpPr>
          <p:nvPr/>
        </p:nvSpPr>
        <p:spPr bwMode="auto">
          <a:xfrm flipH="1">
            <a:off x="1771650" y="2420938"/>
            <a:ext cx="530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Arc 53">
            <a:extLst>
              <a:ext uri="{FF2B5EF4-FFF2-40B4-BE49-F238E27FC236}">
                <a16:creationId xmlns:a16="http://schemas.microsoft.com/office/drawing/2014/main" id="{47ED4B7A-A43B-4654-AA48-176C64686783}"/>
              </a:ext>
            </a:extLst>
          </p:cNvPr>
          <p:cNvSpPr>
            <a:spLocks/>
          </p:cNvSpPr>
          <p:nvPr/>
        </p:nvSpPr>
        <p:spPr bwMode="auto">
          <a:xfrm>
            <a:off x="2278063" y="2571750"/>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754FA245-2B37-4DBF-8567-118BCEA521D9}"/>
              </a:ext>
            </a:extLst>
          </p:cNvPr>
          <p:cNvSpPr>
            <a:spLocks noChangeShapeType="1"/>
          </p:cNvSpPr>
          <p:nvPr/>
        </p:nvSpPr>
        <p:spPr bwMode="auto">
          <a:xfrm flipH="1">
            <a:off x="2084388" y="2630488"/>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Rectangle 55">
            <a:extLst>
              <a:ext uri="{FF2B5EF4-FFF2-40B4-BE49-F238E27FC236}">
                <a16:creationId xmlns:a16="http://schemas.microsoft.com/office/drawing/2014/main" id="{B8AFEEF0-CECC-4883-BF3B-DFFBC93FB105}"/>
              </a:ext>
            </a:extLst>
          </p:cNvPr>
          <p:cNvSpPr>
            <a:spLocks noChangeArrowheads="1"/>
          </p:cNvSpPr>
          <p:nvPr/>
        </p:nvSpPr>
        <p:spPr bwMode="auto">
          <a:xfrm>
            <a:off x="2371725" y="21193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65" name="Rectangle 56">
            <a:extLst>
              <a:ext uri="{FF2B5EF4-FFF2-40B4-BE49-F238E27FC236}">
                <a16:creationId xmlns:a16="http://schemas.microsoft.com/office/drawing/2014/main" id="{160DE60E-6D15-44DD-9912-8C4377E45E30}"/>
              </a:ext>
            </a:extLst>
          </p:cNvPr>
          <p:cNvSpPr>
            <a:spLocks noChangeArrowheads="1"/>
          </p:cNvSpPr>
          <p:nvPr/>
        </p:nvSpPr>
        <p:spPr bwMode="auto">
          <a:xfrm>
            <a:off x="2366963" y="253206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66" name="Rectangle 57">
            <a:extLst>
              <a:ext uri="{FF2B5EF4-FFF2-40B4-BE49-F238E27FC236}">
                <a16:creationId xmlns:a16="http://schemas.microsoft.com/office/drawing/2014/main" id="{43BDF7B2-D21D-4B49-9392-8F8ED450AD50}"/>
              </a:ext>
            </a:extLst>
          </p:cNvPr>
          <p:cNvSpPr>
            <a:spLocks noChangeArrowheads="1"/>
          </p:cNvSpPr>
          <p:nvPr/>
        </p:nvSpPr>
        <p:spPr bwMode="auto">
          <a:xfrm>
            <a:off x="2474913" y="3416300"/>
            <a:ext cx="603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67" name="Rectangle 58">
            <a:extLst>
              <a:ext uri="{FF2B5EF4-FFF2-40B4-BE49-F238E27FC236}">
                <a16:creationId xmlns:a16="http://schemas.microsoft.com/office/drawing/2014/main" id="{EFE534B0-8C79-4D66-A1B1-F8EA0CE91C16}"/>
              </a:ext>
            </a:extLst>
          </p:cNvPr>
          <p:cNvSpPr>
            <a:spLocks noChangeArrowheads="1"/>
          </p:cNvSpPr>
          <p:nvPr/>
        </p:nvSpPr>
        <p:spPr bwMode="auto">
          <a:xfrm>
            <a:off x="2427288" y="3659188"/>
            <a:ext cx="6286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68" name="Rectangle 59">
            <a:extLst>
              <a:ext uri="{FF2B5EF4-FFF2-40B4-BE49-F238E27FC236}">
                <a16:creationId xmlns:a16="http://schemas.microsoft.com/office/drawing/2014/main" id="{E8CB1864-89CE-4919-9DB8-56A63B7E212E}"/>
              </a:ext>
            </a:extLst>
          </p:cNvPr>
          <p:cNvSpPr>
            <a:spLocks noChangeArrowheads="1"/>
          </p:cNvSpPr>
          <p:nvPr/>
        </p:nvSpPr>
        <p:spPr bwMode="auto">
          <a:xfrm>
            <a:off x="2411413" y="3194050"/>
            <a:ext cx="666750"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60">
            <a:extLst>
              <a:ext uri="{FF2B5EF4-FFF2-40B4-BE49-F238E27FC236}">
                <a16:creationId xmlns:a16="http://schemas.microsoft.com/office/drawing/2014/main" id="{166B6C69-8BBF-47A7-B453-FA6C0D85149F}"/>
              </a:ext>
            </a:extLst>
          </p:cNvPr>
          <p:cNvSpPr>
            <a:spLocks/>
          </p:cNvSpPr>
          <p:nvPr/>
        </p:nvSpPr>
        <p:spPr bwMode="auto">
          <a:xfrm>
            <a:off x="2278063" y="3279775"/>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1">
            <a:extLst>
              <a:ext uri="{FF2B5EF4-FFF2-40B4-BE49-F238E27FC236}">
                <a16:creationId xmlns:a16="http://schemas.microsoft.com/office/drawing/2014/main" id="{C92D09B3-8B51-4549-87CD-1351A532D1AF}"/>
              </a:ext>
            </a:extLst>
          </p:cNvPr>
          <p:cNvSpPr>
            <a:spLocks noChangeShapeType="1"/>
          </p:cNvSpPr>
          <p:nvPr/>
        </p:nvSpPr>
        <p:spPr bwMode="auto">
          <a:xfrm flipH="1">
            <a:off x="2084388" y="333692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2">
            <a:extLst>
              <a:ext uri="{FF2B5EF4-FFF2-40B4-BE49-F238E27FC236}">
                <a16:creationId xmlns:a16="http://schemas.microsoft.com/office/drawing/2014/main" id="{C25A7A22-6510-45A3-8FC4-C4CD3A91BD71}"/>
              </a:ext>
            </a:extLst>
          </p:cNvPr>
          <p:cNvSpPr>
            <a:spLocks/>
          </p:cNvSpPr>
          <p:nvPr/>
        </p:nvSpPr>
        <p:spPr bwMode="auto">
          <a:xfrm>
            <a:off x="2278063" y="3416300"/>
            <a:ext cx="128587" cy="936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3">
            <a:extLst>
              <a:ext uri="{FF2B5EF4-FFF2-40B4-BE49-F238E27FC236}">
                <a16:creationId xmlns:a16="http://schemas.microsoft.com/office/drawing/2014/main" id="{5D7C611C-1A3D-43E8-BB86-9BB297B7DB9D}"/>
              </a:ext>
            </a:extLst>
          </p:cNvPr>
          <p:cNvSpPr>
            <a:spLocks noChangeShapeType="1"/>
          </p:cNvSpPr>
          <p:nvPr/>
        </p:nvSpPr>
        <p:spPr bwMode="auto">
          <a:xfrm flipH="1">
            <a:off x="2084388" y="3473450"/>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4">
            <a:extLst>
              <a:ext uri="{FF2B5EF4-FFF2-40B4-BE49-F238E27FC236}">
                <a16:creationId xmlns:a16="http://schemas.microsoft.com/office/drawing/2014/main" id="{DE129556-56D4-4B63-85A6-3628C8273FCA}"/>
              </a:ext>
            </a:extLst>
          </p:cNvPr>
          <p:cNvSpPr>
            <a:spLocks/>
          </p:cNvSpPr>
          <p:nvPr/>
        </p:nvSpPr>
        <p:spPr bwMode="auto">
          <a:xfrm>
            <a:off x="2278063" y="3551238"/>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5">
            <a:extLst>
              <a:ext uri="{FF2B5EF4-FFF2-40B4-BE49-F238E27FC236}">
                <a16:creationId xmlns:a16="http://schemas.microsoft.com/office/drawing/2014/main" id="{0829DF70-86DF-4651-9D37-5B73BF0E1075}"/>
              </a:ext>
            </a:extLst>
          </p:cNvPr>
          <p:cNvSpPr>
            <a:spLocks noChangeShapeType="1"/>
          </p:cNvSpPr>
          <p:nvPr/>
        </p:nvSpPr>
        <p:spPr bwMode="auto">
          <a:xfrm flipH="1">
            <a:off x="2084388" y="3609975"/>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6">
            <a:extLst>
              <a:ext uri="{FF2B5EF4-FFF2-40B4-BE49-F238E27FC236}">
                <a16:creationId xmlns:a16="http://schemas.microsoft.com/office/drawing/2014/main" id="{06A8F705-14BB-462F-8FBB-343B5488C1E6}"/>
              </a:ext>
            </a:extLst>
          </p:cNvPr>
          <p:cNvSpPr>
            <a:spLocks/>
          </p:cNvSpPr>
          <p:nvPr/>
        </p:nvSpPr>
        <p:spPr bwMode="auto">
          <a:xfrm>
            <a:off x="2278063" y="3698875"/>
            <a:ext cx="128587" cy="9525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7">
            <a:extLst>
              <a:ext uri="{FF2B5EF4-FFF2-40B4-BE49-F238E27FC236}">
                <a16:creationId xmlns:a16="http://schemas.microsoft.com/office/drawing/2014/main" id="{ACE20A0A-C827-4499-8539-4D1DC281DCAB}"/>
              </a:ext>
            </a:extLst>
          </p:cNvPr>
          <p:cNvSpPr>
            <a:spLocks noChangeShapeType="1"/>
          </p:cNvSpPr>
          <p:nvPr/>
        </p:nvSpPr>
        <p:spPr bwMode="auto">
          <a:xfrm flipH="1">
            <a:off x="2084388" y="3757613"/>
            <a:ext cx="2174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8">
            <a:extLst>
              <a:ext uri="{FF2B5EF4-FFF2-40B4-BE49-F238E27FC236}">
                <a16:creationId xmlns:a16="http://schemas.microsoft.com/office/drawing/2014/main" id="{70500C96-3957-43D2-A6C3-8AC8DDCEBFA0}"/>
              </a:ext>
            </a:extLst>
          </p:cNvPr>
          <p:cNvSpPr>
            <a:spLocks noChangeArrowheads="1"/>
          </p:cNvSpPr>
          <p:nvPr/>
        </p:nvSpPr>
        <p:spPr bwMode="auto">
          <a:xfrm>
            <a:off x="1852613" y="3192463"/>
            <a:ext cx="265112"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78" name="Rectangle 69">
            <a:extLst>
              <a:ext uri="{FF2B5EF4-FFF2-40B4-BE49-F238E27FC236}">
                <a16:creationId xmlns:a16="http://schemas.microsoft.com/office/drawing/2014/main" id="{BBD0BB39-A960-4876-B8D1-D0A99FB8394C}"/>
              </a:ext>
            </a:extLst>
          </p:cNvPr>
          <p:cNvSpPr>
            <a:spLocks noChangeArrowheads="1"/>
          </p:cNvSpPr>
          <p:nvPr/>
        </p:nvSpPr>
        <p:spPr bwMode="auto">
          <a:xfrm>
            <a:off x="1831975" y="3341688"/>
            <a:ext cx="2238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79" name="Rectangle 70">
            <a:extLst>
              <a:ext uri="{FF2B5EF4-FFF2-40B4-BE49-F238E27FC236}">
                <a16:creationId xmlns:a16="http://schemas.microsoft.com/office/drawing/2014/main" id="{E497062E-F6B9-4826-B109-E6C77D96FC19}"/>
              </a:ext>
            </a:extLst>
          </p:cNvPr>
          <p:cNvSpPr>
            <a:spLocks noChangeArrowheads="1"/>
          </p:cNvSpPr>
          <p:nvPr/>
        </p:nvSpPr>
        <p:spPr bwMode="auto">
          <a:xfrm>
            <a:off x="1841500" y="3476625"/>
            <a:ext cx="282575"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80" name="Rectangle 71">
            <a:extLst>
              <a:ext uri="{FF2B5EF4-FFF2-40B4-BE49-F238E27FC236}">
                <a16:creationId xmlns:a16="http://schemas.microsoft.com/office/drawing/2014/main" id="{052DB2BC-6EA8-4ABE-842D-9FBE7395B372}"/>
              </a:ext>
            </a:extLst>
          </p:cNvPr>
          <p:cNvSpPr>
            <a:spLocks noChangeArrowheads="1"/>
          </p:cNvSpPr>
          <p:nvPr/>
        </p:nvSpPr>
        <p:spPr bwMode="auto">
          <a:xfrm>
            <a:off x="1857375" y="3625850"/>
            <a:ext cx="27463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81" name="Arc 72">
            <a:extLst>
              <a:ext uri="{FF2B5EF4-FFF2-40B4-BE49-F238E27FC236}">
                <a16:creationId xmlns:a16="http://schemas.microsoft.com/office/drawing/2014/main" id="{5BE4EE57-581A-4C86-82FB-052ED7C199A5}"/>
              </a:ext>
            </a:extLst>
          </p:cNvPr>
          <p:cNvSpPr>
            <a:spLocks/>
          </p:cNvSpPr>
          <p:nvPr/>
        </p:nvSpPr>
        <p:spPr bwMode="auto">
          <a:xfrm>
            <a:off x="2584450" y="3883025"/>
            <a:ext cx="104775"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3">
            <a:extLst>
              <a:ext uri="{FF2B5EF4-FFF2-40B4-BE49-F238E27FC236}">
                <a16:creationId xmlns:a16="http://schemas.microsoft.com/office/drawing/2014/main" id="{6E669B53-3F31-46F5-B560-46B8AF65D894}"/>
              </a:ext>
            </a:extLst>
          </p:cNvPr>
          <p:cNvSpPr>
            <a:spLocks noChangeShapeType="1"/>
          </p:cNvSpPr>
          <p:nvPr/>
        </p:nvSpPr>
        <p:spPr bwMode="auto">
          <a:xfrm>
            <a:off x="2636838" y="3998913"/>
            <a:ext cx="0" cy="261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4">
            <a:extLst>
              <a:ext uri="{FF2B5EF4-FFF2-40B4-BE49-F238E27FC236}">
                <a16:creationId xmlns:a16="http://schemas.microsoft.com/office/drawing/2014/main" id="{73328C1D-6A63-4454-BB10-D8A7A9788C45}"/>
              </a:ext>
            </a:extLst>
          </p:cNvPr>
          <p:cNvSpPr>
            <a:spLocks/>
          </p:cNvSpPr>
          <p:nvPr/>
        </p:nvSpPr>
        <p:spPr bwMode="auto">
          <a:xfrm>
            <a:off x="2816225" y="3883025"/>
            <a:ext cx="103188" cy="11588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5">
            <a:extLst>
              <a:ext uri="{FF2B5EF4-FFF2-40B4-BE49-F238E27FC236}">
                <a16:creationId xmlns:a16="http://schemas.microsoft.com/office/drawing/2014/main" id="{D3DEBC54-A406-4ABD-A3F8-DCEB639A9C33}"/>
              </a:ext>
            </a:extLst>
          </p:cNvPr>
          <p:cNvSpPr>
            <a:spLocks noChangeShapeType="1"/>
          </p:cNvSpPr>
          <p:nvPr/>
        </p:nvSpPr>
        <p:spPr bwMode="auto">
          <a:xfrm>
            <a:off x="2867025" y="3998913"/>
            <a:ext cx="0" cy="4714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Freeform 76">
            <a:extLst>
              <a:ext uri="{FF2B5EF4-FFF2-40B4-BE49-F238E27FC236}">
                <a16:creationId xmlns:a16="http://schemas.microsoft.com/office/drawing/2014/main" id="{7F54D608-4B9D-437D-818B-170581559B1D}"/>
              </a:ext>
            </a:extLst>
          </p:cNvPr>
          <p:cNvSpPr>
            <a:spLocks/>
          </p:cNvSpPr>
          <p:nvPr/>
        </p:nvSpPr>
        <p:spPr bwMode="auto">
          <a:xfrm>
            <a:off x="2098675" y="2625725"/>
            <a:ext cx="1538288" cy="347663"/>
          </a:xfrm>
          <a:custGeom>
            <a:avLst/>
            <a:gdLst>
              <a:gd name="T0" fmla="*/ 0 w 905"/>
              <a:gd name="T1" fmla="*/ 0 h 225"/>
              <a:gd name="T2" fmla="*/ 0 w 905"/>
              <a:gd name="T3" fmla="*/ 224 h 225"/>
              <a:gd name="T4" fmla="*/ 904 w 905"/>
              <a:gd name="T5" fmla="*/ 224 h 225"/>
            </a:gdLst>
            <a:ahLst/>
            <a:cxnLst>
              <a:cxn ang="0">
                <a:pos x="T0" y="T1"/>
              </a:cxn>
              <a:cxn ang="0">
                <a:pos x="T2" y="T3"/>
              </a:cxn>
              <a:cxn ang="0">
                <a:pos x="T4" y="T5"/>
              </a:cxn>
            </a:cxnLst>
            <a:rect l="0" t="0" r="r" b="b"/>
            <a:pathLst>
              <a:path w="905" h="225">
                <a:moveTo>
                  <a:pt x="0" y="0"/>
                </a:moveTo>
                <a:lnTo>
                  <a:pt x="0" y="224"/>
                </a:lnTo>
                <a:lnTo>
                  <a:pt x="904" y="22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7">
            <a:extLst>
              <a:ext uri="{FF2B5EF4-FFF2-40B4-BE49-F238E27FC236}">
                <a16:creationId xmlns:a16="http://schemas.microsoft.com/office/drawing/2014/main" id="{C0EE800F-C2A1-4B24-950A-BA03AB7C18E2}"/>
              </a:ext>
            </a:extLst>
          </p:cNvPr>
          <p:cNvSpPr>
            <a:spLocks noChangeShapeType="1"/>
          </p:cNvSpPr>
          <p:nvPr/>
        </p:nvSpPr>
        <p:spPr bwMode="auto">
          <a:xfrm>
            <a:off x="3105150" y="3548063"/>
            <a:ext cx="5159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Rectangle 78">
            <a:extLst>
              <a:ext uri="{FF2B5EF4-FFF2-40B4-BE49-F238E27FC236}">
                <a16:creationId xmlns:a16="http://schemas.microsoft.com/office/drawing/2014/main" id="{DA80BCD4-3039-4778-B21B-96861EFB0512}"/>
              </a:ext>
            </a:extLst>
          </p:cNvPr>
          <p:cNvSpPr>
            <a:spLocks noChangeArrowheads="1"/>
          </p:cNvSpPr>
          <p:nvPr/>
        </p:nvSpPr>
        <p:spPr bwMode="auto">
          <a:xfrm>
            <a:off x="3092450" y="3341688"/>
            <a:ext cx="4937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88" name="Line 79">
            <a:extLst>
              <a:ext uri="{FF2B5EF4-FFF2-40B4-BE49-F238E27FC236}">
                <a16:creationId xmlns:a16="http://schemas.microsoft.com/office/drawing/2014/main" id="{54975C07-7396-44C7-A828-70697EB72361}"/>
              </a:ext>
            </a:extLst>
          </p:cNvPr>
          <p:cNvSpPr>
            <a:spLocks noChangeShapeType="1"/>
          </p:cNvSpPr>
          <p:nvPr/>
        </p:nvSpPr>
        <p:spPr bwMode="auto">
          <a:xfrm flipV="1">
            <a:off x="3643313" y="2959100"/>
            <a:ext cx="0" cy="5953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80">
            <a:extLst>
              <a:ext uri="{FF2B5EF4-FFF2-40B4-BE49-F238E27FC236}">
                <a16:creationId xmlns:a16="http://schemas.microsoft.com/office/drawing/2014/main" id="{0FED167F-683F-49BE-B195-F54B11A97571}"/>
              </a:ext>
            </a:extLst>
          </p:cNvPr>
          <p:cNvSpPr>
            <a:spLocks noChangeArrowheads="1"/>
          </p:cNvSpPr>
          <p:nvPr/>
        </p:nvSpPr>
        <p:spPr bwMode="auto">
          <a:xfrm>
            <a:off x="3232150" y="3762375"/>
            <a:ext cx="595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Clock</a:t>
            </a:r>
          </a:p>
        </p:txBody>
      </p:sp>
      <p:sp>
        <p:nvSpPr>
          <p:cNvPr id="90" name="Line 81">
            <a:extLst>
              <a:ext uri="{FF2B5EF4-FFF2-40B4-BE49-F238E27FC236}">
                <a16:creationId xmlns:a16="http://schemas.microsoft.com/office/drawing/2014/main" id="{837B8273-D4D0-4A84-8416-5A6576A32DE8}"/>
              </a:ext>
            </a:extLst>
          </p:cNvPr>
          <p:cNvSpPr>
            <a:spLocks noChangeShapeType="1"/>
          </p:cNvSpPr>
          <p:nvPr/>
        </p:nvSpPr>
        <p:spPr bwMode="auto">
          <a:xfrm flipH="1">
            <a:off x="3702050" y="3970338"/>
            <a:ext cx="177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Freeform 82">
            <a:extLst>
              <a:ext uri="{FF2B5EF4-FFF2-40B4-BE49-F238E27FC236}">
                <a16:creationId xmlns:a16="http://schemas.microsoft.com/office/drawing/2014/main" id="{A549F127-89B2-405A-8186-300122C56D37}"/>
              </a:ext>
            </a:extLst>
          </p:cNvPr>
          <p:cNvSpPr>
            <a:spLocks/>
          </p:cNvSpPr>
          <p:nvPr/>
        </p:nvSpPr>
        <p:spPr bwMode="auto">
          <a:xfrm>
            <a:off x="3892550" y="3889375"/>
            <a:ext cx="84138" cy="136525"/>
          </a:xfrm>
          <a:custGeom>
            <a:avLst/>
            <a:gdLst>
              <a:gd name="T0" fmla="*/ 0 w 49"/>
              <a:gd name="T1" fmla="*/ 0 h 89"/>
              <a:gd name="T2" fmla="*/ 48 w 49"/>
              <a:gd name="T3" fmla="*/ 48 h 89"/>
              <a:gd name="T4" fmla="*/ 0 w 49"/>
              <a:gd name="T5" fmla="*/ 88 h 89"/>
            </a:gdLst>
            <a:ahLst/>
            <a:cxnLst>
              <a:cxn ang="0">
                <a:pos x="T0" y="T1"/>
              </a:cxn>
              <a:cxn ang="0">
                <a:pos x="T2" y="T3"/>
              </a:cxn>
              <a:cxn ang="0">
                <a:pos x="T4" y="T5"/>
              </a:cxn>
            </a:cxnLst>
            <a:rect l="0" t="0" r="r" b="b"/>
            <a:pathLst>
              <a:path w="49" h="89">
                <a:moveTo>
                  <a:pt x="0" y="0"/>
                </a:moveTo>
                <a:lnTo>
                  <a:pt x="48" y="48"/>
                </a:lnTo>
                <a:lnTo>
                  <a:pt x="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 name="Arc 83">
            <a:extLst>
              <a:ext uri="{FF2B5EF4-FFF2-40B4-BE49-F238E27FC236}">
                <a16:creationId xmlns:a16="http://schemas.microsoft.com/office/drawing/2014/main" id="{91E41A42-F35F-46A1-8606-51A395BD1FB6}"/>
              </a:ext>
            </a:extLst>
          </p:cNvPr>
          <p:cNvSpPr>
            <a:spLocks/>
          </p:cNvSpPr>
          <p:nvPr/>
        </p:nvSpPr>
        <p:spPr bwMode="auto">
          <a:xfrm>
            <a:off x="4284663" y="4533900"/>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0A702DB9-2CDA-4EA6-BC44-DA5445A86FE5}"/>
              </a:ext>
            </a:extLst>
          </p:cNvPr>
          <p:cNvSpPr>
            <a:spLocks noChangeShapeType="1"/>
          </p:cNvSpPr>
          <p:nvPr/>
        </p:nvSpPr>
        <p:spPr bwMode="auto">
          <a:xfrm>
            <a:off x="4335463" y="4111625"/>
            <a:ext cx="0" cy="4333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5">
            <a:extLst>
              <a:ext uri="{FF2B5EF4-FFF2-40B4-BE49-F238E27FC236}">
                <a16:creationId xmlns:a16="http://schemas.microsoft.com/office/drawing/2014/main" id="{BF24AC45-973B-444F-B472-0FE317DF1E36}"/>
              </a:ext>
            </a:extLst>
          </p:cNvPr>
          <p:cNvSpPr>
            <a:spLocks noChangeShapeType="1"/>
          </p:cNvSpPr>
          <p:nvPr/>
        </p:nvSpPr>
        <p:spPr bwMode="auto">
          <a:xfrm>
            <a:off x="4341813" y="4316413"/>
            <a:ext cx="9255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6">
            <a:extLst>
              <a:ext uri="{FF2B5EF4-FFF2-40B4-BE49-F238E27FC236}">
                <a16:creationId xmlns:a16="http://schemas.microsoft.com/office/drawing/2014/main" id="{78412C4D-A06E-4788-AA7E-49A45C9AAA56}"/>
              </a:ext>
            </a:extLst>
          </p:cNvPr>
          <p:cNvSpPr>
            <a:spLocks/>
          </p:cNvSpPr>
          <p:nvPr/>
        </p:nvSpPr>
        <p:spPr bwMode="auto">
          <a:xfrm>
            <a:off x="5208588" y="3386138"/>
            <a:ext cx="104775" cy="119062"/>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Line 87">
            <a:extLst>
              <a:ext uri="{FF2B5EF4-FFF2-40B4-BE49-F238E27FC236}">
                <a16:creationId xmlns:a16="http://schemas.microsoft.com/office/drawing/2014/main" id="{A3575597-C6D7-44C0-8811-0C698C2730D5}"/>
              </a:ext>
            </a:extLst>
          </p:cNvPr>
          <p:cNvSpPr>
            <a:spLocks noChangeShapeType="1"/>
          </p:cNvSpPr>
          <p:nvPr/>
        </p:nvSpPr>
        <p:spPr bwMode="auto">
          <a:xfrm flipV="1">
            <a:off x="5259388" y="3479800"/>
            <a:ext cx="0" cy="841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D51FC2E3-A47A-483C-9F70-649DF0E560BD}"/>
              </a:ext>
            </a:extLst>
          </p:cNvPr>
          <p:cNvSpPr>
            <a:spLocks noChangeShapeType="1"/>
          </p:cNvSpPr>
          <p:nvPr/>
        </p:nvSpPr>
        <p:spPr bwMode="auto">
          <a:xfrm>
            <a:off x="1782763" y="2427288"/>
            <a:ext cx="0" cy="39512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Line 90">
            <a:extLst>
              <a:ext uri="{FF2B5EF4-FFF2-40B4-BE49-F238E27FC236}">
                <a16:creationId xmlns:a16="http://schemas.microsoft.com/office/drawing/2014/main" id="{BE7DC1E2-82B1-4D21-876D-0930D6E5917A}"/>
              </a:ext>
            </a:extLst>
          </p:cNvPr>
          <p:cNvSpPr>
            <a:spLocks noChangeShapeType="1"/>
          </p:cNvSpPr>
          <p:nvPr/>
        </p:nvSpPr>
        <p:spPr bwMode="auto">
          <a:xfrm>
            <a:off x="2024063" y="4248150"/>
            <a:ext cx="0" cy="1911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1">
            <a:extLst>
              <a:ext uri="{FF2B5EF4-FFF2-40B4-BE49-F238E27FC236}">
                <a16:creationId xmlns:a16="http://schemas.microsoft.com/office/drawing/2014/main" id="{8E812A54-744B-4B2F-AAFA-259E4F697832}"/>
              </a:ext>
            </a:extLst>
          </p:cNvPr>
          <p:cNvSpPr>
            <a:spLocks noChangeShapeType="1"/>
          </p:cNvSpPr>
          <p:nvPr/>
        </p:nvSpPr>
        <p:spPr bwMode="auto">
          <a:xfrm>
            <a:off x="2255838" y="4457700"/>
            <a:ext cx="0" cy="14906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2">
            <a:extLst>
              <a:ext uri="{FF2B5EF4-FFF2-40B4-BE49-F238E27FC236}">
                <a16:creationId xmlns:a16="http://schemas.microsoft.com/office/drawing/2014/main" id="{DC2FBA32-C8BA-455A-98D6-845DCE2E9F3D}"/>
              </a:ext>
            </a:extLst>
          </p:cNvPr>
          <p:cNvSpPr>
            <a:spLocks noChangeShapeType="1"/>
          </p:cNvSpPr>
          <p:nvPr/>
        </p:nvSpPr>
        <p:spPr bwMode="auto">
          <a:xfrm>
            <a:off x="2011363" y="4240213"/>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472BD43B-94CF-47C8-9503-412289405BE2}"/>
              </a:ext>
            </a:extLst>
          </p:cNvPr>
          <p:cNvSpPr>
            <a:spLocks noChangeShapeType="1"/>
          </p:cNvSpPr>
          <p:nvPr/>
        </p:nvSpPr>
        <p:spPr bwMode="auto">
          <a:xfrm>
            <a:off x="2262188" y="4452938"/>
            <a:ext cx="623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4">
            <a:extLst>
              <a:ext uri="{FF2B5EF4-FFF2-40B4-BE49-F238E27FC236}">
                <a16:creationId xmlns:a16="http://schemas.microsoft.com/office/drawing/2014/main" id="{55DF6EA0-ABCE-4F5F-A0E3-A30003826C1B}"/>
              </a:ext>
            </a:extLst>
          </p:cNvPr>
          <p:cNvSpPr>
            <a:spLocks noChangeArrowheads="1"/>
          </p:cNvSpPr>
          <p:nvPr/>
        </p:nvSpPr>
        <p:spPr bwMode="auto">
          <a:xfrm>
            <a:off x="2574925" y="4670425"/>
            <a:ext cx="3738563" cy="752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5">
            <a:extLst>
              <a:ext uri="{FF2B5EF4-FFF2-40B4-BE49-F238E27FC236}">
                <a16:creationId xmlns:a16="http://schemas.microsoft.com/office/drawing/2014/main" id="{C95FE7B4-CDEF-4678-AF96-380A5E84D4F0}"/>
              </a:ext>
            </a:extLst>
          </p:cNvPr>
          <p:cNvSpPr>
            <a:spLocks noChangeArrowheads="1"/>
          </p:cNvSpPr>
          <p:nvPr/>
        </p:nvSpPr>
        <p:spPr bwMode="auto">
          <a:xfrm>
            <a:off x="3702050" y="4875213"/>
            <a:ext cx="1357313"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p:txBody>
      </p:sp>
      <p:sp>
        <p:nvSpPr>
          <p:cNvPr id="104" name="Rectangle 96">
            <a:extLst>
              <a:ext uri="{FF2B5EF4-FFF2-40B4-BE49-F238E27FC236}">
                <a16:creationId xmlns:a16="http://schemas.microsoft.com/office/drawing/2014/main" id="{AFE17C98-C440-4F9E-B634-337519984B5C}"/>
              </a:ext>
            </a:extLst>
          </p:cNvPr>
          <p:cNvSpPr>
            <a:spLocks noChangeArrowheads="1"/>
          </p:cNvSpPr>
          <p:nvPr/>
        </p:nvSpPr>
        <p:spPr bwMode="auto">
          <a:xfrm>
            <a:off x="2719388" y="5207000"/>
            <a:ext cx="8588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Microops</a:t>
            </a:r>
          </a:p>
        </p:txBody>
      </p:sp>
      <p:sp>
        <p:nvSpPr>
          <p:cNvPr id="105" name="Rectangle 97">
            <a:extLst>
              <a:ext uri="{FF2B5EF4-FFF2-40B4-BE49-F238E27FC236}">
                <a16:creationId xmlns:a16="http://schemas.microsoft.com/office/drawing/2014/main" id="{BDA9351B-D423-4597-8294-D8F883A46615}"/>
              </a:ext>
            </a:extLst>
          </p:cNvPr>
          <p:cNvSpPr>
            <a:spLocks noChangeArrowheads="1"/>
          </p:cNvSpPr>
          <p:nvPr/>
        </p:nvSpPr>
        <p:spPr bwMode="auto">
          <a:xfrm>
            <a:off x="38623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106" name="Rectangle 98">
            <a:extLst>
              <a:ext uri="{FF2B5EF4-FFF2-40B4-BE49-F238E27FC236}">
                <a16:creationId xmlns:a16="http://schemas.microsoft.com/office/drawing/2014/main" id="{B1C53B8C-67A6-4A1B-AFB8-912AB60A3EDA}"/>
              </a:ext>
            </a:extLst>
          </p:cNvPr>
          <p:cNvSpPr>
            <a:spLocks noChangeArrowheads="1"/>
          </p:cNvSpPr>
          <p:nvPr/>
        </p:nvSpPr>
        <p:spPr bwMode="auto">
          <a:xfrm>
            <a:off x="4637088"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107" name="Rectangle 99">
            <a:extLst>
              <a:ext uri="{FF2B5EF4-FFF2-40B4-BE49-F238E27FC236}">
                <a16:creationId xmlns:a16="http://schemas.microsoft.com/office/drawing/2014/main" id="{195F71FA-969D-417A-A2C6-9D27BF41A9EF}"/>
              </a:ext>
            </a:extLst>
          </p:cNvPr>
          <p:cNvSpPr>
            <a:spLocks noChangeArrowheads="1"/>
          </p:cNvSpPr>
          <p:nvPr/>
        </p:nvSpPr>
        <p:spPr bwMode="auto">
          <a:xfrm>
            <a:off x="5489575" y="5207000"/>
            <a:ext cx="4000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108" name="Arc 100">
            <a:extLst>
              <a:ext uri="{FF2B5EF4-FFF2-40B4-BE49-F238E27FC236}">
                <a16:creationId xmlns:a16="http://schemas.microsoft.com/office/drawing/2014/main" id="{5ED3F20F-E017-4CB0-BB83-BE42D75855FF}"/>
              </a:ext>
            </a:extLst>
          </p:cNvPr>
          <p:cNvSpPr>
            <a:spLocks/>
          </p:cNvSpPr>
          <p:nvPr/>
        </p:nvSpPr>
        <p:spPr bwMode="auto">
          <a:xfrm>
            <a:off x="344170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Arc 101">
            <a:extLst>
              <a:ext uri="{FF2B5EF4-FFF2-40B4-BE49-F238E27FC236}">
                <a16:creationId xmlns:a16="http://schemas.microsoft.com/office/drawing/2014/main" id="{0225AA31-DBB6-4127-85A0-1355184BDE47}"/>
              </a:ext>
            </a:extLst>
          </p:cNvPr>
          <p:cNvSpPr>
            <a:spLocks/>
          </p:cNvSpPr>
          <p:nvPr/>
        </p:nvSpPr>
        <p:spPr bwMode="auto">
          <a:xfrm>
            <a:off x="5357813" y="5661025"/>
            <a:ext cx="103187"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Line 102">
            <a:extLst>
              <a:ext uri="{FF2B5EF4-FFF2-40B4-BE49-F238E27FC236}">
                <a16:creationId xmlns:a16="http://schemas.microsoft.com/office/drawing/2014/main" id="{05DB81DA-293E-4CC1-A7AA-745CC770D4C9}"/>
              </a:ext>
            </a:extLst>
          </p:cNvPr>
          <p:cNvSpPr>
            <a:spLocks noChangeShapeType="1"/>
          </p:cNvSpPr>
          <p:nvPr/>
        </p:nvSpPr>
        <p:spPr bwMode="auto">
          <a:xfrm>
            <a:off x="540067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1" name="Line 104">
            <a:extLst>
              <a:ext uri="{FF2B5EF4-FFF2-40B4-BE49-F238E27FC236}">
                <a16:creationId xmlns:a16="http://schemas.microsoft.com/office/drawing/2014/main" id="{DC6D019B-9722-4F01-B37A-540882346195}"/>
              </a:ext>
            </a:extLst>
          </p:cNvPr>
          <p:cNvSpPr>
            <a:spLocks noChangeShapeType="1"/>
          </p:cNvSpPr>
          <p:nvPr/>
        </p:nvSpPr>
        <p:spPr bwMode="auto">
          <a:xfrm>
            <a:off x="4638675" y="5429250"/>
            <a:ext cx="0" cy="958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Arc 105">
            <a:extLst>
              <a:ext uri="{FF2B5EF4-FFF2-40B4-BE49-F238E27FC236}">
                <a16:creationId xmlns:a16="http://schemas.microsoft.com/office/drawing/2014/main" id="{9B675292-0129-44DB-9AA0-7A81399A44CB}"/>
              </a:ext>
            </a:extLst>
          </p:cNvPr>
          <p:cNvSpPr>
            <a:spLocks/>
          </p:cNvSpPr>
          <p:nvPr/>
        </p:nvSpPr>
        <p:spPr bwMode="auto">
          <a:xfrm>
            <a:off x="6051550" y="5661025"/>
            <a:ext cx="103188"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rc 106">
            <a:extLst>
              <a:ext uri="{FF2B5EF4-FFF2-40B4-BE49-F238E27FC236}">
                <a16:creationId xmlns:a16="http://schemas.microsoft.com/office/drawing/2014/main" id="{41715510-3C89-4D41-A043-7870EE9C6EE4}"/>
              </a:ext>
            </a:extLst>
          </p:cNvPr>
          <p:cNvSpPr>
            <a:spLocks/>
          </p:cNvSpPr>
          <p:nvPr/>
        </p:nvSpPr>
        <p:spPr bwMode="auto">
          <a:xfrm>
            <a:off x="2747963" y="5661025"/>
            <a:ext cx="104775" cy="1174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Line 107">
            <a:extLst>
              <a:ext uri="{FF2B5EF4-FFF2-40B4-BE49-F238E27FC236}">
                <a16:creationId xmlns:a16="http://schemas.microsoft.com/office/drawing/2014/main" id="{E557DFE1-AAB2-4046-A375-AAD0AA9E24D1}"/>
              </a:ext>
            </a:extLst>
          </p:cNvPr>
          <p:cNvSpPr>
            <a:spLocks noChangeShapeType="1"/>
          </p:cNvSpPr>
          <p:nvPr/>
        </p:nvSpPr>
        <p:spPr bwMode="auto">
          <a:xfrm>
            <a:off x="27987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108">
            <a:extLst>
              <a:ext uri="{FF2B5EF4-FFF2-40B4-BE49-F238E27FC236}">
                <a16:creationId xmlns:a16="http://schemas.microsoft.com/office/drawing/2014/main" id="{444FE065-317D-49C3-AED8-BD18BEEAA97F}"/>
              </a:ext>
            </a:extLst>
          </p:cNvPr>
          <p:cNvSpPr>
            <a:spLocks noChangeShapeType="1"/>
          </p:cNvSpPr>
          <p:nvPr/>
        </p:nvSpPr>
        <p:spPr bwMode="auto">
          <a:xfrm flipH="1">
            <a:off x="2254250" y="5937250"/>
            <a:ext cx="162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Line 109">
            <a:extLst>
              <a:ext uri="{FF2B5EF4-FFF2-40B4-BE49-F238E27FC236}">
                <a16:creationId xmlns:a16="http://schemas.microsoft.com/office/drawing/2014/main" id="{4FBFEAC4-2EF1-4555-9232-BDDC5B029634}"/>
              </a:ext>
            </a:extLst>
          </p:cNvPr>
          <p:cNvSpPr>
            <a:spLocks noChangeShapeType="1"/>
          </p:cNvSpPr>
          <p:nvPr/>
        </p:nvSpPr>
        <p:spPr bwMode="auto">
          <a:xfrm>
            <a:off x="2030413" y="6148388"/>
            <a:ext cx="22018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10">
            <a:extLst>
              <a:ext uri="{FF2B5EF4-FFF2-40B4-BE49-F238E27FC236}">
                <a16:creationId xmlns:a16="http://schemas.microsoft.com/office/drawing/2014/main" id="{4BAC6344-71B7-43DE-A60F-E0C36CED6E2A}"/>
              </a:ext>
            </a:extLst>
          </p:cNvPr>
          <p:cNvSpPr>
            <a:spLocks noChangeShapeType="1"/>
          </p:cNvSpPr>
          <p:nvPr/>
        </p:nvSpPr>
        <p:spPr bwMode="auto">
          <a:xfrm>
            <a:off x="1800225" y="6361113"/>
            <a:ext cx="28273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1">
            <a:extLst>
              <a:ext uri="{FF2B5EF4-FFF2-40B4-BE49-F238E27FC236}">
                <a16:creationId xmlns:a16="http://schemas.microsoft.com/office/drawing/2014/main" id="{63D0B693-E321-4D1C-8E06-FA91D25E5D88}"/>
              </a:ext>
            </a:extLst>
          </p:cNvPr>
          <p:cNvSpPr>
            <a:spLocks noChangeShapeType="1"/>
          </p:cNvSpPr>
          <p:nvPr/>
        </p:nvSpPr>
        <p:spPr bwMode="auto">
          <a:xfrm>
            <a:off x="1568450" y="6570663"/>
            <a:ext cx="3459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2">
            <a:extLst>
              <a:ext uri="{FF2B5EF4-FFF2-40B4-BE49-F238E27FC236}">
                <a16:creationId xmlns:a16="http://schemas.microsoft.com/office/drawing/2014/main" id="{9C945707-E852-4D11-B9C2-E2917CEC285A}"/>
              </a:ext>
            </a:extLst>
          </p:cNvPr>
          <p:cNvSpPr>
            <a:spLocks noChangeShapeType="1"/>
          </p:cNvSpPr>
          <p:nvPr/>
        </p:nvSpPr>
        <p:spPr bwMode="auto">
          <a:xfrm flipH="1">
            <a:off x="5783263" y="6148388"/>
            <a:ext cx="11826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Line 113">
            <a:extLst>
              <a:ext uri="{FF2B5EF4-FFF2-40B4-BE49-F238E27FC236}">
                <a16:creationId xmlns:a16="http://schemas.microsoft.com/office/drawing/2014/main" id="{F12FD67E-E7F0-4B31-AD42-948A1A06D860}"/>
              </a:ext>
            </a:extLst>
          </p:cNvPr>
          <p:cNvSpPr>
            <a:spLocks noChangeShapeType="1"/>
          </p:cNvSpPr>
          <p:nvPr/>
        </p:nvSpPr>
        <p:spPr bwMode="auto">
          <a:xfrm>
            <a:off x="5794375" y="5768975"/>
            <a:ext cx="0" cy="4000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Rectangle 114">
            <a:extLst>
              <a:ext uri="{FF2B5EF4-FFF2-40B4-BE49-F238E27FC236}">
                <a16:creationId xmlns:a16="http://schemas.microsoft.com/office/drawing/2014/main" id="{033B310B-CFF5-4337-BE71-9791D7F9132E}"/>
              </a:ext>
            </a:extLst>
          </p:cNvPr>
          <p:cNvSpPr>
            <a:spLocks noChangeArrowheads="1"/>
          </p:cNvSpPr>
          <p:nvPr/>
        </p:nvSpPr>
        <p:spPr bwMode="auto">
          <a:xfrm>
            <a:off x="3233738" y="1992313"/>
            <a:ext cx="274637"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a:t>
            </a:r>
          </a:p>
        </p:txBody>
      </p:sp>
      <p:sp>
        <p:nvSpPr>
          <p:cNvPr id="122" name="Rectangle 115">
            <a:extLst>
              <a:ext uri="{FF2B5EF4-FFF2-40B4-BE49-F238E27FC236}">
                <a16:creationId xmlns:a16="http://schemas.microsoft.com/office/drawing/2014/main" id="{1F1DD242-ACE3-468E-9BAA-D3678DD57711}"/>
              </a:ext>
            </a:extLst>
          </p:cNvPr>
          <p:cNvSpPr>
            <a:spLocks noChangeArrowheads="1"/>
          </p:cNvSpPr>
          <p:nvPr/>
        </p:nvSpPr>
        <p:spPr bwMode="auto">
          <a:xfrm>
            <a:off x="2371725" y="2309813"/>
            <a:ext cx="280988"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3" name="Rectangle 116">
            <a:extLst>
              <a:ext uri="{FF2B5EF4-FFF2-40B4-BE49-F238E27FC236}">
                <a16:creationId xmlns:a16="http://schemas.microsoft.com/office/drawing/2014/main" id="{AEDB755A-51F4-4EF5-8E57-87FC52E95704}"/>
              </a:ext>
            </a:extLst>
          </p:cNvPr>
          <p:cNvSpPr>
            <a:spLocks noChangeArrowheads="1"/>
          </p:cNvSpPr>
          <p:nvPr/>
        </p:nvSpPr>
        <p:spPr bwMode="auto">
          <a:xfrm>
            <a:off x="3811588" y="2489200"/>
            <a:ext cx="349250" cy="254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24" name="Line 117">
            <a:extLst>
              <a:ext uri="{FF2B5EF4-FFF2-40B4-BE49-F238E27FC236}">
                <a16:creationId xmlns:a16="http://schemas.microsoft.com/office/drawing/2014/main" id="{9A06256D-EB55-4FC0-BBBC-2ADB2DF05AE3}"/>
              </a:ext>
            </a:extLst>
          </p:cNvPr>
          <p:cNvSpPr>
            <a:spLocks noChangeShapeType="1"/>
          </p:cNvSpPr>
          <p:nvPr/>
        </p:nvSpPr>
        <p:spPr bwMode="auto">
          <a:xfrm>
            <a:off x="6105525" y="5438775"/>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8">
            <a:extLst>
              <a:ext uri="{FF2B5EF4-FFF2-40B4-BE49-F238E27FC236}">
                <a16:creationId xmlns:a16="http://schemas.microsoft.com/office/drawing/2014/main" id="{6CEFA604-225E-47E0-AA10-99141FD00A37}"/>
              </a:ext>
            </a:extLst>
          </p:cNvPr>
          <p:cNvSpPr>
            <a:spLocks noChangeShapeType="1"/>
          </p:cNvSpPr>
          <p:nvPr/>
        </p:nvSpPr>
        <p:spPr bwMode="auto">
          <a:xfrm flipH="1">
            <a:off x="5259388" y="5767388"/>
            <a:ext cx="10207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9">
            <a:extLst>
              <a:ext uri="{FF2B5EF4-FFF2-40B4-BE49-F238E27FC236}">
                <a16:creationId xmlns:a16="http://schemas.microsoft.com/office/drawing/2014/main" id="{C4C4B210-1E15-4DAE-9948-8B834908EEF2}"/>
              </a:ext>
            </a:extLst>
          </p:cNvPr>
          <p:cNvSpPr>
            <a:spLocks noChangeShapeType="1"/>
          </p:cNvSpPr>
          <p:nvPr/>
        </p:nvSpPr>
        <p:spPr bwMode="auto">
          <a:xfrm flipV="1">
            <a:off x="4260850" y="1781175"/>
            <a:ext cx="0" cy="27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20">
            <a:extLst>
              <a:ext uri="{FF2B5EF4-FFF2-40B4-BE49-F238E27FC236}">
                <a16:creationId xmlns:a16="http://schemas.microsoft.com/office/drawing/2014/main" id="{25886A39-CA4E-4BCF-8958-6D1716F02E94}"/>
              </a:ext>
            </a:extLst>
          </p:cNvPr>
          <p:cNvSpPr>
            <a:spLocks noChangeShapeType="1"/>
          </p:cNvSpPr>
          <p:nvPr/>
        </p:nvSpPr>
        <p:spPr bwMode="auto">
          <a:xfrm>
            <a:off x="3484563" y="5429250"/>
            <a:ext cx="0" cy="242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1">
            <a:extLst>
              <a:ext uri="{FF2B5EF4-FFF2-40B4-BE49-F238E27FC236}">
                <a16:creationId xmlns:a16="http://schemas.microsoft.com/office/drawing/2014/main" id="{C5733BD1-D01A-414A-912F-7AEF93884767}"/>
              </a:ext>
            </a:extLst>
          </p:cNvPr>
          <p:cNvSpPr>
            <a:spLocks noChangeShapeType="1"/>
          </p:cNvSpPr>
          <p:nvPr/>
        </p:nvSpPr>
        <p:spPr bwMode="auto">
          <a:xfrm>
            <a:off x="4238625" y="5429250"/>
            <a:ext cx="0" cy="7302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2">
            <a:extLst>
              <a:ext uri="{FF2B5EF4-FFF2-40B4-BE49-F238E27FC236}">
                <a16:creationId xmlns:a16="http://schemas.microsoft.com/office/drawing/2014/main" id="{413E288D-0DB7-433F-980A-2B5EF1C95C1C}"/>
              </a:ext>
            </a:extLst>
          </p:cNvPr>
          <p:cNvSpPr>
            <a:spLocks noChangeShapeType="1"/>
          </p:cNvSpPr>
          <p:nvPr/>
        </p:nvSpPr>
        <p:spPr bwMode="auto">
          <a:xfrm>
            <a:off x="3876675" y="5410200"/>
            <a:ext cx="0" cy="549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Text Box 123">
            <a:extLst>
              <a:ext uri="{FF2B5EF4-FFF2-40B4-BE49-F238E27FC236}">
                <a16:creationId xmlns:a16="http://schemas.microsoft.com/office/drawing/2014/main" id="{4F22AE55-32EA-4B71-A5AA-58097BFE29A4}"/>
              </a:ext>
            </a:extLst>
          </p:cNvPr>
          <p:cNvSpPr txBox="1">
            <a:spLocks noChangeArrowheads="1"/>
          </p:cNvSpPr>
          <p:nvPr/>
        </p:nvSpPr>
        <p:spPr bwMode="auto">
          <a:xfrm>
            <a:off x="5538788" y="5373688"/>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1" name="Text Box 124">
            <a:extLst>
              <a:ext uri="{FF2B5EF4-FFF2-40B4-BE49-F238E27FC236}">
                <a16:creationId xmlns:a16="http://schemas.microsoft.com/office/drawing/2014/main" id="{A35D47DC-8210-47F8-8F55-0DE1B6664A62}"/>
              </a:ext>
            </a:extLst>
          </p:cNvPr>
          <p:cNvSpPr txBox="1">
            <a:spLocks noChangeArrowheads="1"/>
          </p:cNvSpPr>
          <p:nvPr/>
        </p:nvSpPr>
        <p:spPr bwMode="auto">
          <a:xfrm>
            <a:off x="2919413" y="5364163"/>
            <a:ext cx="4699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600" b="1">
                <a:latin typeface="Arial" panose="020B0604020202020204" pitchFamily="34" charset="0"/>
                <a:ea typeface="굴림" panose="020B0600000101010101" pitchFamily="34" charset="-127"/>
                <a:cs typeface="Times New Roman" panose="02020603050405020304" pitchFamily="18" charset="0"/>
              </a:rPr>
              <a:t>. . .</a:t>
            </a:r>
          </a:p>
        </p:txBody>
      </p:sp>
      <p:sp>
        <p:nvSpPr>
          <p:cNvPr id="132" name="Line 89">
            <a:extLst>
              <a:ext uri="{FF2B5EF4-FFF2-40B4-BE49-F238E27FC236}">
                <a16:creationId xmlns:a16="http://schemas.microsoft.com/office/drawing/2014/main" id="{631D8595-4CA0-48BE-BFCD-AC99478A4FCD}"/>
              </a:ext>
            </a:extLst>
          </p:cNvPr>
          <p:cNvSpPr>
            <a:spLocks noChangeShapeType="1"/>
          </p:cNvSpPr>
          <p:nvPr/>
        </p:nvSpPr>
        <p:spPr bwMode="auto">
          <a:xfrm>
            <a:off x="1552575" y="2217738"/>
            <a:ext cx="0" cy="43799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03">
            <a:extLst>
              <a:ext uri="{FF2B5EF4-FFF2-40B4-BE49-F238E27FC236}">
                <a16:creationId xmlns:a16="http://schemas.microsoft.com/office/drawing/2014/main" id="{35620684-2DE1-4D08-A5BA-64E0355F8443}"/>
              </a:ext>
            </a:extLst>
          </p:cNvPr>
          <p:cNvSpPr>
            <a:spLocks noChangeShapeType="1"/>
          </p:cNvSpPr>
          <p:nvPr/>
        </p:nvSpPr>
        <p:spPr bwMode="auto">
          <a:xfrm>
            <a:off x="5027613" y="5438775"/>
            <a:ext cx="0" cy="1158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99082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103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Input Logic for Microprogram Sequencer</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2521ACE9-DB58-4390-9CFB-9C05ECBC3609}"/>
              </a:ext>
            </a:extLst>
          </p:cNvPr>
          <p:cNvGrpSpPr>
            <a:grpSpLocks/>
          </p:cNvGrpSpPr>
          <p:nvPr/>
        </p:nvGrpSpPr>
        <p:grpSpPr bwMode="auto">
          <a:xfrm>
            <a:off x="1262063" y="1671638"/>
            <a:ext cx="6738937" cy="4594225"/>
            <a:chOff x="795" y="1053"/>
            <a:chExt cx="4245" cy="2894"/>
          </a:xfrm>
        </p:grpSpPr>
        <p:sp>
          <p:nvSpPr>
            <p:cNvPr id="14" name="Line 4">
              <a:extLst>
                <a:ext uri="{FF2B5EF4-FFF2-40B4-BE49-F238E27FC236}">
                  <a16:creationId xmlns:a16="http://schemas.microsoft.com/office/drawing/2014/main" id="{83B38E07-7817-4B65-8491-FE167B9681CE}"/>
                </a:ext>
              </a:extLst>
            </p:cNvPr>
            <p:cNvSpPr>
              <a:spLocks noChangeShapeType="1"/>
            </p:cNvSpPr>
            <p:nvPr/>
          </p:nvSpPr>
          <p:spPr bwMode="auto">
            <a:xfrm flipH="1">
              <a:off x="3402" y="1400"/>
              <a:ext cx="259"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5">
              <a:extLst>
                <a:ext uri="{FF2B5EF4-FFF2-40B4-BE49-F238E27FC236}">
                  <a16:creationId xmlns:a16="http://schemas.microsoft.com/office/drawing/2014/main" id="{29BB3AFC-B05D-4C3B-9B0A-1C7C4E8BE5E1}"/>
                </a:ext>
              </a:extLst>
            </p:cNvPr>
            <p:cNvSpPr>
              <a:spLocks noChangeShapeType="1"/>
            </p:cNvSpPr>
            <p:nvPr/>
          </p:nvSpPr>
          <p:spPr bwMode="auto">
            <a:xfrm flipH="1">
              <a:off x="3402" y="1520"/>
              <a:ext cx="267"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6">
              <a:extLst>
                <a:ext uri="{FF2B5EF4-FFF2-40B4-BE49-F238E27FC236}">
                  <a16:creationId xmlns:a16="http://schemas.microsoft.com/office/drawing/2014/main" id="{DDC17D95-6F7C-4AA3-B559-5A473BEA07A3}"/>
                </a:ext>
              </a:extLst>
            </p:cNvPr>
            <p:cNvSpPr>
              <a:spLocks noChangeArrowheads="1"/>
            </p:cNvSpPr>
            <p:nvPr/>
          </p:nvSpPr>
          <p:spPr bwMode="auto">
            <a:xfrm>
              <a:off x="3006" y="1208"/>
              <a:ext cx="396" cy="34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DD6C9969-736E-432B-8731-B49BD71D3CD8}"/>
                </a:ext>
              </a:extLst>
            </p:cNvPr>
            <p:cNvSpPr>
              <a:spLocks noChangeArrowheads="1"/>
            </p:cNvSpPr>
            <p:nvPr/>
          </p:nvSpPr>
          <p:spPr bwMode="auto">
            <a:xfrm>
              <a:off x="3072" y="1249"/>
              <a:ext cx="350"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8">
              <a:extLst>
                <a:ext uri="{FF2B5EF4-FFF2-40B4-BE49-F238E27FC236}">
                  <a16:creationId xmlns:a16="http://schemas.microsoft.com/office/drawing/2014/main" id="{47CF8117-8EEC-49EB-865E-7C8DDB054451}"/>
                </a:ext>
              </a:extLst>
            </p:cNvPr>
            <p:cNvSpPr>
              <a:spLocks noChangeArrowheads="1"/>
            </p:cNvSpPr>
            <p:nvPr/>
          </p:nvSpPr>
          <p:spPr bwMode="auto">
            <a:xfrm>
              <a:off x="3078" y="1346"/>
              <a:ext cx="33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Arc 9">
              <a:extLst>
                <a:ext uri="{FF2B5EF4-FFF2-40B4-BE49-F238E27FC236}">
                  <a16:creationId xmlns:a16="http://schemas.microsoft.com/office/drawing/2014/main" id="{4D31F4C8-109D-419D-9C14-DB5F6A70413E}"/>
                </a:ext>
              </a:extLst>
            </p:cNvPr>
            <p:cNvSpPr>
              <a:spLocks/>
            </p:cNvSpPr>
            <p:nvPr/>
          </p:nvSpPr>
          <p:spPr bwMode="auto">
            <a:xfrm>
              <a:off x="2925" y="1225"/>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0">
              <a:extLst>
                <a:ext uri="{FF2B5EF4-FFF2-40B4-BE49-F238E27FC236}">
                  <a16:creationId xmlns:a16="http://schemas.microsoft.com/office/drawing/2014/main" id="{53EBD1B3-EC35-49AE-A587-D23F35804FE0}"/>
                </a:ext>
              </a:extLst>
            </p:cNvPr>
            <p:cNvSpPr>
              <a:spLocks/>
            </p:cNvSpPr>
            <p:nvPr/>
          </p:nvSpPr>
          <p:spPr bwMode="auto">
            <a:xfrm>
              <a:off x="2925" y="1338"/>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1">
              <a:extLst>
                <a:ext uri="{FF2B5EF4-FFF2-40B4-BE49-F238E27FC236}">
                  <a16:creationId xmlns:a16="http://schemas.microsoft.com/office/drawing/2014/main" id="{66C3A733-68D8-4404-AEDD-FFED1F2E004E}"/>
                </a:ext>
              </a:extLst>
            </p:cNvPr>
            <p:cNvSpPr>
              <a:spLocks noChangeShapeType="1"/>
            </p:cNvSpPr>
            <p:nvPr/>
          </p:nvSpPr>
          <p:spPr bwMode="auto">
            <a:xfrm flipH="1">
              <a:off x="2649" y="1366"/>
              <a:ext cx="29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2">
              <a:extLst>
                <a:ext uri="{FF2B5EF4-FFF2-40B4-BE49-F238E27FC236}">
                  <a16:creationId xmlns:a16="http://schemas.microsoft.com/office/drawing/2014/main" id="{AA79DCD1-2BFD-4688-B476-8CF4A2273F6C}"/>
                </a:ext>
              </a:extLst>
            </p:cNvPr>
            <p:cNvSpPr>
              <a:spLocks/>
            </p:cNvSpPr>
            <p:nvPr/>
          </p:nvSpPr>
          <p:spPr bwMode="auto">
            <a:xfrm>
              <a:off x="2925" y="1459"/>
              <a:ext cx="78" cy="5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EFAFF277-57D5-46AA-B71E-F0312CBA97C5}"/>
                </a:ext>
              </a:extLst>
            </p:cNvPr>
            <p:cNvSpPr>
              <a:spLocks noChangeShapeType="1"/>
            </p:cNvSpPr>
            <p:nvPr/>
          </p:nvSpPr>
          <p:spPr bwMode="auto">
            <a:xfrm flipH="1">
              <a:off x="2641" y="1484"/>
              <a:ext cx="3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90092713-1C43-476E-9F45-689DE4EFFA3A}"/>
                </a:ext>
              </a:extLst>
            </p:cNvPr>
            <p:cNvSpPr>
              <a:spLocks noChangeArrowheads="1"/>
            </p:cNvSpPr>
            <p:nvPr/>
          </p:nvSpPr>
          <p:spPr bwMode="auto">
            <a:xfrm>
              <a:off x="2975" y="1304"/>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5" name="Rectangle 15">
              <a:extLst>
                <a:ext uri="{FF2B5EF4-FFF2-40B4-BE49-F238E27FC236}">
                  <a16:creationId xmlns:a16="http://schemas.microsoft.com/office/drawing/2014/main" id="{7CCB3321-ADC7-46AE-B6C1-376D85F35318}"/>
                </a:ext>
              </a:extLst>
            </p:cNvPr>
            <p:cNvSpPr>
              <a:spLocks noChangeArrowheads="1"/>
            </p:cNvSpPr>
            <p:nvPr/>
          </p:nvSpPr>
          <p:spPr bwMode="auto">
            <a:xfrm>
              <a:off x="2983" y="1395"/>
              <a:ext cx="17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r>
                <a:rPr kumimoji="1" lang="en-US" altLang="ko-KR" sz="1200" b="1" baseline="-25000">
                  <a:solidFill>
                    <a:srgbClr val="000000"/>
                  </a:solidFill>
                  <a:latin typeface="Arial" panose="020B0604020202020204" pitchFamily="34" charset="0"/>
                  <a:ea typeface="굴림" panose="020B0600000101010101" pitchFamily="34" charset="-127"/>
                  <a:cs typeface="Times New Roman" panose="02020603050405020304" pitchFamily="18" charset="0"/>
                </a:rPr>
                <a:t>1</a:t>
              </a: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6" name="Rectangle 16">
              <a:extLst>
                <a:ext uri="{FF2B5EF4-FFF2-40B4-BE49-F238E27FC236}">
                  <a16:creationId xmlns:a16="http://schemas.microsoft.com/office/drawing/2014/main" id="{12BB6A1F-FEF7-432D-AB4E-5ADF5B24FE95}"/>
                </a:ext>
              </a:extLst>
            </p:cNvPr>
            <p:cNvSpPr>
              <a:spLocks noChangeArrowheads="1"/>
            </p:cNvSpPr>
            <p:nvPr/>
          </p:nvSpPr>
          <p:spPr bwMode="auto">
            <a:xfrm>
              <a:off x="2983" y="1193"/>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a:t>
              </a:r>
            </a:p>
          </p:txBody>
        </p:sp>
        <p:sp>
          <p:nvSpPr>
            <p:cNvPr id="27" name="Rectangle 17">
              <a:extLst>
                <a:ext uri="{FF2B5EF4-FFF2-40B4-BE49-F238E27FC236}">
                  <a16:creationId xmlns:a16="http://schemas.microsoft.com/office/drawing/2014/main" id="{2A209DFD-B9C0-4DC8-8528-36634A98155A}"/>
                </a:ext>
              </a:extLst>
            </p:cNvPr>
            <p:cNvSpPr>
              <a:spLocks noChangeArrowheads="1"/>
            </p:cNvSpPr>
            <p:nvPr/>
          </p:nvSpPr>
          <p:spPr bwMode="auto">
            <a:xfrm>
              <a:off x="1484" y="1143"/>
              <a:ext cx="38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MUX2</a:t>
              </a:r>
            </a:p>
          </p:txBody>
        </p:sp>
        <p:sp>
          <p:nvSpPr>
            <p:cNvPr id="28" name="Rectangle 18">
              <a:extLst>
                <a:ext uri="{FF2B5EF4-FFF2-40B4-BE49-F238E27FC236}">
                  <a16:creationId xmlns:a16="http://schemas.microsoft.com/office/drawing/2014/main" id="{100E6C19-F4AD-4493-9BC1-DD73EAAA21A6}"/>
                </a:ext>
              </a:extLst>
            </p:cNvPr>
            <p:cNvSpPr>
              <a:spLocks noChangeArrowheads="1"/>
            </p:cNvSpPr>
            <p:nvPr/>
          </p:nvSpPr>
          <p:spPr bwMode="auto">
            <a:xfrm>
              <a:off x="1471" y="1302"/>
              <a:ext cx="39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29" name="Rectangle 19">
              <a:extLst>
                <a:ext uri="{FF2B5EF4-FFF2-40B4-BE49-F238E27FC236}">
                  <a16:creationId xmlns:a16="http://schemas.microsoft.com/office/drawing/2014/main" id="{AFF6EC4B-0D94-48DE-B1D6-9BEFE8796B82}"/>
                </a:ext>
              </a:extLst>
            </p:cNvPr>
            <p:cNvSpPr>
              <a:spLocks noChangeArrowheads="1"/>
            </p:cNvSpPr>
            <p:nvPr/>
          </p:nvSpPr>
          <p:spPr bwMode="auto">
            <a:xfrm>
              <a:off x="1468" y="1055"/>
              <a:ext cx="396" cy="38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A9A7B221-33EA-451C-A412-D36809378DFF}"/>
                </a:ext>
              </a:extLst>
            </p:cNvPr>
            <p:cNvSpPr>
              <a:spLocks noChangeShapeType="1"/>
            </p:cNvSpPr>
            <p:nvPr/>
          </p:nvSpPr>
          <p:spPr bwMode="auto">
            <a:xfrm flipH="1">
              <a:off x="1291" y="1135"/>
              <a:ext cx="185"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1">
              <a:extLst>
                <a:ext uri="{FF2B5EF4-FFF2-40B4-BE49-F238E27FC236}">
                  <a16:creationId xmlns:a16="http://schemas.microsoft.com/office/drawing/2014/main" id="{93E23866-2CBB-4A3F-B61C-BFEBFC99A725}"/>
                </a:ext>
              </a:extLst>
            </p:cNvPr>
            <p:cNvSpPr>
              <a:spLocks noChangeShapeType="1"/>
            </p:cNvSpPr>
            <p:nvPr/>
          </p:nvSpPr>
          <p:spPr bwMode="auto">
            <a:xfrm flipH="1">
              <a:off x="1285" y="121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B9D3F5AE-15D9-4245-AB56-8E4A2EC3947F}"/>
                </a:ext>
              </a:extLst>
            </p:cNvPr>
            <p:cNvSpPr>
              <a:spLocks noChangeShapeType="1"/>
            </p:cNvSpPr>
            <p:nvPr/>
          </p:nvSpPr>
          <p:spPr bwMode="auto">
            <a:xfrm flipH="1">
              <a:off x="1273" y="1289"/>
              <a:ext cx="203"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B55E5B7C-2D7D-48EA-B114-D87739E2D9EB}"/>
                </a:ext>
              </a:extLst>
            </p:cNvPr>
            <p:cNvSpPr>
              <a:spLocks noChangeShapeType="1"/>
            </p:cNvSpPr>
            <p:nvPr/>
          </p:nvSpPr>
          <p:spPr bwMode="auto">
            <a:xfrm flipH="1">
              <a:off x="1285" y="1372"/>
              <a:ext cx="191" cy="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666CE54-7A5A-49BE-9E65-B837FFB0B1F2}"/>
                </a:ext>
              </a:extLst>
            </p:cNvPr>
            <p:cNvSpPr>
              <a:spLocks noChangeArrowheads="1"/>
            </p:cNvSpPr>
            <p:nvPr/>
          </p:nvSpPr>
          <p:spPr bwMode="auto">
            <a:xfrm>
              <a:off x="1151" y="1053"/>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a:t>
              </a:r>
            </a:p>
          </p:txBody>
        </p:sp>
        <p:sp>
          <p:nvSpPr>
            <p:cNvPr id="35" name="Rectangle 25">
              <a:extLst>
                <a:ext uri="{FF2B5EF4-FFF2-40B4-BE49-F238E27FC236}">
                  <a16:creationId xmlns:a16="http://schemas.microsoft.com/office/drawing/2014/main" id="{E6801CDE-72D0-419E-A494-7E8190BFA8BC}"/>
                </a:ext>
              </a:extLst>
            </p:cNvPr>
            <p:cNvSpPr>
              <a:spLocks noChangeArrowheads="1"/>
            </p:cNvSpPr>
            <p:nvPr/>
          </p:nvSpPr>
          <p:spPr bwMode="auto">
            <a:xfrm>
              <a:off x="1168" y="1137"/>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36" name="Rectangle 26">
              <a:extLst>
                <a:ext uri="{FF2B5EF4-FFF2-40B4-BE49-F238E27FC236}">
                  <a16:creationId xmlns:a16="http://schemas.microsoft.com/office/drawing/2014/main" id="{413C28A1-128B-4897-A398-20B50B1D25EE}"/>
                </a:ext>
              </a:extLst>
            </p:cNvPr>
            <p:cNvSpPr>
              <a:spLocks noChangeArrowheads="1"/>
            </p:cNvSpPr>
            <p:nvPr/>
          </p:nvSpPr>
          <p:spPr bwMode="auto">
            <a:xfrm>
              <a:off x="1135" y="1213"/>
              <a:ext cx="178"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a:t>
              </a:r>
            </a:p>
          </p:txBody>
        </p:sp>
        <p:sp>
          <p:nvSpPr>
            <p:cNvPr id="37" name="Rectangle 27">
              <a:extLst>
                <a:ext uri="{FF2B5EF4-FFF2-40B4-BE49-F238E27FC236}">
                  <a16:creationId xmlns:a16="http://schemas.microsoft.com/office/drawing/2014/main" id="{06E875FA-C507-41EA-827A-F89E36B6EAC5}"/>
                </a:ext>
              </a:extLst>
            </p:cNvPr>
            <p:cNvSpPr>
              <a:spLocks noChangeArrowheads="1"/>
            </p:cNvSpPr>
            <p:nvPr/>
          </p:nvSpPr>
          <p:spPr bwMode="auto">
            <a:xfrm>
              <a:off x="1151" y="1298"/>
              <a:ext cx="173"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Z</a:t>
              </a:r>
            </a:p>
          </p:txBody>
        </p:sp>
        <p:sp>
          <p:nvSpPr>
            <p:cNvPr id="38" name="Arc 28">
              <a:extLst>
                <a:ext uri="{FF2B5EF4-FFF2-40B4-BE49-F238E27FC236}">
                  <a16:creationId xmlns:a16="http://schemas.microsoft.com/office/drawing/2014/main" id="{F7DCA8EB-9055-4A4A-9BE0-F746D61B4084}"/>
                </a:ext>
              </a:extLst>
            </p:cNvPr>
            <p:cNvSpPr>
              <a:spLocks/>
            </p:cNvSpPr>
            <p:nvPr/>
          </p:nvSpPr>
          <p:spPr bwMode="auto">
            <a:xfrm>
              <a:off x="1571" y="1443"/>
              <a:ext cx="62"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2B26F8F-F342-4114-9E8B-D7AD0A1F224C}"/>
                </a:ext>
              </a:extLst>
            </p:cNvPr>
            <p:cNvSpPr>
              <a:spLocks/>
            </p:cNvSpPr>
            <p:nvPr/>
          </p:nvSpPr>
          <p:spPr bwMode="auto">
            <a:xfrm>
              <a:off x="1709" y="1443"/>
              <a:ext cx="61" cy="6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ADE561B-B2AE-4A12-8D8E-73BAE2D15E8E}"/>
                </a:ext>
              </a:extLst>
            </p:cNvPr>
            <p:cNvSpPr>
              <a:spLocks noChangeShapeType="1"/>
            </p:cNvSpPr>
            <p:nvPr/>
          </p:nvSpPr>
          <p:spPr bwMode="auto">
            <a:xfrm>
              <a:off x="1868" y="1254"/>
              <a:ext cx="108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1">
              <a:extLst>
                <a:ext uri="{FF2B5EF4-FFF2-40B4-BE49-F238E27FC236}">
                  <a16:creationId xmlns:a16="http://schemas.microsoft.com/office/drawing/2014/main" id="{5EAFD765-D720-41F3-B40B-3B888BDB9D69}"/>
                </a:ext>
              </a:extLst>
            </p:cNvPr>
            <p:cNvSpPr>
              <a:spLocks noChangeArrowheads="1"/>
            </p:cNvSpPr>
            <p:nvPr/>
          </p:nvSpPr>
          <p:spPr bwMode="auto">
            <a:xfrm>
              <a:off x="1872" y="1119"/>
              <a:ext cx="31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Test</a:t>
              </a:r>
            </a:p>
          </p:txBody>
        </p:sp>
        <p:sp>
          <p:nvSpPr>
            <p:cNvPr id="42" name="Rectangle 32">
              <a:extLst>
                <a:ext uri="{FF2B5EF4-FFF2-40B4-BE49-F238E27FC236}">
                  <a16:creationId xmlns:a16="http://schemas.microsoft.com/office/drawing/2014/main" id="{F48977EC-F607-4A2A-B937-9020B1624559}"/>
                </a:ext>
              </a:extLst>
            </p:cNvPr>
            <p:cNvSpPr>
              <a:spLocks noChangeArrowheads="1"/>
            </p:cNvSpPr>
            <p:nvPr/>
          </p:nvSpPr>
          <p:spPr bwMode="auto">
            <a:xfrm>
              <a:off x="1217" y="1649"/>
              <a:ext cx="89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CD Field of CS</a:t>
              </a:r>
            </a:p>
          </p:txBody>
        </p:sp>
        <p:sp>
          <p:nvSpPr>
            <p:cNvPr id="43" name="Rectangle 33">
              <a:extLst>
                <a:ext uri="{FF2B5EF4-FFF2-40B4-BE49-F238E27FC236}">
                  <a16:creationId xmlns:a16="http://schemas.microsoft.com/office/drawing/2014/main" id="{85B64D6B-127E-4B75-9D0E-71B99F43E195}"/>
                </a:ext>
              </a:extLst>
            </p:cNvPr>
            <p:cNvSpPr>
              <a:spLocks noChangeArrowheads="1"/>
            </p:cNvSpPr>
            <p:nvPr/>
          </p:nvSpPr>
          <p:spPr bwMode="auto">
            <a:xfrm>
              <a:off x="795" y="1105"/>
              <a:ext cx="425"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From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CPU</a:t>
              </a:r>
            </a:p>
          </p:txBody>
        </p:sp>
        <p:sp>
          <p:nvSpPr>
            <p:cNvPr id="44" name="Rectangle 34">
              <a:extLst>
                <a:ext uri="{FF2B5EF4-FFF2-40B4-BE49-F238E27FC236}">
                  <a16:creationId xmlns:a16="http://schemas.microsoft.com/office/drawing/2014/main" id="{A18A6E4D-A376-4F7B-A290-AE445EF5805B}"/>
                </a:ext>
              </a:extLst>
            </p:cNvPr>
            <p:cNvSpPr>
              <a:spLocks noChangeArrowheads="1"/>
            </p:cNvSpPr>
            <p:nvPr/>
          </p:nvSpPr>
          <p:spPr bwMode="auto">
            <a:xfrm>
              <a:off x="2128" y="1290"/>
              <a:ext cx="536" cy="27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BR field</a:t>
              </a:r>
            </a:p>
            <a:p>
              <a:pPr algn="ctr">
                <a:lnSpc>
                  <a:spcPct val="8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of CS</a:t>
              </a:r>
            </a:p>
          </p:txBody>
        </p:sp>
        <p:sp>
          <p:nvSpPr>
            <p:cNvPr id="45" name="Line 35">
              <a:extLst>
                <a:ext uri="{FF2B5EF4-FFF2-40B4-BE49-F238E27FC236}">
                  <a16:creationId xmlns:a16="http://schemas.microsoft.com/office/drawing/2014/main" id="{C3A9822F-B5BB-46AC-AAC5-C4FA92EEDF74}"/>
                </a:ext>
              </a:extLst>
            </p:cNvPr>
            <p:cNvSpPr>
              <a:spLocks noChangeShapeType="1"/>
            </p:cNvSpPr>
            <p:nvPr/>
          </p:nvSpPr>
          <p:spPr bwMode="auto">
            <a:xfrm>
              <a:off x="3403" y="1230"/>
              <a:ext cx="34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1F8A0897-AC25-44B9-96E4-0FDB3D4529B9}"/>
                </a:ext>
              </a:extLst>
            </p:cNvPr>
            <p:cNvSpPr>
              <a:spLocks noChangeArrowheads="1"/>
            </p:cNvSpPr>
            <p:nvPr/>
          </p:nvSpPr>
          <p:spPr bwMode="auto">
            <a:xfrm>
              <a:off x="3760" y="1056"/>
              <a:ext cx="128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L(load SBR with PC) for subroutine Call</a:t>
              </a:r>
            </a:p>
          </p:txBody>
        </p:sp>
        <p:sp>
          <p:nvSpPr>
            <p:cNvPr id="47" name="Rectangle 37">
              <a:extLst>
                <a:ext uri="{FF2B5EF4-FFF2-40B4-BE49-F238E27FC236}">
                  <a16:creationId xmlns:a16="http://schemas.microsoft.com/office/drawing/2014/main" id="{43589661-8D69-4989-9664-4DF2E9D19B75}"/>
                </a:ext>
              </a:extLst>
            </p:cNvPr>
            <p:cNvSpPr>
              <a:spLocks noChangeArrowheads="1"/>
            </p:cNvSpPr>
            <p:nvPr/>
          </p:nvSpPr>
          <p:spPr bwMode="auto">
            <a:xfrm>
              <a:off x="3619" y="1328"/>
              <a:ext cx="229"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0</a:t>
              </a: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a:latin typeface="Arial" panose="020B0604020202020204" pitchFamily="34" charset="0"/>
                  <a:ea typeface="굴림" panose="020B0600000101010101" pitchFamily="34" charset="-127"/>
                  <a:cs typeface="Times New Roman" panose="02020603050405020304" pitchFamily="18" charset="0"/>
                </a:rPr>
                <a:t>1</a:t>
              </a:r>
            </a:p>
          </p:txBody>
        </p:sp>
        <p:sp>
          <p:nvSpPr>
            <p:cNvPr id="48" name="Rectangle 38">
              <a:extLst>
                <a:ext uri="{FF2B5EF4-FFF2-40B4-BE49-F238E27FC236}">
                  <a16:creationId xmlns:a16="http://schemas.microsoft.com/office/drawing/2014/main" id="{FBD45F19-D957-482E-B800-0F2A35F6DBDA}"/>
                </a:ext>
              </a:extLst>
            </p:cNvPr>
            <p:cNvSpPr>
              <a:spLocks noChangeArrowheads="1"/>
            </p:cNvSpPr>
            <p:nvPr/>
          </p:nvSpPr>
          <p:spPr bwMode="auto">
            <a:xfrm>
              <a:off x="3814" y="1334"/>
              <a:ext cx="982"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for next address</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selection</a:t>
              </a:r>
            </a:p>
          </p:txBody>
        </p:sp>
        <p:sp>
          <p:nvSpPr>
            <p:cNvPr id="49" name="Rectangle 39">
              <a:extLst>
                <a:ext uri="{FF2B5EF4-FFF2-40B4-BE49-F238E27FC236}">
                  <a16:creationId xmlns:a16="http://schemas.microsoft.com/office/drawing/2014/main" id="{F94B3E17-292C-4FD8-AD8D-BABBA0FB62F4}"/>
                </a:ext>
              </a:extLst>
            </p:cNvPr>
            <p:cNvSpPr>
              <a:spLocks noChangeArrowheads="1"/>
            </p:cNvSpPr>
            <p:nvPr/>
          </p:nvSpPr>
          <p:spPr bwMode="auto">
            <a:xfrm>
              <a:off x="1249" y="2326"/>
              <a:ext cx="3103" cy="10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I1I0T    Meaning   Source of Address                  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1</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S</a:t>
              </a:r>
              <a:r>
                <a:rPr kumimoji="1" lang="en-US" altLang="ko-KR" sz="1400" b="1" baseline="-25000" dirty="0">
                  <a:latin typeface="Arial" panose="020B0604020202020204" pitchFamily="34" charset="0"/>
                  <a:ea typeface="굴림" panose="020B0600000101010101" pitchFamily="34" charset="-127"/>
                  <a:cs typeface="Times New Roman" panose="02020603050405020304" pitchFamily="18" charset="0"/>
                </a:rPr>
                <a:t>0</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t>
              </a:r>
            </a:p>
            <a:p>
              <a:pPr>
                <a:lnSpc>
                  <a:spcPct val="90000"/>
                </a:lnSpc>
              </a:pPr>
              <a:endParaRPr kumimoji="1" lang="en-US" altLang="ko-KR" sz="1400" b="1" dirty="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001        JMP        CS(AD)                                       01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010       In-Line     CAR+1                                       00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011       CALL       CS(AD) and SBR &lt;- CAR+1     01       1</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10x        RET         SBR                                           10       0</a:t>
              </a:r>
            </a:p>
            <a:p>
              <a:pP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11x        MAP         DR(11-14)                                 11       0</a:t>
              </a:r>
            </a:p>
          </p:txBody>
        </p:sp>
        <p:sp>
          <p:nvSpPr>
            <p:cNvPr id="50" name="Rectangle 40">
              <a:extLst>
                <a:ext uri="{FF2B5EF4-FFF2-40B4-BE49-F238E27FC236}">
                  <a16:creationId xmlns:a16="http://schemas.microsoft.com/office/drawing/2014/main" id="{79462159-5A18-40D3-A9EE-EC2354C9D396}"/>
                </a:ext>
              </a:extLst>
            </p:cNvPr>
            <p:cNvSpPr>
              <a:spLocks noChangeArrowheads="1"/>
            </p:cNvSpPr>
            <p:nvPr/>
          </p:nvSpPr>
          <p:spPr bwMode="auto">
            <a:xfrm>
              <a:off x="1241" y="2307"/>
              <a:ext cx="3175" cy="10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6C28A53E-0200-4C7E-B8E4-8231BB779CD3}"/>
                </a:ext>
              </a:extLst>
            </p:cNvPr>
            <p:cNvSpPr>
              <a:spLocks noChangeShapeType="1"/>
            </p:cNvSpPr>
            <p:nvPr/>
          </p:nvSpPr>
          <p:spPr bwMode="auto">
            <a:xfrm>
              <a:off x="1246" y="2506"/>
              <a:ext cx="316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BF0708F8-D28C-484C-9CAA-7C6C2225AFB5}"/>
                </a:ext>
              </a:extLst>
            </p:cNvPr>
            <p:cNvSpPr>
              <a:spLocks noChangeArrowheads="1"/>
            </p:cNvSpPr>
            <p:nvPr/>
          </p:nvSpPr>
          <p:spPr bwMode="auto">
            <a:xfrm>
              <a:off x="3457" y="1056"/>
              <a:ext cx="182"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a:t>
              </a:r>
            </a:p>
          </p:txBody>
        </p:sp>
        <p:sp>
          <p:nvSpPr>
            <p:cNvPr id="53" name="Rectangle 43">
              <a:extLst>
                <a:ext uri="{FF2B5EF4-FFF2-40B4-BE49-F238E27FC236}">
                  <a16:creationId xmlns:a16="http://schemas.microsoft.com/office/drawing/2014/main" id="{BD59A9B1-E9B8-47CC-BACE-11A5485FF337}"/>
                </a:ext>
              </a:extLst>
            </p:cNvPr>
            <p:cNvSpPr>
              <a:spLocks noChangeArrowheads="1"/>
            </p:cNvSpPr>
            <p:nvPr/>
          </p:nvSpPr>
          <p:spPr bwMode="auto">
            <a:xfrm>
              <a:off x="1936" y="3423"/>
              <a:ext cx="1025"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S1 = I1</a:t>
              </a:r>
              <a:endPar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endParaRP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0</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 + I1’T</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 = I</a:t>
              </a:r>
              <a:r>
                <a:rPr kumimoji="1" lang="en-US" altLang="ko-KR" sz="1800" b="1" baseline="-25000">
                  <a:latin typeface="Arial" panose="020B0604020202020204" pitchFamily="34" charset="0"/>
                  <a:ea typeface="굴림" panose="020B0600000101010101" pitchFamily="34" charset="-127"/>
                  <a:cs typeface="Times New Roman" panose="02020603050405020304" pitchFamily="18" charset="0"/>
                </a:rPr>
                <a:t>1</a:t>
              </a:r>
              <a:r>
                <a:rPr kumimoji="1" lang="en-US" altLang="ko-KR" sz="1800" b="1">
                  <a:latin typeface="Arial" panose="020B0604020202020204" pitchFamily="34" charset="0"/>
                  <a:ea typeface="굴림" panose="020B0600000101010101" pitchFamily="34" charset="-127"/>
                  <a:cs typeface="Times New Roman" panose="02020603050405020304" pitchFamily="18" charset="0"/>
                </a:rPr>
                <a:t>’I0T</a:t>
              </a:r>
            </a:p>
          </p:txBody>
        </p:sp>
        <p:sp>
          <p:nvSpPr>
            <p:cNvPr id="54" name="Rectangle 44">
              <a:extLst>
                <a:ext uri="{FF2B5EF4-FFF2-40B4-BE49-F238E27FC236}">
                  <a16:creationId xmlns:a16="http://schemas.microsoft.com/office/drawing/2014/main" id="{55A86B60-09A1-4EFE-8926-AD91F7BEB623}"/>
                </a:ext>
              </a:extLst>
            </p:cNvPr>
            <p:cNvSpPr>
              <a:spLocks noChangeArrowheads="1"/>
            </p:cNvSpPr>
            <p:nvPr/>
          </p:nvSpPr>
          <p:spPr bwMode="auto">
            <a:xfrm>
              <a:off x="1013" y="2080"/>
              <a:ext cx="8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Input Logic</a:t>
              </a:r>
            </a:p>
          </p:txBody>
        </p:sp>
        <p:sp>
          <p:nvSpPr>
            <p:cNvPr id="55" name="Line 45">
              <a:extLst>
                <a:ext uri="{FF2B5EF4-FFF2-40B4-BE49-F238E27FC236}">
                  <a16:creationId xmlns:a16="http://schemas.microsoft.com/office/drawing/2014/main" id="{EFD6D067-96DB-4F6D-AFE3-FDFF6EB9F04F}"/>
                </a:ext>
              </a:extLst>
            </p:cNvPr>
            <p:cNvSpPr>
              <a:spLocks noChangeShapeType="1"/>
            </p:cNvSpPr>
            <p:nvPr/>
          </p:nvSpPr>
          <p:spPr bwMode="auto">
            <a:xfrm>
              <a:off x="1742"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50E9D6E0-949A-4B7B-8BD4-9EDB3DCF93A3}"/>
                </a:ext>
              </a:extLst>
            </p:cNvPr>
            <p:cNvSpPr>
              <a:spLocks noChangeShapeType="1"/>
            </p:cNvSpPr>
            <p:nvPr/>
          </p:nvSpPr>
          <p:spPr bwMode="auto">
            <a:xfrm>
              <a:off x="1604" y="1494"/>
              <a:ext cx="0"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17071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12925"/>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 Instruction Codes </a:t>
            </a:r>
            <a:r>
              <a:rPr lang="en-US" altLang="en-US" sz="4400" baseline="30000" dirty="0"/>
              <a:t>cont.</a:t>
            </a:r>
            <a:br>
              <a:rPr lang="en-US" altLang="en-US" sz="4400" dirty="0"/>
            </a:br>
            <a:r>
              <a:rPr lang="en-US" altLang="en-US" dirty="0"/>
              <a:t> </a:t>
            </a:r>
            <a:r>
              <a:rPr lang="en-US" altLang="en-US" sz="4400" dirty="0"/>
              <a:t>Stored Program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39208"/>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791A337D-2598-4548-85CB-59814B6B6D56}"/>
              </a:ext>
            </a:extLst>
          </p:cNvPr>
          <p:cNvSpPr>
            <a:spLocks noChangeArrowheads="1"/>
          </p:cNvSpPr>
          <p:nvPr/>
        </p:nvSpPr>
        <p:spPr bwMode="auto">
          <a:xfrm>
            <a:off x="1939925" y="5334000"/>
            <a:ext cx="2860675" cy="609600"/>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pPr>
            <a:r>
              <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rPr>
              <a:t>Processor register (Accumulator AC)</a:t>
            </a:r>
          </a:p>
          <a:p>
            <a:pPr>
              <a:lnSpc>
                <a:spcPct val="90000"/>
              </a:lnSpc>
            </a:pPr>
            <a:endParaRPr kumimoji="1" lang="en-US" altLang="ko-KR" sz="1200" b="1" dirty="0">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14" name="Rectangle 3">
            <a:extLst>
              <a:ext uri="{FF2B5EF4-FFF2-40B4-BE49-F238E27FC236}">
                <a16:creationId xmlns:a16="http://schemas.microsoft.com/office/drawing/2014/main" id="{144E870C-664E-488C-BF7A-0CFD209F8F97}"/>
              </a:ext>
            </a:extLst>
          </p:cNvPr>
          <p:cNvSpPr>
            <a:spLocks noChangeArrowheads="1"/>
          </p:cNvSpPr>
          <p:nvPr/>
        </p:nvSpPr>
        <p:spPr bwMode="auto">
          <a:xfrm>
            <a:off x="1828800" y="3505200"/>
            <a:ext cx="2971800" cy="369888"/>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49E864FE-E438-4AEE-872B-44362C891586}"/>
              </a:ext>
            </a:extLst>
          </p:cNvPr>
          <p:cNvSpPr>
            <a:spLocks noChangeArrowheads="1"/>
          </p:cNvSpPr>
          <p:nvPr/>
        </p:nvSpPr>
        <p:spPr bwMode="auto">
          <a:xfrm>
            <a:off x="1828800" y="2111375"/>
            <a:ext cx="2971800" cy="384175"/>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5">
            <a:extLst>
              <a:ext uri="{FF2B5EF4-FFF2-40B4-BE49-F238E27FC236}">
                <a16:creationId xmlns:a16="http://schemas.microsoft.com/office/drawing/2014/main" id="{AD935834-F078-4141-8E92-3CC1940B0AB8}"/>
              </a:ext>
            </a:extLst>
          </p:cNvPr>
          <p:cNvSpPr>
            <a:spLocks noChangeShapeType="1"/>
          </p:cNvSpPr>
          <p:nvPr/>
        </p:nvSpPr>
        <p:spPr bwMode="auto">
          <a:xfrm>
            <a:off x="2773363" y="2111375"/>
            <a:ext cx="0" cy="3841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7" name="Group 6">
            <a:extLst>
              <a:ext uri="{FF2B5EF4-FFF2-40B4-BE49-F238E27FC236}">
                <a16:creationId xmlns:a16="http://schemas.microsoft.com/office/drawing/2014/main" id="{4E27DE56-93C3-4DF2-B65E-20BA0D64648E}"/>
              </a:ext>
            </a:extLst>
          </p:cNvPr>
          <p:cNvGrpSpPr>
            <a:grpSpLocks/>
          </p:cNvGrpSpPr>
          <p:nvPr/>
        </p:nvGrpSpPr>
        <p:grpSpPr bwMode="auto">
          <a:xfrm>
            <a:off x="5257800" y="2438400"/>
            <a:ext cx="2514600" cy="2743200"/>
            <a:chOff x="3286" y="1771"/>
            <a:chExt cx="1252" cy="734"/>
          </a:xfrm>
        </p:grpSpPr>
        <p:sp>
          <p:nvSpPr>
            <p:cNvPr id="18" name="Line 7">
              <a:extLst>
                <a:ext uri="{FF2B5EF4-FFF2-40B4-BE49-F238E27FC236}">
                  <a16:creationId xmlns:a16="http://schemas.microsoft.com/office/drawing/2014/main" id="{586EACAA-772A-4E0C-939E-C3F33F4CE73D}"/>
                </a:ext>
              </a:extLst>
            </p:cNvPr>
            <p:cNvSpPr>
              <a:spLocks noChangeShapeType="1"/>
            </p:cNvSpPr>
            <p:nvPr/>
          </p:nvSpPr>
          <p:spPr bwMode="auto">
            <a:xfrm>
              <a:off x="3298" y="2131"/>
              <a:ext cx="12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8">
              <a:extLst>
                <a:ext uri="{FF2B5EF4-FFF2-40B4-BE49-F238E27FC236}">
                  <a16:creationId xmlns:a16="http://schemas.microsoft.com/office/drawing/2014/main" id="{F6705632-6681-488F-AE9D-9345960BF83D}"/>
                </a:ext>
              </a:extLst>
            </p:cNvPr>
            <p:cNvSpPr>
              <a:spLocks noChangeArrowheads="1"/>
            </p:cNvSpPr>
            <p:nvPr/>
          </p:nvSpPr>
          <p:spPr bwMode="auto">
            <a:xfrm>
              <a:off x="3286" y="1771"/>
              <a:ext cx="1252" cy="734"/>
            </a:xfrm>
            <a:prstGeom prst="rect">
              <a:avLst/>
            </a:prstGeom>
            <a:solidFill>
              <a:schemeClr val="accent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 name="Rectangle 10">
            <a:extLst>
              <a:ext uri="{FF2B5EF4-FFF2-40B4-BE49-F238E27FC236}">
                <a16:creationId xmlns:a16="http://schemas.microsoft.com/office/drawing/2014/main" id="{540B42E6-1F50-4173-8CB6-7B42823BDC3D}"/>
              </a:ext>
            </a:extLst>
          </p:cNvPr>
          <p:cNvSpPr>
            <a:spLocks noChangeArrowheads="1"/>
          </p:cNvSpPr>
          <p:nvPr/>
        </p:nvSpPr>
        <p:spPr bwMode="auto">
          <a:xfrm>
            <a:off x="1852613" y="217805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21" name="Rectangle 11">
            <a:extLst>
              <a:ext uri="{FF2B5EF4-FFF2-40B4-BE49-F238E27FC236}">
                <a16:creationId xmlns:a16="http://schemas.microsoft.com/office/drawing/2014/main" id="{F25D0160-DF03-486C-BBDC-13DA11751A25}"/>
              </a:ext>
            </a:extLst>
          </p:cNvPr>
          <p:cNvSpPr>
            <a:spLocks noChangeArrowheads="1"/>
          </p:cNvSpPr>
          <p:nvPr/>
        </p:nvSpPr>
        <p:spPr bwMode="auto">
          <a:xfrm>
            <a:off x="3328988" y="2178050"/>
            <a:ext cx="976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22" name="Rectangle 12">
            <a:extLst>
              <a:ext uri="{FF2B5EF4-FFF2-40B4-BE49-F238E27FC236}">
                <a16:creationId xmlns:a16="http://schemas.microsoft.com/office/drawing/2014/main" id="{7461A680-49EC-4208-8BC7-AEF2B4A284A8}"/>
              </a:ext>
            </a:extLst>
          </p:cNvPr>
          <p:cNvSpPr>
            <a:spLocks noChangeArrowheads="1"/>
          </p:cNvSpPr>
          <p:nvPr/>
        </p:nvSpPr>
        <p:spPr bwMode="auto">
          <a:xfrm>
            <a:off x="2366963" y="2592388"/>
            <a:ext cx="24384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23" name="Rectangle 13">
            <a:extLst>
              <a:ext uri="{FF2B5EF4-FFF2-40B4-BE49-F238E27FC236}">
                <a16:creationId xmlns:a16="http://schemas.microsoft.com/office/drawing/2014/main" id="{51658E65-5D9C-44CE-BBDD-D88CF9C0C549}"/>
              </a:ext>
            </a:extLst>
          </p:cNvPr>
          <p:cNvSpPr>
            <a:spLocks noChangeArrowheads="1"/>
          </p:cNvSpPr>
          <p:nvPr/>
        </p:nvSpPr>
        <p:spPr bwMode="auto">
          <a:xfrm>
            <a:off x="2605088" y="3567113"/>
            <a:ext cx="220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Binary Operand</a:t>
            </a:r>
          </a:p>
        </p:txBody>
      </p:sp>
      <p:sp>
        <p:nvSpPr>
          <p:cNvPr id="24" name="Rectangle 14">
            <a:extLst>
              <a:ext uri="{FF2B5EF4-FFF2-40B4-BE49-F238E27FC236}">
                <a16:creationId xmlns:a16="http://schemas.microsoft.com/office/drawing/2014/main" id="{4DA54B94-47FF-4151-A7D2-7A3C978338A3}"/>
              </a:ext>
            </a:extLst>
          </p:cNvPr>
          <p:cNvSpPr>
            <a:spLocks noChangeArrowheads="1"/>
          </p:cNvSpPr>
          <p:nvPr/>
        </p:nvSpPr>
        <p:spPr bwMode="auto">
          <a:xfrm>
            <a:off x="5791200" y="4191000"/>
            <a:ext cx="1320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Operands (data)</a:t>
            </a:r>
          </a:p>
        </p:txBody>
      </p:sp>
      <p:sp>
        <p:nvSpPr>
          <p:cNvPr id="25" name="Rectangle 16">
            <a:extLst>
              <a:ext uri="{FF2B5EF4-FFF2-40B4-BE49-F238E27FC236}">
                <a16:creationId xmlns:a16="http://schemas.microsoft.com/office/drawing/2014/main" id="{89932E07-177E-4C04-A514-4C499F588941}"/>
              </a:ext>
            </a:extLst>
          </p:cNvPr>
          <p:cNvSpPr>
            <a:spLocks noChangeArrowheads="1"/>
          </p:cNvSpPr>
          <p:nvPr/>
        </p:nvSpPr>
        <p:spPr bwMode="auto">
          <a:xfrm>
            <a:off x="5791200" y="1752600"/>
            <a:ext cx="13716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Memory 4096x16           </a:t>
            </a:r>
          </a:p>
        </p:txBody>
      </p:sp>
      <p:sp>
        <p:nvSpPr>
          <p:cNvPr id="26" name="Rectangle 17">
            <a:extLst>
              <a:ext uri="{FF2B5EF4-FFF2-40B4-BE49-F238E27FC236}">
                <a16:creationId xmlns:a16="http://schemas.microsoft.com/office/drawing/2014/main" id="{3E3ADC6D-42E8-45A2-A1BF-8DDF9A25BE33}"/>
              </a:ext>
            </a:extLst>
          </p:cNvPr>
          <p:cNvSpPr>
            <a:spLocks noChangeArrowheads="1"/>
          </p:cNvSpPr>
          <p:nvPr/>
        </p:nvSpPr>
        <p:spPr bwMode="auto">
          <a:xfrm>
            <a:off x="1766888"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7" name="Rectangle 18">
            <a:extLst>
              <a:ext uri="{FF2B5EF4-FFF2-40B4-BE49-F238E27FC236}">
                <a16:creationId xmlns:a16="http://schemas.microsoft.com/office/drawing/2014/main" id="{BF4BB38F-3508-456C-895A-037AD9AC2BD5}"/>
              </a:ext>
            </a:extLst>
          </p:cNvPr>
          <p:cNvSpPr>
            <a:spLocks noChangeArrowheads="1"/>
          </p:cNvSpPr>
          <p:nvPr/>
        </p:nvSpPr>
        <p:spPr bwMode="auto">
          <a:xfrm>
            <a:off x="250031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8" name="Rectangle 19">
            <a:extLst>
              <a:ext uri="{FF2B5EF4-FFF2-40B4-BE49-F238E27FC236}">
                <a16:creationId xmlns:a16="http://schemas.microsoft.com/office/drawing/2014/main" id="{DCE99AEC-1389-40CA-960F-33550B6C196C}"/>
              </a:ext>
            </a:extLst>
          </p:cNvPr>
          <p:cNvSpPr>
            <a:spLocks noChangeArrowheads="1"/>
          </p:cNvSpPr>
          <p:nvPr/>
        </p:nvSpPr>
        <p:spPr bwMode="auto">
          <a:xfrm>
            <a:off x="2709863" y="19065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9" name="Rectangle 20">
            <a:extLst>
              <a:ext uri="{FF2B5EF4-FFF2-40B4-BE49-F238E27FC236}">
                <a16:creationId xmlns:a16="http://schemas.microsoft.com/office/drawing/2014/main" id="{13CDE6C9-BA49-455F-B5BE-33A52FB02C55}"/>
              </a:ext>
            </a:extLst>
          </p:cNvPr>
          <p:cNvSpPr>
            <a:spLocks noChangeArrowheads="1"/>
          </p:cNvSpPr>
          <p:nvPr/>
        </p:nvSpPr>
        <p:spPr bwMode="auto">
          <a:xfrm>
            <a:off x="4629150" y="1878013"/>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0" name="Rectangle 21">
            <a:extLst>
              <a:ext uri="{FF2B5EF4-FFF2-40B4-BE49-F238E27FC236}">
                <a16:creationId xmlns:a16="http://schemas.microsoft.com/office/drawing/2014/main" id="{3858EA61-03DD-42B6-9162-4F84EFE79C64}"/>
              </a:ext>
            </a:extLst>
          </p:cNvPr>
          <p:cNvSpPr>
            <a:spLocks noChangeArrowheads="1"/>
          </p:cNvSpPr>
          <p:nvPr/>
        </p:nvSpPr>
        <p:spPr bwMode="auto">
          <a:xfrm>
            <a:off x="1752600" y="3276600"/>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2">
            <a:extLst>
              <a:ext uri="{FF2B5EF4-FFF2-40B4-BE49-F238E27FC236}">
                <a16:creationId xmlns:a16="http://schemas.microsoft.com/office/drawing/2014/main" id="{3DBB9E9B-D9C1-4EF7-9929-0409CD0B1D22}"/>
              </a:ext>
            </a:extLst>
          </p:cNvPr>
          <p:cNvSpPr>
            <a:spLocks noChangeArrowheads="1"/>
          </p:cNvSpPr>
          <p:nvPr/>
        </p:nvSpPr>
        <p:spPr bwMode="auto">
          <a:xfrm>
            <a:off x="4648200" y="3295650"/>
            <a:ext cx="24923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3">
            <a:extLst>
              <a:ext uri="{FF2B5EF4-FFF2-40B4-BE49-F238E27FC236}">
                <a16:creationId xmlns:a16="http://schemas.microsoft.com/office/drawing/2014/main" id="{C1ACA313-E99E-47B1-AFC7-EA1DF23E6B07}"/>
              </a:ext>
            </a:extLst>
          </p:cNvPr>
          <p:cNvSpPr>
            <a:spLocks noChangeArrowheads="1"/>
          </p:cNvSpPr>
          <p:nvPr/>
        </p:nvSpPr>
        <p:spPr bwMode="auto">
          <a:xfrm>
            <a:off x="5700713" y="2871788"/>
            <a:ext cx="16002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solidFill>
                  <a:srgbClr val="000000"/>
                </a:solidFill>
                <a:latin typeface="Arial" panose="020B0604020202020204" pitchFamily="34" charset="0"/>
                <a:ea typeface="굴림" panose="020B0600000101010101" pitchFamily="34" charset="-127"/>
                <a:cs typeface="Arial" panose="020B0604020202020204" pitchFamily="34" charset="0"/>
              </a:rPr>
              <a:t>Instructions (program)</a:t>
            </a:r>
          </a:p>
        </p:txBody>
      </p:sp>
      <p:sp>
        <p:nvSpPr>
          <p:cNvPr id="33" name="AutoShape 24">
            <a:extLst>
              <a:ext uri="{FF2B5EF4-FFF2-40B4-BE49-F238E27FC236}">
                <a16:creationId xmlns:a16="http://schemas.microsoft.com/office/drawing/2014/main" id="{C36FF880-A247-47A6-8533-43DD30A05391}"/>
              </a:ext>
            </a:extLst>
          </p:cNvPr>
          <p:cNvSpPr>
            <a:spLocks noChangeArrowheads="1"/>
          </p:cNvSpPr>
          <p:nvPr/>
        </p:nvSpPr>
        <p:spPr bwMode="auto">
          <a:xfrm rot="6088820">
            <a:off x="4419600" y="3657600"/>
            <a:ext cx="457200" cy="1676400"/>
          </a:xfrm>
          <a:prstGeom prst="curvedLeft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63F50C6E-0227-49BA-BAC0-914A69C5D558}"/>
              </a:ext>
            </a:extLst>
          </p:cNvPr>
          <p:cNvSpPr>
            <a:spLocks noChangeShapeType="1"/>
          </p:cNvSpPr>
          <p:nvPr/>
        </p:nvSpPr>
        <p:spPr bwMode="auto">
          <a:xfrm>
            <a:off x="5257800" y="38100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Rectangle 26">
            <a:extLst>
              <a:ext uri="{FF2B5EF4-FFF2-40B4-BE49-F238E27FC236}">
                <a16:creationId xmlns:a16="http://schemas.microsoft.com/office/drawing/2014/main" id="{E930AFB3-43C9-4933-84DE-0FCA406E04C0}"/>
              </a:ext>
            </a:extLst>
          </p:cNvPr>
          <p:cNvSpPr>
            <a:spLocks noChangeArrowheads="1"/>
          </p:cNvSpPr>
          <p:nvPr/>
        </p:nvSpPr>
        <p:spPr bwMode="auto">
          <a:xfrm>
            <a:off x="1862138" y="5119688"/>
            <a:ext cx="3333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6" name="Rectangle 27">
            <a:extLst>
              <a:ext uri="{FF2B5EF4-FFF2-40B4-BE49-F238E27FC236}">
                <a16:creationId xmlns:a16="http://schemas.microsoft.com/office/drawing/2014/main" id="{5E6DFE3F-A702-4F6A-BA2A-80D1D8632D89}"/>
              </a:ext>
            </a:extLst>
          </p:cNvPr>
          <p:cNvSpPr>
            <a:spLocks noChangeArrowheads="1"/>
          </p:cNvSpPr>
          <p:nvPr/>
        </p:nvSpPr>
        <p:spPr bwMode="auto">
          <a:xfrm>
            <a:off x="4627563" y="5119688"/>
            <a:ext cx="249237"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7" name="Rectangle 28">
            <a:extLst>
              <a:ext uri="{FF2B5EF4-FFF2-40B4-BE49-F238E27FC236}">
                <a16:creationId xmlns:a16="http://schemas.microsoft.com/office/drawing/2014/main" id="{F40FB0D2-14AF-4137-98DB-F83D1EF12215}"/>
              </a:ext>
            </a:extLst>
          </p:cNvPr>
          <p:cNvSpPr>
            <a:spLocks noChangeArrowheads="1"/>
          </p:cNvSpPr>
          <p:nvPr/>
        </p:nvSpPr>
        <p:spPr bwMode="auto">
          <a:xfrm>
            <a:off x="7543800" y="2165350"/>
            <a:ext cx="228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0</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p:sp>
        <p:nvSpPr>
          <p:cNvPr id="38" name="Rectangle 29">
            <a:extLst>
              <a:ext uri="{FF2B5EF4-FFF2-40B4-BE49-F238E27FC236}">
                <a16:creationId xmlns:a16="http://schemas.microsoft.com/office/drawing/2014/main" id="{3FD754D3-6FFC-4446-ADFF-57C63BCB7E38}"/>
              </a:ext>
            </a:extLst>
          </p:cNvPr>
          <p:cNvSpPr>
            <a:spLocks noChangeArrowheads="1"/>
          </p:cNvSpPr>
          <p:nvPr/>
        </p:nvSpPr>
        <p:spPr bwMode="auto">
          <a:xfrm>
            <a:off x="5105400" y="2133600"/>
            <a:ext cx="457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603250" eaLnBrk="0" hangingPunct="0">
              <a:defRPr sz="2400">
                <a:solidFill>
                  <a:schemeClr val="tx1"/>
                </a:solidFill>
                <a:latin typeface="Times New Roman" panose="02020603050405020304" pitchFamily="18" charset="0"/>
              </a:defRPr>
            </a:lvl1pPr>
            <a:lvl2pPr marL="508000" defTabSz="603250" eaLnBrk="0" hangingPunct="0">
              <a:defRPr sz="2400">
                <a:solidFill>
                  <a:schemeClr val="tx1"/>
                </a:solidFill>
                <a:latin typeface="Times New Roman" panose="02020603050405020304" pitchFamily="18" charset="0"/>
              </a:defRPr>
            </a:lvl2pPr>
            <a:lvl3pPr marL="1017588" defTabSz="603250" eaLnBrk="0" hangingPunct="0">
              <a:defRPr sz="2400">
                <a:solidFill>
                  <a:schemeClr val="tx1"/>
                </a:solidFill>
                <a:latin typeface="Times New Roman" panose="02020603050405020304" pitchFamily="18" charset="0"/>
              </a:defRPr>
            </a:lvl3pPr>
            <a:lvl4pPr marL="1525588" defTabSz="603250" eaLnBrk="0" hangingPunct="0">
              <a:defRPr sz="2400">
                <a:solidFill>
                  <a:schemeClr val="tx1"/>
                </a:solidFill>
                <a:latin typeface="Times New Roman" panose="02020603050405020304" pitchFamily="18" charset="0"/>
              </a:defRPr>
            </a:lvl4pPr>
            <a:lvl5pPr marL="2035175" defTabSz="603250" eaLnBrk="0" hangingPunct="0">
              <a:defRPr sz="2400">
                <a:solidFill>
                  <a:schemeClr val="tx1"/>
                </a:solidFill>
                <a:latin typeface="Times New Roman" panose="02020603050405020304" pitchFamily="18" charset="0"/>
              </a:defRPr>
            </a:lvl5pPr>
            <a:lvl6pPr marL="2492375" defTabSz="603250" eaLnBrk="0" fontAlgn="base" hangingPunct="0">
              <a:spcBef>
                <a:spcPct val="0"/>
              </a:spcBef>
              <a:spcAft>
                <a:spcPct val="0"/>
              </a:spcAft>
              <a:defRPr sz="2400">
                <a:solidFill>
                  <a:schemeClr val="tx1"/>
                </a:solidFill>
                <a:latin typeface="Times New Roman" panose="02020603050405020304" pitchFamily="18" charset="0"/>
              </a:defRPr>
            </a:lvl6pPr>
            <a:lvl7pPr marL="2949575" defTabSz="603250" eaLnBrk="0" fontAlgn="base" hangingPunct="0">
              <a:spcBef>
                <a:spcPct val="0"/>
              </a:spcBef>
              <a:spcAft>
                <a:spcPct val="0"/>
              </a:spcAft>
              <a:defRPr sz="2400">
                <a:solidFill>
                  <a:schemeClr val="tx1"/>
                </a:solidFill>
                <a:latin typeface="Times New Roman" panose="02020603050405020304" pitchFamily="18" charset="0"/>
              </a:defRPr>
            </a:lvl7pPr>
            <a:lvl8pPr marL="3406775" defTabSz="603250" eaLnBrk="0" fontAlgn="base" hangingPunct="0">
              <a:spcBef>
                <a:spcPct val="0"/>
              </a:spcBef>
              <a:spcAft>
                <a:spcPct val="0"/>
              </a:spcAft>
              <a:defRPr sz="2400">
                <a:solidFill>
                  <a:schemeClr val="tx1"/>
                </a:solidFill>
                <a:latin typeface="Times New Roman" panose="02020603050405020304" pitchFamily="18" charset="0"/>
              </a:defRPr>
            </a:lvl8pPr>
            <a:lvl9pPr marL="3863975" defTabSz="60325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600" b="1">
                <a:solidFill>
                  <a:srgbClr val="000000"/>
                </a:solidFill>
                <a:latin typeface="Arial" panose="020B0604020202020204" pitchFamily="34" charset="0"/>
                <a:ea typeface="굴림" panose="020B0600000101010101" pitchFamily="34" charset="-127"/>
                <a:cs typeface="Arial" panose="020B0604020202020204" pitchFamily="34" charset="0"/>
              </a:rPr>
              <a:t>15</a:t>
            </a:r>
            <a:r>
              <a:rPr kumimoji="1" lang="en-US" altLang="ko-KR" sz="2000" b="1">
                <a:solidFill>
                  <a:srgbClr val="000000"/>
                </a:solidFill>
                <a:latin typeface="Arial" panose="020B0604020202020204" pitchFamily="34" charset="0"/>
                <a:ea typeface="굴림" panose="020B0600000101010101" pitchFamily="34" charset="-127"/>
                <a:cs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3">
            <p14:nvContentPartPr>
              <p14:cNvPr id="76" name="Ink 75">
                <a:extLst>
                  <a:ext uri="{FF2B5EF4-FFF2-40B4-BE49-F238E27FC236}">
                    <a16:creationId xmlns:a16="http://schemas.microsoft.com/office/drawing/2014/main" id="{F78AA01E-74D3-4825-BAAE-69A4745B16AB}"/>
                  </a:ext>
                </a:extLst>
              </p14:cNvPr>
              <p14:cNvContentPartPr/>
              <p14:nvPr/>
            </p14:nvContentPartPr>
            <p14:xfrm>
              <a:off x="11529435" y="2458620"/>
              <a:ext cx="169560" cy="41400"/>
            </p14:xfrm>
          </p:contentPart>
        </mc:Choice>
        <mc:Fallback xmlns="">
          <p:pic>
            <p:nvPicPr>
              <p:cNvPr id="76" name="Ink 75">
                <a:extLst>
                  <a:ext uri="{FF2B5EF4-FFF2-40B4-BE49-F238E27FC236}">
                    <a16:creationId xmlns:a16="http://schemas.microsoft.com/office/drawing/2014/main" id="{F78AA01E-74D3-4825-BAAE-69A4745B16AB}"/>
                  </a:ext>
                </a:extLst>
              </p:cNvPr>
              <p:cNvPicPr/>
              <p:nvPr/>
            </p:nvPicPr>
            <p:blipFill>
              <a:blip r:embed="rId68"/>
              <a:stretch>
                <a:fillRect/>
              </a:stretch>
            </p:blipFill>
            <p:spPr>
              <a:xfrm>
                <a:off x="11520435" y="2449620"/>
                <a:ext cx="1872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1" name="Ink 130">
                <a:extLst>
                  <a:ext uri="{FF2B5EF4-FFF2-40B4-BE49-F238E27FC236}">
                    <a16:creationId xmlns:a16="http://schemas.microsoft.com/office/drawing/2014/main" id="{A0384F21-F5F5-42B9-BF88-76B002F6AFAF}"/>
                  </a:ext>
                </a:extLst>
              </p14:cNvPr>
              <p14:cNvContentPartPr/>
              <p14:nvPr/>
            </p14:nvContentPartPr>
            <p14:xfrm>
              <a:off x="686235" y="4697460"/>
              <a:ext cx="28800" cy="439200"/>
            </p14:xfrm>
          </p:contentPart>
        </mc:Choice>
        <mc:Fallback xmlns="">
          <p:pic>
            <p:nvPicPr>
              <p:cNvPr id="131" name="Ink 130">
                <a:extLst>
                  <a:ext uri="{FF2B5EF4-FFF2-40B4-BE49-F238E27FC236}">
                    <a16:creationId xmlns:a16="http://schemas.microsoft.com/office/drawing/2014/main" id="{A0384F21-F5F5-42B9-BF88-76B002F6AFAF}"/>
                  </a:ext>
                </a:extLst>
              </p:cNvPr>
              <p:cNvPicPr/>
              <p:nvPr/>
            </p:nvPicPr>
            <p:blipFill>
              <a:blip r:embed="rId108"/>
              <a:stretch>
                <a:fillRect/>
              </a:stretch>
            </p:blipFill>
            <p:spPr>
              <a:xfrm>
                <a:off x="677235" y="4688820"/>
                <a:ext cx="464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2" name="Ink 131">
                <a:extLst>
                  <a:ext uri="{FF2B5EF4-FFF2-40B4-BE49-F238E27FC236}">
                    <a16:creationId xmlns:a16="http://schemas.microsoft.com/office/drawing/2014/main" id="{63F14CA0-A278-4C91-861C-2B86967E8AEE}"/>
                  </a:ext>
                </a:extLst>
              </p14:cNvPr>
              <p14:cNvContentPartPr/>
              <p14:nvPr/>
            </p14:nvContentPartPr>
            <p14:xfrm>
              <a:off x="686595" y="5401260"/>
              <a:ext cx="23400" cy="320040"/>
            </p14:xfrm>
          </p:contentPart>
        </mc:Choice>
        <mc:Fallback xmlns="">
          <p:pic>
            <p:nvPicPr>
              <p:cNvPr id="132" name="Ink 131">
                <a:extLst>
                  <a:ext uri="{FF2B5EF4-FFF2-40B4-BE49-F238E27FC236}">
                    <a16:creationId xmlns:a16="http://schemas.microsoft.com/office/drawing/2014/main" id="{63F14CA0-A278-4C91-861C-2B86967E8AEE}"/>
                  </a:ext>
                </a:extLst>
              </p:cNvPr>
              <p:cNvPicPr/>
              <p:nvPr/>
            </p:nvPicPr>
            <p:blipFill>
              <a:blip r:embed="rId110"/>
              <a:stretch>
                <a:fillRect/>
              </a:stretch>
            </p:blipFill>
            <p:spPr>
              <a:xfrm>
                <a:off x="677955" y="5392260"/>
                <a:ext cx="41040" cy="337680"/>
              </a:xfrm>
              <a:prstGeom prst="rect">
                <a:avLst/>
              </a:prstGeom>
            </p:spPr>
          </p:pic>
        </mc:Fallback>
      </mc:AlternateContent>
    </p:spTree>
    <p:extLst>
      <p:ext uri="{BB962C8B-B14F-4D97-AF65-F5344CB8AC3E}">
        <p14:creationId xmlns:p14="http://schemas.microsoft.com/office/powerpoint/2010/main" val="30305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kumimoji="1" lang="en-US" altLang="ko-KR" sz="2900" dirty="0">
                <a:ea typeface="굴림" panose="020B0600000101010101" pitchFamily="34" charset="-127"/>
              </a:rPr>
              <a:t>There are three </a:t>
            </a:r>
            <a:r>
              <a:rPr kumimoji="1" lang="en-US" altLang="ko-KR" sz="2900" b="1" dirty="0">
                <a:ea typeface="굴림" panose="020B0600000101010101" pitchFamily="34" charset="-127"/>
              </a:rPr>
              <a:t>Addressing Modes</a:t>
            </a:r>
            <a:r>
              <a:rPr kumimoji="1" lang="en-US" altLang="ko-KR" sz="2900" dirty="0">
                <a:ea typeface="굴림" panose="020B0600000101010101" pitchFamily="34" charset="-127"/>
              </a:rPr>
              <a:t> used for address portion of the instruction code:</a:t>
            </a:r>
          </a:p>
          <a:p>
            <a:pPr lvl="1"/>
            <a:r>
              <a:rPr kumimoji="1" lang="en-US" altLang="en-US" sz="2700" dirty="0"/>
              <a:t>Immediate: the operand is given in the address portion (constant)</a:t>
            </a:r>
          </a:p>
          <a:p>
            <a:pPr lvl="1"/>
            <a:r>
              <a:rPr kumimoji="1" lang="en-US" altLang="en-US" sz="2700" dirty="0"/>
              <a:t>Direct: the address points to the operand stored in the memory</a:t>
            </a:r>
          </a:p>
          <a:p>
            <a:pPr lvl="1"/>
            <a:r>
              <a:rPr kumimoji="1" lang="en-US" altLang="en-US" sz="2700" dirty="0"/>
              <a:t>Indirect: the address points to the pointer (another address) stored in the memory that references the operand in memory</a:t>
            </a:r>
          </a:p>
          <a:p>
            <a:r>
              <a:rPr kumimoji="1" lang="en-US" altLang="en-US" sz="2900" dirty="0"/>
              <a:t>One bit of the instruction code can be used to distinguish between direct &amp; indirect addresses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D40330-C8C3-4F74-A744-0B2629435AB1}"/>
                  </a:ext>
                </a:extLst>
              </p14:cNvPr>
              <p14:cNvContentPartPr/>
              <p14:nvPr/>
            </p14:nvContentPartPr>
            <p14:xfrm>
              <a:off x="1066320" y="6190920"/>
              <a:ext cx="286560" cy="37800"/>
            </p14:xfrm>
          </p:contentPart>
        </mc:Choice>
        <mc:Fallback xmlns="">
          <p:pic>
            <p:nvPicPr>
              <p:cNvPr id="4" name="Ink 3">
                <a:extLst>
                  <a:ext uri="{FF2B5EF4-FFF2-40B4-BE49-F238E27FC236}">
                    <a16:creationId xmlns:a16="http://schemas.microsoft.com/office/drawing/2014/main" id="{49D40330-C8C3-4F74-A744-0B2629435AB1}"/>
                  </a:ext>
                </a:extLst>
              </p:cNvPr>
              <p:cNvPicPr/>
              <p:nvPr/>
            </p:nvPicPr>
            <p:blipFill>
              <a:blip r:embed="rId6"/>
              <a:stretch>
                <a:fillRect/>
              </a:stretch>
            </p:blipFill>
            <p:spPr>
              <a:xfrm>
                <a:off x="1056960" y="6181560"/>
                <a:ext cx="305280" cy="56520"/>
              </a:xfrm>
              <a:prstGeom prst="rect">
                <a:avLst/>
              </a:prstGeom>
            </p:spPr>
          </p:pic>
        </mc:Fallback>
      </mc:AlternateContent>
    </p:spTree>
    <p:extLst>
      <p:ext uri="{BB962C8B-B14F-4D97-AF65-F5344CB8AC3E}">
        <p14:creationId xmlns:p14="http://schemas.microsoft.com/office/powerpoint/2010/main" val="293015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Codes</a:t>
            </a:r>
            <a:br>
              <a:rPr lang="en-US" altLang="en-US" sz="4400" dirty="0"/>
            </a:br>
            <a:r>
              <a:rPr lang="en-US" altLang="en-US" sz="4400" dirty="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3A614BD9-5255-4F03-983E-EBE087627248}"/>
              </a:ext>
            </a:extLst>
          </p:cNvPr>
          <p:cNvSpPr>
            <a:spLocks noChangeArrowheads="1"/>
          </p:cNvSpPr>
          <p:nvPr/>
        </p:nvSpPr>
        <p:spPr bwMode="auto">
          <a:xfrm>
            <a:off x="2319338" y="2386013"/>
            <a:ext cx="2489200" cy="2397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65063C65-DCD7-4DDE-B2D5-E05FE27D1C55}"/>
              </a:ext>
            </a:extLst>
          </p:cNvPr>
          <p:cNvSpPr>
            <a:spLocks noChangeArrowheads="1"/>
          </p:cNvSpPr>
          <p:nvPr/>
        </p:nvSpPr>
        <p:spPr bwMode="auto">
          <a:xfrm>
            <a:off x="2468563" y="2376488"/>
            <a:ext cx="83978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Opcode</a:t>
            </a:r>
          </a:p>
        </p:txBody>
      </p:sp>
      <p:sp>
        <p:nvSpPr>
          <p:cNvPr id="15" name="Rectangle 5">
            <a:extLst>
              <a:ext uri="{FF2B5EF4-FFF2-40B4-BE49-F238E27FC236}">
                <a16:creationId xmlns:a16="http://schemas.microsoft.com/office/drawing/2014/main" id="{93336C33-E4D7-4227-9F70-B7C7870D5B50}"/>
              </a:ext>
            </a:extLst>
          </p:cNvPr>
          <p:cNvSpPr>
            <a:spLocks noChangeArrowheads="1"/>
          </p:cNvSpPr>
          <p:nvPr/>
        </p:nvSpPr>
        <p:spPr bwMode="auto">
          <a:xfrm>
            <a:off x="3506788" y="2381250"/>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16" name="Rectangle 6">
            <a:extLst>
              <a:ext uri="{FF2B5EF4-FFF2-40B4-BE49-F238E27FC236}">
                <a16:creationId xmlns:a16="http://schemas.microsoft.com/office/drawing/2014/main" id="{597BB9C3-3D7D-4645-A801-A9489E3287E2}"/>
              </a:ext>
            </a:extLst>
          </p:cNvPr>
          <p:cNvSpPr>
            <a:spLocks noChangeArrowheads="1"/>
          </p:cNvSpPr>
          <p:nvPr/>
        </p:nvSpPr>
        <p:spPr bwMode="auto">
          <a:xfrm>
            <a:off x="2646363" y="1928813"/>
            <a:ext cx="17462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Instruction Format</a:t>
            </a:r>
          </a:p>
        </p:txBody>
      </p:sp>
      <p:sp>
        <p:nvSpPr>
          <p:cNvPr id="17" name="Line 7">
            <a:extLst>
              <a:ext uri="{FF2B5EF4-FFF2-40B4-BE49-F238E27FC236}">
                <a16:creationId xmlns:a16="http://schemas.microsoft.com/office/drawing/2014/main" id="{110C3125-B88C-4EDA-A5F7-2A8B90C72843}"/>
              </a:ext>
            </a:extLst>
          </p:cNvPr>
          <p:cNvSpPr>
            <a:spLocks noChangeShapeType="1"/>
          </p:cNvSpPr>
          <p:nvPr/>
        </p:nvSpPr>
        <p:spPr bwMode="auto">
          <a:xfrm>
            <a:off x="3311525" y="2386013"/>
            <a:ext cx="0" cy="2301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589A000C-EC8D-4CDE-B474-70206DB58039}"/>
              </a:ext>
            </a:extLst>
          </p:cNvPr>
          <p:cNvSpPr>
            <a:spLocks noChangeArrowheads="1"/>
          </p:cNvSpPr>
          <p:nvPr/>
        </p:nvSpPr>
        <p:spPr bwMode="auto">
          <a:xfrm>
            <a:off x="22161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9">
            <a:extLst>
              <a:ext uri="{FF2B5EF4-FFF2-40B4-BE49-F238E27FC236}">
                <a16:creationId xmlns:a16="http://schemas.microsoft.com/office/drawing/2014/main" id="{2B1743E6-CD47-4B6A-91D1-98D6DE832B7E}"/>
              </a:ext>
            </a:extLst>
          </p:cNvPr>
          <p:cNvSpPr>
            <a:spLocks noChangeArrowheads="1"/>
          </p:cNvSpPr>
          <p:nvPr/>
        </p:nvSpPr>
        <p:spPr bwMode="auto">
          <a:xfrm>
            <a:off x="2482850"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14</a:t>
            </a:r>
          </a:p>
        </p:txBody>
      </p:sp>
      <p:sp>
        <p:nvSpPr>
          <p:cNvPr id="20" name="Rectangle 10">
            <a:extLst>
              <a:ext uri="{FF2B5EF4-FFF2-40B4-BE49-F238E27FC236}">
                <a16:creationId xmlns:a16="http://schemas.microsoft.com/office/drawing/2014/main" id="{41452E93-7EA4-4CC7-9550-49CFB2CCAB5D}"/>
              </a:ext>
            </a:extLst>
          </p:cNvPr>
          <p:cNvSpPr>
            <a:spLocks noChangeArrowheads="1"/>
          </p:cNvSpPr>
          <p:nvPr/>
        </p:nvSpPr>
        <p:spPr bwMode="auto">
          <a:xfrm>
            <a:off x="29606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12</a:t>
            </a:r>
          </a:p>
        </p:txBody>
      </p:sp>
      <p:sp>
        <p:nvSpPr>
          <p:cNvPr id="21" name="Rectangle 11">
            <a:extLst>
              <a:ext uri="{FF2B5EF4-FFF2-40B4-BE49-F238E27FC236}">
                <a16:creationId xmlns:a16="http://schemas.microsoft.com/office/drawing/2014/main" id="{BFE1163F-F200-4CDF-AE9A-3B3A4CD9678F}"/>
              </a:ext>
            </a:extLst>
          </p:cNvPr>
          <p:cNvSpPr>
            <a:spLocks noChangeArrowheads="1"/>
          </p:cNvSpPr>
          <p:nvPr/>
        </p:nvSpPr>
        <p:spPr bwMode="auto">
          <a:xfrm>
            <a:off x="4649788" y="21812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3" name="Line 13">
            <a:extLst>
              <a:ext uri="{FF2B5EF4-FFF2-40B4-BE49-F238E27FC236}">
                <a16:creationId xmlns:a16="http://schemas.microsoft.com/office/drawing/2014/main" id="{27D6DBDC-BE24-499D-84DF-69D6A7359C9B}"/>
              </a:ext>
            </a:extLst>
          </p:cNvPr>
          <p:cNvSpPr>
            <a:spLocks noChangeShapeType="1"/>
          </p:cNvSpPr>
          <p:nvPr/>
        </p:nvSpPr>
        <p:spPr bwMode="auto">
          <a:xfrm>
            <a:off x="2508250" y="2386013"/>
            <a:ext cx="0" cy="239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2A75D568-68F0-4FBB-BDC8-6E3E38BC4AD9}"/>
              </a:ext>
            </a:extLst>
          </p:cNvPr>
          <p:cNvSpPr>
            <a:spLocks noChangeArrowheads="1"/>
          </p:cNvSpPr>
          <p:nvPr/>
        </p:nvSpPr>
        <p:spPr bwMode="auto">
          <a:xfrm>
            <a:off x="3201988" y="21812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25" name="Line 15">
            <a:extLst>
              <a:ext uri="{FF2B5EF4-FFF2-40B4-BE49-F238E27FC236}">
                <a16:creationId xmlns:a16="http://schemas.microsoft.com/office/drawing/2014/main" id="{5E1BCA3A-5C6A-413C-AD23-40B5F1169630}"/>
              </a:ext>
            </a:extLst>
          </p:cNvPr>
          <p:cNvSpPr>
            <a:spLocks noChangeShapeType="1"/>
          </p:cNvSpPr>
          <p:nvPr/>
        </p:nvSpPr>
        <p:spPr bwMode="auto">
          <a:xfrm>
            <a:off x="26479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4723026-8AD7-4CE1-8C42-D2FFFE1A2071}"/>
              </a:ext>
            </a:extLst>
          </p:cNvPr>
          <p:cNvSpPr>
            <a:spLocks noChangeArrowheads="1"/>
          </p:cNvSpPr>
          <p:nvPr/>
        </p:nvSpPr>
        <p:spPr bwMode="auto">
          <a:xfrm>
            <a:off x="26193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24CE41FF-5575-4529-93EF-D81236F6B0BF}"/>
              </a:ext>
            </a:extLst>
          </p:cNvPr>
          <p:cNvSpPr>
            <a:spLocks noChangeShapeType="1"/>
          </p:cNvSpPr>
          <p:nvPr/>
        </p:nvSpPr>
        <p:spPr bwMode="auto">
          <a:xfrm>
            <a:off x="2855913" y="325755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FBADC26-7DCC-49B4-A3D2-586FD97C8EE3}"/>
              </a:ext>
            </a:extLst>
          </p:cNvPr>
          <p:cNvSpPr>
            <a:spLocks noChangeArrowheads="1"/>
          </p:cNvSpPr>
          <p:nvPr/>
        </p:nvSpPr>
        <p:spPr bwMode="auto">
          <a:xfrm>
            <a:off x="28352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29" name="Rectangle 19">
            <a:extLst>
              <a:ext uri="{FF2B5EF4-FFF2-40B4-BE49-F238E27FC236}">
                <a16:creationId xmlns:a16="http://schemas.microsoft.com/office/drawing/2014/main" id="{0FADD2DE-F3D5-4FF3-A5A6-2BB38FC3A522}"/>
              </a:ext>
            </a:extLst>
          </p:cNvPr>
          <p:cNvSpPr>
            <a:spLocks noChangeArrowheads="1"/>
          </p:cNvSpPr>
          <p:nvPr/>
        </p:nvSpPr>
        <p:spPr bwMode="auto">
          <a:xfrm>
            <a:off x="36957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sp>
        <p:nvSpPr>
          <p:cNvPr id="30" name="Line 20">
            <a:extLst>
              <a:ext uri="{FF2B5EF4-FFF2-40B4-BE49-F238E27FC236}">
                <a16:creationId xmlns:a16="http://schemas.microsoft.com/office/drawing/2014/main" id="{177D8DA5-3150-4270-9797-C736124398B2}"/>
              </a:ext>
            </a:extLst>
          </p:cNvPr>
          <p:cNvSpPr>
            <a:spLocks noChangeShapeType="1"/>
          </p:cNvSpPr>
          <p:nvPr/>
        </p:nvSpPr>
        <p:spPr bwMode="auto">
          <a:xfrm>
            <a:off x="3362325" y="3257550"/>
            <a:ext cx="0" cy="161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1">
            <a:extLst>
              <a:ext uri="{FF2B5EF4-FFF2-40B4-BE49-F238E27FC236}">
                <a16:creationId xmlns:a16="http://schemas.microsoft.com/office/drawing/2014/main" id="{747631C9-2CB8-4F3A-BD2B-B9BE8F29850B}"/>
              </a:ext>
            </a:extLst>
          </p:cNvPr>
          <p:cNvSpPr>
            <a:spLocks noChangeArrowheads="1"/>
          </p:cNvSpPr>
          <p:nvPr/>
        </p:nvSpPr>
        <p:spPr bwMode="auto">
          <a:xfrm>
            <a:off x="2254250" y="32543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22</a:t>
            </a:r>
          </a:p>
        </p:txBody>
      </p:sp>
      <p:sp>
        <p:nvSpPr>
          <p:cNvPr id="32" name="Line 22">
            <a:extLst>
              <a:ext uri="{FF2B5EF4-FFF2-40B4-BE49-F238E27FC236}">
                <a16:creationId xmlns:a16="http://schemas.microsoft.com/office/drawing/2014/main" id="{AF6C0582-D5B8-4280-845C-3C93D051C074}"/>
              </a:ext>
            </a:extLst>
          </p:cNvPr>
          <p:cNvSpPr>
            <a:spLocks noChangeShapeType="1"/>
          </p:cNvSpPr>
          <p:nvPr/>
        </p:nvSpPr>
        <p:spPr bwMode="auto">
          <a:xfrm>
            <a:off x="2647950" y="41163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3">
            <a:extLst>
              <a:ext uri="{FF2B5EF4-FFF2-40B4-BE49-F238E27FC236}">
                <a16:creationId xmlns:a16="http://schemas.microsoft.com/office/drawing/2014/main" id="{911F58CC-30A7-442B-A3F1-FCFD58FC86A6}"/>
              </a:ext>
            </a:extLst>
          </p:cNvPr>
          <p:cNvSpPr>
            <a:spLocks noChangeShapeType="1"/>
          </p:cNvSpPr>
          <p:nvPr/>
        </p:nvSpPr>
        <p:spPr bwMode="auto">
          <a:xfrm>
            <a:off x="2647950" y="42878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4">
            <a:extLst>
              <a:ext uri="{FF2B5EF4-FFF2-40B4-BE49-F238E27FC236}">
                <a16:creationId xmlns:a16="http://schemas.microsoft.com/office/drawing/2014/main" id="{FF33BB82-796D-40E1-8712-F319DDA224A8}"/>
              </a:ext>
            </a:extLst>
          </p:cNvPr>
          <p:cNvSpPr>
            <a:spLocks noChangeArrowheads="1"/>
          </p:cNvSpPr>
          <p:nvPr/>
        </p:nvSpPr>
        <p:spPr bwMode="auto">
          <a:xfrm>
            <a:off x="3043238" y="4065588"/>
            <a:ext cx="8080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35" name="Rectangle 25">
            <a:extLst>
              <a:ext uri="{FF2B5EF4-FFF2-40B4-BE49-F238E27FC236}">
                <a16:creationId xmlns:a16="http://schemas.microsoft.com/office/drawing/2014/main" id="{FB8202E7-C89E-497A-B538-5375E62368BF}"/>
              </a:ext>
            </a:extLst>
          </p:cNvPr>
          <p:cNvSpPr>
            <a:spLocks noChangeArrowheads="1"/>
          </p:cNvSpPr>
          <p:nvPr/>
        </p:nvSpPr>
        <p:spPr bwMode="auto">
          <a:xfrm>
            <a:off x="2190750" y="41179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457</a:t>
            </a:r>
          </a:p>
        </p:txBody>
      </p:sp>
      <p:grpSp>
        <p:nvGrpSpPr>
          <p:cNvPr id="36" name="Group 26">
            <a:extLst>
              <a:ext uri="{FF2B5EF4-FFF2-40B4-BE49-F238E27FC236}">
                <a16:creationId xmlns:a16="http://schemas.microsoft.com/office/drawing/2014/main" id="{7CBA92DC-C9F7-48B7-BE4F-FA3D143F2753}"/>
              </a:ext>
            </a:extLst>
          </p:cNvPr>
          <p:cNvGrpSpPr>
            <a:grpSpLocks/>
          </p:cNvGrpSpPr>
          <p:nvPr/>
        </p:nvGrpSpPr>
        <p:grpSpPr bwMode="auto">
          <a:xfrm>
            <a:off x="2647950" y="4933950"/>
            <a:ext cx="1770063" cy="90488"/>
            <a:chOff x="937" y="3785"/>
            <a:chExt cx="1119" cy="71"/>
          </a:xfrm>
        </p:grpSpPr>
        <p:sp>
          <p:nvSpPr>
            <p:cNvPr id="37" name="Arc 27">
              <a:extLst>
                <a:ext uri="{FF2B5EF4-FFF2-40B4-BE49-F238E27FC236}">
                  <a16:creationId xmlns:a16="http://schemas.microsoft.com/office/drawing/2014/main" id="{32A706AA-3F45-4DEC-BC2E-A38FB1C76929}"/>
                </a:ext>
              </a:extLst>
            </p:cNvPr>
            <p:cNvSpPr>
              <a:spLocks/>
            </p:cNvSpPr>
            <p:nvPr/>
          </p:nvSpPr>
          <p:spPr bwMode="auto">
            <a:xfrm>
              <a:off x="937" y="3785"/>
              <a:ext cx="312" cy="36"/>
            </a:xfrm>
            <a:custGeom>
              <a:avLst/>
              <a:gdLst>
                <a:gd name="G0" fmla="+- 21600 0 0"/>
                <a:gd name="G1" fmla="+- 21600 0 0"/>
                <a:gd name="G2" fmla="+- 21600 0 0"/>
                <a:gd name="T0" fmla="*/ 0 w 21600"/>
                <a:gd name="T1" fmla="*/ 21600 h 21600"/>
                <a:gd name="T2" fmla="*/ 2153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1" y="0"/>
                  </a:cubicBezTo>
                </a:path>
                <a:path w="21600" h="21600" stroke="0" extrusionOk="0">
                  <a:moveTo>
                    <a:pt x="0" y="21599"/>
                  </a:moveTo>
                  <a:cubicBezTo>
                    <a:pt x="0" y="9697"/>
                    <a:pt x="9628" y="38"/>
                    <a:pt x="21531"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8">
              <a:extLst>
                <a:ext uri="{FF2B5EF4-FFF2-40B4-BE49-F238E27FC236}">
                  <a16:creationId xmlns:a16="http://schemas.microsoft.com/office/drawing/2014/main" id="{9E2DB453-2A72-483C-95EB-A63F8BC447F3}"/>
                </a:ext>
              </a:extLst>
            </p:cNvPr>
            <p:cNvSpPr>
              <a:spLocks/>
            </p:cNvSpPr>
            <p:nvPr/>
          </p:nvSpPr>
          <p:spPr bwMode="auto">
            <a:xfrm>
              <a:off x="124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AD8063F4-A7A7-4ABD-903C-199E52A29711}"/>
                </a:ext>
              </a:extLst>
            </p:cNvPr>
            <p:cNvSpPr>
              <a:spLocks/>
            </p:cNvSpPr>
            <p:nvPr/>
          </p:nvSpPr>
          <p:spPr bwMode="auto">
            <a:xfrm>
              <a:off x="1529" y="3820"/>
              <a:ext cx="264"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Arc 30">
              <a:extLst>
                <a:ext uri="{FF2B5EF4-FFF2-40B4-BE49-F238E27FC236}">
                  <a16:creationId xmlns:a16="http://schemas.microsoft.com/office/drawing/2014/main" id="{0D871407-578E-4005-BDD2-F34FF94EC030}"/>
                </a:ext>
              </a:extLst>
            </p:cNvPr>
            <p:cNvSpPr>
              <a:spLocks/>
            </p:cNvSpPr>
            <p:nvPr/>
          </p:nvSpPr>
          <p:spPr bwMode="auto">
            <a:xfrm>
              <a:off x="1792" y="3820"/>
              <a:ext cx="264"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 name="Line 31">
            <a:extLst>
              <a:ext uri="{FF2B5EF4-FFF2-40B4-BE49-F238E27FC236}">
                <a16:creationId xmlns:a16="http://schemas.microsoft.com/office/drawing/2014/main" id="{13926D9D-69DD-44D0-A74A-7D124177318A}"/>
              </a:ext>
            </a:extLst>
          </p:cNvPr>
          <p:cNvSpPr>
            <a:spLocks noChangeShapeType="1"/>
          </p:cNvSpPr>
          <p:nvPr/>
        </p:nvSpPr>
        <p:spPr bwMode="auto">
          <a:xfrm>
            <a:off x="2640013"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Freeform 32">
            <a:extLst>
              <a:ext uri="{FF2B5EF4-FFF2-40B4-BE49-F238E27FC236}">
                <a16:creationId xmlns:a16="http://schemas.microsoft.com/office/drawing/2014/main" id="{D6978A52-B59B-4A71-8ADE-1D29503EDEE1}"/>
              </a:ext>
            </a:extLst>
          </p:cNvPr>
          <p:cNvSpPr>
            <a:spLocks/>
          </p:cNvSpPr>
          <p:nvPr/>
        </p:nvSpPr>
        <p:spPr bwMode="auto">
          <a:xfrm>
            <a:off x="2635250" y="3246438"/>
            <a:ext cx="1795463"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 name="Line 33">
            <a:extLst>
              <a:ext uri="{FF2B5EF4-FFF2-40B4-BE49-F238E27FC236}">
                <a16:creationId xmlns:a16="http://schemas.microsoft.com/office/drawing/2014/main" id="{27EE45AD-FD11-4327-8678-369F99B39491}"/>
              </a:ext>
            </a:extLst>
          </p:cNvPr>
          <p:cNvSpPr>
            <a:spLocks noChangeShapeType="1"/>
          </p:cNvSpPr>
          <p:nvPr/>
        </p:nvSpPr>
        <p:spPr bwMode="auto">
          <a:xfrm>
            <a:off x="5378450" y="342423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73F8C672-FB33-45AA-BABF-A910AC67ACF5}"/>
              </a:ext>
            </a:extLst>
          </p:cNvPr>
          <p:cNvSpPr>
            <a:spLocks noChangeArrowheads="1"/>
          </p:cNvSpPr>
          <p:nvPr/>
        </p:nvSpPr>
        <p:spPr bwMode="auto">
          <a:xfrm>
            <a:off x="5337175" y="3206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45" name="Line 35">
            <a:extLst>
              <a:ext uri="{FF2B5EF4-FFF2-40B4-BE49-F238E27FC236}">
                <a16:creationId xmlns:a16="http://schemas.microsoft.com/office/drawing/2014/main" id="{C7FE8D81-E72F-45B0-B5E0-9B2035F7FDF7}"/>
              </a:ext>
            </a:extLst>
          </p:cNvPr>
          <p:cNvSpPr>
            <a:spLocks noChangeShapeType="1"/>
          </p:cNvSpPr>
          <p:nvPr/>
        </p:nvSpPr>
        <p:spPr bwMode="auto">
          <a:xfrm>
            <a:off x="5586413" y="3238500"/>
            <a:ext cx="0" cy="177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03C86377-D14C-48B7-929F-A52C3321D7C0}"/>
              </a:ext>
            </a:extLst>
          </p:cNvPr>
          <p:cNvSpPr>
            <a:spLocks noChangeArrowheads="1"/>
          </p:cNvSpPr>
          <p:nvPr/>
        </p:nvSpPr>
        <p:spPr bwMode="auto">
          <a:xfrm>
            <a:off x="5553075" y="320675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a:t>
            </a:r>
          </a:p>
        </p:txBody>
      </p:sp>
      <p:sp>
        <p:nvSpPr>
          <p:cNvPr id="47" name="Rectangle 37">
            <a:extLst>
              <a:ext uri="{FF2B5EF4-FFF2-40B4-BE49-F238E27FC236}">
                <a16:creationId xmlns:a16="http://schemas.microsoft.com/office/drawing/2014/main" id="{74B8C470-3800-43B8-BFA9-0CA1A90647D3}"/>
              </a:ext>
            </a:extLst>
          </p:cNvPr>
          <p:cNvSpPr>
            <a:spLocks noChangeArrowheads="1"/>
          </p:cNvSpPr>
          <p:nvPr/>
        </p:nvSpPr>
        <p:spPr bwMode="auto">
          <a:xfrm>
            <a:off x="6413500" y="3216275"/>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sp>
        <p:nvSpPr>
          <p:cNvPr id="48" name="Line 38">
            <a:extLst>
              <a:ext uri="{FF2B5EF4-FFF2-40B4-BE49-F238E27FC236}">
                <a16:creationId xmlns:a16="http://schemas.microsoft.com/office/drawing/2014/main" id="{9D4C9D11-C653-489E-ADD2-D0449DE8F410}"/>
              </a:ext>
            </a:extLst>
          </p:cNvPr>
          <p:cNvSpPr>
            <a:spLocks noChangeShapeType="1"/>
          </p:cNvSpPr>
          <p:nvPr/>
        </p:nvSpPr>
        <p:spPr bwMode="auto">
          <a:xfrm>
            <a:off x="6080125" y="32385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39">
            <a:extLst>
              <a:ext uri="{FF2B5EF4-FFF2-40B4-BE49-F238E27FC236}">
                <a16:creationId xmlns:a16="http://schemas.microsoft.com/office/drawing/2014/main" id="{88379B45-4F0D-48AB-9CEB-5E934FDB55AA}"/>
              </a:ext>
            </a:extLst>
          </p:cNvPr>
          <p:cNvSpPr>
            <a:spLocks noChangeArrowheads="1"/>
          </p:cNvSpPr>
          <p:nvPr/>
        </p:nvSpPr>
        <p:spPr bwMode="auto">
          <a:xfrm>
            <a:off x="5000625" y="3216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35</a:t>
            </a:r>
          </a:p>
        </p:txBody>
      </p:sp>
      <p:sp>
        <p:nvSpPr>
          <p:cNvPr id="50" name="Line 40">
            <a:extLst>
              <a:ext uri="{FF2B5EF4-FFF2-40B4-BE49-F238E27FC236}">
                <a16:creationId xmlns:a16="http://schemas.microsoft.com/office/drawing/2014/main" id="{4FA1F711-02D9-477C-92E8-0FFE3F48F2F5}"/>
              </a:ext>
            </a:extLst>
          </p:cNvPr>
          <p:cNvSpPr>
            <a:spLocks noChangeShapeType="1"/>
          </p:cNvSpPr>
          <p:nvPr/>
        </p:nvSpPr>
        <p:spPr bwMode="auto">
          <a:xfrm>
            <a:off x="5378450" y="377190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FC27A183-1BCA-48EC-8B19-B2EEF4F539FA}"/>
              </a:ext>
            </a:extLst>
          </p:cNvPr>
          <p:cNvSpPr>
            <a:spLocks noChangeShapeType="1"/>
          </p:cNvSpPr>
          <p:nvPr/>
        </p:nvSpPr>
        <p:spPr bwMode="auto">
          <a:xfrm>
            <a:off x="5378450" y="3943350"/>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FAAB0CA5-1DC8-4D93-9B44-1EDD414C9EA3}"/>
              </a:ext>
            </a:extLst>
          </p:cNvPr>
          <p:cNvSpPr>
            <a:spLocks noChangeArrowheads="1"/>
          </p:cNvSpPr>
          <p:nvPr/>
        </p:nvSpPr>
        <p:spPr bwMode="auto">
          <a:xfrm>
            <a:off x="5983288" y="37353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53" name="Rectangle 43">
            <a:extLst>
              <a:ext uri="{FF2B5EF4-FFF2-40B4-BE49-F238E27FC236}">
                <a16:creationId xmlns:a16="http://schemas.microsoft.com/office/drawing/2014/main" id="{8B678534-A3E1-4F20-BDEE-BB88AB3CA9A4}"/>
              </a:ext>
            </a:extLst>
          </p:cNvPr>
          <p:cNvSpPr>
            <a:spLocks noChangeArrowheads="1"/>
          </p:cNvSpPr>
          <p:nvPr/>
        </p:nvSpPr>
        <p:spPr bwMode="auto">
          <a:xfrm>
            <a:off x="4906963" y="374491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300</a:t>
            </a:r>
          </a:p>
        </p:txBody>
      </p:sp>
      <p:grpSp>
        <p:nvGrpSpPr>
          <p:cNvPr id="54" name="Group 44">
            <a:extLst>
              <a:ext uri="{FF2B5EF4-FFF2-40B4-BE49-F238E27FC236}">
                <a16:creationId xmlns:a16="http://schemas.microsoft.com/office/drawing/2014/main" id="{044B04D0-F3EF-4786-B847-3F9CABB06587}"/>
              </a:ext>
            </a:extLst>
          </p:cNvPr>
          <p:cNvGrpSpPr>
            <a:grpSpLocks/>
          </p:cNvGrpSpPr>
          <p:nvPr/>
        </p:nvGrpSpPr>
        <p:grpSpPr bwMode="auto">
          <a:xfrm>
            <a:off x="5380038" y="4933950"/>
            <a:ext cx="1768475" cy="90488"/>
            <a:chOff x="2665" y="3785"/>
            <a:chExt cx="1119" cy="71"/>
          </a:xfrm>
        </p:grpSpPr>
        <p:sp>
          <p:nvSpPr>
            <p:cNvPr id="55" name="Arc 45">
              <a:extLst>
                <a:ext uri="{FF2B5EF4-FFF2-40B4-BE49-F238E27FC236}">
                  <a16:creationId xmlns:a16="http://schemas.microsoft.com/office/drawing/2014/main" id="{BED79895-69CC-4C7F-95F8-AB4B6E6665EE}"/>
                </a:ext>
              </a:extLst>
            </p:cNvPr>
            <p:cNvSpPr>
              <a:spLocks/>
            </p:cNvSpPr>
            <p:nvPr/>
          </p:nvSpPr>
          <p:spPr bwMode="auto">
            <a:xfrm>
              <a:off x="2665" y="3785"/>
              <a:ext cx="308" cy="36"/>
            </a:xfrm>
            <a:custGeom>
              <a:avLst/>
              <a:gdLst>
                <a:gd name="G0" fmla="+- 21600 0 0"/>
                <a:gd name="G1" fmla="+- 21600 0 0"/>
                <a:gd name="G2" fmla="+- 21600 0 0"/>
                <a:gd name="T0" fmla="*/ 0 w 21600"/>
                <a:gd name="T1" fmla="*/ 21600 h 21600"/>
                <a:gd name="T2" fmla="*/ 2153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97"/>
                    <a:pt x="9628" y="38"/>
                    <a:pt x="21530" y="0"/>
                  </a:cubicBezTo>
                </a:path>
                <a:path w="21600" h="21600" stroke="0" extrusionOk="0">
                  <a:moveTo>
                    <a:pt x="0" y="21599"/>
                  </a:moveTo>
                  <a:cubicBezTo>
                    <a:pt x="0" y="9697"/>
                    <a:pt x="9628" y="38"/>
                    <a:pt x="21530" y="0"/>
                  </a:cubicBezTo>
                  <a:lnTo>
                    <a:pt x="2160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Arc 46">
              <a:extLst>
                <a:ext uri="{FF2B5EF4-FFF2-40B4-BE49-F238E27FC236}">
                  <a16:creationId xmlns:a16="http://schemas.microsoft.com/office/drawing/2014/main" id="{5A3065F9-4174-4606-A21C-121AC6E5992B}"/>
                </a:ext>
              </a:extLst>
            </p:cNvPr>
            <p:cNvSpPr>
              <a:spLocks/>
            </p:cNvSpPr>
            <p:nvPr/>
          </p:nvSpPr>
          <p:spPr bwMode="auto">
            <a:xfrm>
              <a:off x="2967" y="3785"/>
              <a:ext cx="265" cy="36"/>
            </a:xfrm>
            <a:custGeom>
              <a:avLst/>
              <a:gdLst>
                <a:gd name="G0" fmla="+- 82 0 0"/>
                <a:gd name="G1" fmla="+- 21600 0 0"/>
                <a:gd name="G2" fmla="+- 21600 0 0"/>
                <a:gd name="T0" fmla="*/ 0 w 21682"/>
                <a:gd name="T1" fmla="*/ 0 h 21600"/>
                <a:gd name="T2" fmla="*/ 21682 w 21682"/>
                <a:gd name="T3" fmla="*/ 21600 h 21600"/>
                <a:gd name="T4" fmla="*/ 82 w 21682"/>
                <a:gd name="T5" fmla="*/ 21600 h 21600"/>
              </a:gdLst>
              <a:ahLst/>
              <a:cxnLst>
                <a:cxn ang="0">
                  <a:pos x="T0" y="T1"/>
                </a:cxn>
                <a:cxn ang="0">
                  <a:pos x="T2" y="T3"/>
                </a:cxn>
                <a:cxn ang="0">
                  <a:pos x="T4" y="T5"/>
                </a:cxn>
              </a:cxnLst>
              <a:rect l="0" t="0" r="r" b="b"/>
              <a:pathLst>
                <a:path w="21682" h="21600" fill="none" extrusionOk="0">
                  <a:moveTo>
                    <a:pt x="0" y="0"/>
                  </a:moveTo>
                  <a:cubicBezTo>
                    <a:pt x="27" y="0"/>
                    <a:pt x="54" y="0"/>
                    <a:pt x="82" y="0"/>
                  </a:cubicBezTo>
                  <a:cubicBezTo>
                    <a:pt x="12011" y="0"/>
                    <a:pt x="21682" y="9670"/>
                    <a:pt x="21682" y="21600"/>
                  </a:cubicBezTo>
                </a:path>
                <a:path w="21682" h="21600" stroke="0" extrusionOk="0">
                  <a:moveTo>
                    <a:pt x="0" y="0"/>
                  </a:moveTo>
                  <a:cubicBezTo>
                    <a:pt x="27" y="0"/>
                    <a:pt x="54" y="0"/>
                    <a:pt x="82" y="0"/>
                  </a:cubicBezTo>
                  <a:cubicBezTo>
                    <a:pt x="12011" y="0"/>
                    <a:pt x="21682" y="9670"/>
                    <a:pt x="21682" y="21600"/>
                  </a:cubicBezTo>
                  <a:lnTo>
                    <a:pt x="82"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A457FE8-36EE-4057-A3CD-AF2D953887D7}"/>
                </a:ext>
              </a:extLst>
            </p:cNvPr>
            <p:cNvSpPr>
              <a:spLocks/>
            </p:cNvSpPr>
            <p:nvPr/>
          </p:nvSpPr>
          <p:spPr bwMode="auto">
            <a:xfrm>
              <a:off x="3249" y="3820"/>
              <a:ext cx="268" cy="3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8">
              <a:extLst>
                <a:ext uri="{FF2B5EF4-FFF2-40B4-BE49-F238E27FC236}">
                  <a16:creationId xmlns:a16="http://schemas.microsoft.com/office/drawing/2014/main" id="{AC1D66BC-B5F8-430C-8061-EA7C0DFCDB22}"/>
                </a:ext>
              </a:extLst>
            </p:cNvPr>
            <p:cNvSpPr>
              <a:spLocks/>
            </p:cNvSpPr>
            <p:nvPr/>
          </p:nvSpPr>
          <p:spPr bwMode="auto">
            <a:xfrm>
              <a:off x="3516" y="3820"/>
              <a:ext cx="268" cy="3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 name="Line 49">
            <a:extLst>
              <a:ext uri="{FF2B5EF4-FFF2-40B4-BE49-F238E27FC236}">
                <a16:creationId xmlns:a16="http://schemas.microsoft.com/office/drawing/2014/main" id="{15676FF9-AAC0-436F-933B-B0C05F2D50C7}"/>
              </a:ext>
            </a:extLst>
          </p:cNvPr>
          <p:cNvSpPr>
            <a:spLocks noChangeShapeType="1"/>
          </p:cNvSpPr>
          <p:nvPr/>
        </p:nvSpPr>
        <p:spPr bwMode="auto">
          <a:xfrm>
            <a:off x="5372100" y="3257550"/>
            <a:ext cx="0" cy="1704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50">
            <a:extLst>
              <a:ext uri="{FF2B5EF4-FFF2-40B4-BE49-F238E27FC236}">
                <a16:creationId xmlns:a16="http://schemas.microsoft.com/office/drawing/2014/main" id="{AB925668-6F84-4E32-ABD6-A93EA289FEAE}"/>
              </a:ext>
            </a:extLst>
          </p:cNvPr>
          <p:cNvSpPr>
            <a:spLocks/>
          </p:cNvSpPr>
          <p:nvPr/>
        </p:nvSpPr>
        <p:spPr bwMode="auto">
          <a:xfrm>
            <a:off x="5365750" y="3246438"/>
            <a:ext cx="1797050" cy="1728787"/>
          </a:xfrm>
          <a:custGeom>
            <a:avLst/>
            <a:gdLst>
              <a:gd name="T0" fmla="*/ 0 w 1137"/>
              <a:gd name="T1" fmla="*/ 0 h 1361"/>
              <a:gd name="T2" fmla="*/ 1136 w 1137"/>
              <a:gd name="T3" fmla="*/ 0 h 1361"/>
              <a:gd name="T4" fmla="*/ 1136 w 1137"/>
              <a:gd name="T5" fmla="*/ 1360 h 1361"/>
            </a:gdLst>
            <a:ahLst/>
            <a:cxnLst>
              <a:cxn ang="0">
                <a:pos x="T0" y="T1"/>
              </a:cxn>
              <a:cxn ang="0">
                <a:pos x="T2" y="T3"/>
              </a:cxn>
              <a:cxn ang="0">
                <a:pos x="T4" y="T5"/>
              </a:cxn>
            </a:cxnLst>
            <a:rect l="0" t="0" r="r" b="b"/>
            <a:pathLst>
              <a:path w="1137" h="1361">
                <a:moveTo>
                  <a:pt x="0" y="0"/>
                </a:moveTo>
                <a:lnTo>
                  <a:pt x="1136" y="0"/>
                </a:lnTo>
                <a:lnTo>
                  <a:pt x="1136" y="136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51">
            <a:extLst>
              <a:ext uri="{FF2B5EF4-FFF2-40B4-BE49-F238E27FC236}">
                <a16:creationId xmlns:a16="http://schemas.microsoft.com/office/drawing/2014/main" id="{CDE2D257-FD78-49E4-8900-20358A725E9C}"/>
              </a:ext>
            </a:extLst>
          </p:cNvPr>
          <p:cNvSpPr>
            <a:spLocks noChangeShapeType="1"/>
          </p:cNvSpPr>
          <p:nvPr/>
        </p:nvSpPr>
        <p:spPr bwMode="auto">
          <a:xfrm>
            <a:off x="5378450" y="4408488"/>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4702B80B-B271-4EF1-AD9F-EDAA87C212DE}"/>
              </a:ext>
            </a:extLst>
          </p:cNvPr>
          <p:cNvSpPr>
            <a:spLocks noChangeShapeType="1"/>
          </p:cNvSpPr>
          <p:nvPr/>
        </p:nvSpPr>
        <p:spPr bwMode="auto">
          <a:xfrm>
            <a:off x="5378450" y="4583113"/>
            <a:ext cx="17700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Rectangle 53">
            <a:extLst>
              <a:ext uri="{FF2B5EF4-FFF2-40B4-BE49-F238E27FC236}">
                <a16:creationId xmlns:a16="http://schemas.microsoft.com/office/drawing/2014/main" id="{7A726E63-2068-4B76-B1D4-F81DD5B6EB16}"/>
              </a:ext>
            </a:extLst>
          </p:cNvPr>
          <p:cNvSpPr>
            <a:spLocks noChangeArrowheads="1"/>
          </p:cNvSpPr>
          <p:nvPr/>
        </p:nvSpPr>
        <p:spPr bwMode="auto">
          <a:xfrm>
            <a:off x="5753100" y="4354513"/>
            <a:ext cx="8080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Operand</a:t>
            </a:r>
          </a:p>
        </p:txBody>
      </p:sp>
      <p:sp>
        <p:nvSpPr>
          <p:cNvPr id="64" name="Rectangle 54">
            <a:extLst>
              <a:ext uri="{FF2B5EF4-FFF2-40B4-BE49-F238E27FC236}">
                <a16:creationId xmlns:a16="http://schemas.microsoft.com/office/drawing/2014/main" id="{6B9B556D-1381-4FCF-B8CF-88167D741190}"/>
              </a:ext>
            </a:extLst>
          </p:cNvPr>
          <p:cNvSpPr>
            <a:spLocks noChangeArrowheads="1"/>
          </p:cNvSpPr>
          <p:nvPr/>
        </p:nvSpPr>
        <p:spPr bwMode="auto">
          <a:xfrm>
            <a:off x="4854575" y="43830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1350</a:t>
            </a:r>
          </a:p>
        </p:txBody>
      </p:sp>
      <p:sp>
        <p:nvSpPr>
          <p:cNvPr id="65" name="Oval 55">
            <a:extLst>
              <a:ext uri="{FF2B5EF4-FFF2-40B4-BE49-F238E27FC236}">
                <a16:creationId xmlns:a16="http://schemas.microsoft.com/office/drawing/2014/main" id="{5809BCE3-7611-4E53-87A7-044D6952EF49}"/>
              </a:ext>
            </a:extLst>
          </p:cNvPr>
          <p:cNvSpPr>
            <a:spLocks noChangeArrowheads="1"/>
          </p:cNvSpPr>
          <p:nvPr/>
        </p:nvSpPr>
        <p:spPr bwMode="auto">
          <a:xfrm>
            <a:off x="3367088" y="5278438"/>
            <a:ext cx="328612"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Rectangle 56">
            <a:extLst>
              <a:ext uri="{FF2B5EF4-FFF2-40B4-BE49-F238E27FC236}">
                <a16:creationId xmlns:a16="http://schemas.microsoft.com/office/drawing/2014/main" id="{47BE1594-2DD3-4E68-B7A2-AA9538588682}"/>
              </a:ext>
            </a:extLst>
          </p:cNvPr>
          <p:cNvSpPr>
            <a:spLocks noChangeArrowheads="1"/>
          </p:cNvSpPr>
          <p:nvPr/>
        </p:nvSpPr>
        <p:spPr bwMode="auto">
          <a:xfrm>
            <a:off x="3336925" y="521493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67" name="Rectangle 57">
            <a:extLst>
              <a:ext uri="{FF2B5EF4-FFF2-40B4-BE49-F238E27FC236}">
                <a16:creationId xmlns:a16="http://schemas.microsoft.com/office/drawing/2014/main" id="{8F018CC4-FDAF-4157-A1B6-17C7B694874A}"/>
              </a:ext>
            </a:extLst>
          </p:cNvPr>
          <p:cNvSpPr>
            <a:spLocks noChangeArrowheads="1"/>
          </p:cNvSpPr>
          <p:nvPr/>
        </p:nvSpPr>
        <p:spPr bwMode="auto">
          <a:xfrm>
            <a:off x="26479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Rectangle 58">
            <a:extLst>
              <a:ext uri="{FF2B5EF4-FFF2-40B4-BE49-F238E27FC236}">
                <a16:creationId xmlns:a16="http://schemas.microsoft.com/office/drawing/2014/main" id="{81E93C27-961A-443A-9CB5-B1577488283E}"/>
              </a:ext>
            </a:extLst>
          </p:cNvPr>
          <p:cNvSpPr>
            <a:spLocks noChangeArrowheads="1"/>
          </p:cNvSpPr>
          <p:nvPr/>
        </p:nvSpPr>
        <p:spPr bwMode="auto">
          <a:xfrm>
            <a:off x="332581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9">
            <a:extLst>
              <a:ext uri="{FF2B5EF4-FFF2-40B4-BE49-F238E27FC236}">
                <a16:creationId xmlns:a16="http://schemas.microsoft.com/office/drawing/2014/main" id="{0A751A13-DD07-4A4C-B8CC-AF1A1FB91BF4}"/>
              </a:ext>
            </a:extLst>
          </p:cNvPr>
          <p:cNvSpPr>
            <a:spLocks/>
          </p:cNvSpPr>
          <p:nvPr/>
        </p:nvSpPr>
        <p:spPr bwMode="auto">
          <a:xfrm>
            <a:off x="2309813" y="6056313"/>
            <a:ext cx="1216025" cy="174625"/>
          </a:xfrm>
          <a:custGeom>
            <a:avLst/>
            <a:gdLst>
              <a:gd name="T0" fmla="*/ 768 w 769"/>
              <a:gd name="T1" fmla="*/ 0 h 137"/>
              <a:gd name="T2" fmla="*/ 768 w 769"/>
              <a:gd name="T3" fmla="*/ 136 h 137"/>
              <a:gd name="T4" fmla="*/ 0 w 769"/>
              <a:gd name="T5" fmla="*/ 136 h 137"/>
            </a:gdLst>
            <a:ahLst/>
            <a:cxnLst>
              <a:cxn ang="0">
                <a:pos x="T0" y="T1"/>
              </a:cxn>
              <a:cxn ang="0">
                <a:pos x="T2" y="T3"/>
              </a:cxn>
              <a:cxn ang="0">
                <a:pos x="T4" y="T5"/>
              </a:cxn>
            </a:cxnLst>
            <a:rect l="0" t="0" r="r" b="b"/>
            <a:pathLst>
              <a:path w="769" h="137">
                <a:moveTo>
                  <a:pt x="768" y="0"/>
                </a:moveTo>
                <a:lnTo>
                  <a:pt x="768"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0">
            <a:extLst>
              <a:ext uri="{FF2B5EF4-FFF2-40B4-BE49-F238E27FC236}">
                <a16:creationId xmlns:a16="http://schemas.microsoft.com/office/drawing/2014/main" id="{585E28DC-3CE3-4B0C-8BB0-D8BCA7376097}"/>
              </a:ext>
            </a:extLst>
          </p:cNvPr>
          <p:cNvSpPr>
            <a:spLocks noChangeShapeType="1"/>
          </p:cNvSpPr>
          <p:nvPr/>
        </p:nvSpPr>
        <p:spPr bwMode="auto">
          <a:xfrm>
            <a:off x="2305050" y="5434013"/>
            <a:ext cx="0" cy="808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1">
            <a:extLst>
              <a:ext uri="{FF2B5EF4-FFF2-40B4-BE49-F238E27FC236}">
                <a16:creationId xmlns:a16="http://schemas.microsoft.com/office/drawing/2014/main" id="{D4E21751-F03E-4FFE-9534-D001832C8121}"/>
              </a:ext>
            </a:extLst>
          </p:cNvPr>
          <p:cNvSpPr>
            <a:spLocks noChangeShapeType="1"/>
          </p:cNvSpPr>
          <p:nvPr/>
        </p:nvSpPr>
        <p:spPr bwMode="auto">
          <a:xfrm>
            <a:off x="2293938" y="5445125"/>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62">
            <a:extLst>
              <a:ext uri="{FF2B5EF4-FFF2-40B4-BE49-F238E27FC236}">
                <a16:creationId xmlns:a16="http://schemas.microsoft.com/office/drawing/2014/main" id="{D45BCDEB-E7C0-4A6D-933B-B40E2C2B4500}"/>
              </a:ext>
            </a:extLst>
          </p:cNvPr>
          <p:cNvSpPr>
            <a:spLocks noChangeArrowheads="1"/>
          </p:cNvSpPr>
          <p:nvPr/>
        </p:nvSpPr>
        <p:spPr bwMode="auto">
          <a:xfrm>
            <a:off x="6086475" y="5278438"/>
            <a:ext cx="341313" cy="263525"/>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3">
            <a:extLst>
              <a:ext uri="{FF2B5EF4-FFF2-40B4-BE49-F238E27FC236}">
                <a16:creationId xmlns:a16="http://schemas.microsoft.com/office/drawing/2014/main" id="{40458B02-C31A-469C-B9D2-A0E1C92652C7}"/>
              </a:ext>
            </a:extLst>
          </p:cNvPr>
          <p:cNvSpPr>
            <a:spLocks noChangeArrowheads="1"/>
          </p:cNvSpPr>
          <p:nvPr/>
        </p:nvSpPr>
        <p:spPr bwMode="auto">
          <a:xfrm>
            <a:off x="6059488" y="5208588"/>
            <a:ext cx="3587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b="1">
                <a:solidFill>
                  <a:srgbClr val="000000"/>
                </a:solidFill>
                <a:latin typeface="Arial" panose="020B0604020202020204" pitchFamily="34" charset="0"/>
                <a:ea typeface="굴림" panose="020B0600000101010101" pitchFamily="34" charset="-127"/>
                <a:cs typeface="Arial" panose="020B0604020202020204" pitchFamily="34" charset="0"/>
              </a:rPr>
              <a:t>+</a:t>
            </a:r>
          </a:p>
        </p:txBody>
      </p:sp>
      <p:sp>
        <p:nvSpPr>
          <p:cNvPr id="74" name="Rectangle 64">
            <a:extLst>
              <a:ext uri="{FF2B5EF4-FFF2-40B4-BE49-F238E27FC236}">
                <a16:creationId xmlns:a16="http://schemas.microsoft.com/office/drawing/2014/main" id="{C366242C-FE76-4508-BE88-A3307A084091}"/>
              </a:ext>
            </a:extLst>
          </p:cNvPr>
          <p:cNvSpPr>
            <a:spLocks noChangeArrowheads="1"/>
          </p:cNvSpPr>
          <p:nvPr/>
        </p:nvSpPr>
        <p:spPr bwMode="auto">
          <a:xfrm>
            <a:off x="5378450" y="5857875"/>
            <a:ext cx="1770063" cy="1905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65">
            <a:extLst>
              <a:ext uri="{FF2B5EF4-FFF2-40B4-BE49-F238E27FC236}">
                <a16:creationId xmlns:a16="http://schemas.microsoft.com/office/drawing/2014/main" id="{3813A4BC-9652-43FB-A9B0-0368BED5A29F}"/>
              </a:ext>
            </a:extLst>
          </p:cNvPr>
          <p:cNvSpPr>
            <a:spLocks noChangeArrowheads="1"/>
          </p:cNvSpPr>
          <p:nvPr/>
        </p:nvSpPr>
        <p:spPr bwMode="auto">
          <a:xfrm>
            <a:off x="6075363" y="582930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76" name="Freeform 66">
            <a:extLst>
              <a:ext uri="{FF2B5EF4-FFF2-40B4-BE49-F238E27FC236}">
                <a16:creationId xmlns:a16="http://schemas.microsoft.com/office/drawing/2014/main" id="{BC783C76-0936-4965-82BA-BB5F45EBF183}"/>
              </a:ext>
            </a:extLst>
          </p:cNvPr>
          <p:cNvSpPr>
            <a:spLocks/>
          </p:cNvSpPr>
          <p:nvPr/>
        </p:nvSpPr>
        <p:spPr bwMode="auto">
          <a:xfrm>
            <a:off x="5027613" y="6046788"/>
            <a:ext cx="1227137" cy="174625"/>
          </a:xfrm>
          <a:custGeom>
            <a:avLst/>
            <a:gdLst>
              <a:gd name="T0" fmla="*/ 776 w 777"/>
              <a:gd name="T1" fmla="*/ 0 h 137"/>
              <a:gd name="T2" fmla="*/ 776 w 777"/>
              <a:gd name="T3" fmla="*/ 136 h 137"/>
              <a:gd name="T4" fmla="*/ 0 w 777"/>
              <a:gd name="T5" fmla="*/ 136 h 137"/>
            </a:gdLst>
            <a:ahLst/>
            <a:cxnLst>
              <a:cxn ang="0">
                <a:pos x="T0" y="T1"/>
              </a:cxn>
              <a:cxn ang="0">
                <a:pos x="T2" y="T3"/>
              </a:cxn>
              <a:cxn ang="0">
                <a:pos x="T4" y="T5"/>
              </a:cxn>
            </a:cxnLst>
            <a:rect l="0" t="0" r="r" b="b"/>
            <a:pathLst>
              <a:path w="777" h="137">
                <a:moveTo>
                  <a:pt x="776" y="0"/>
                </a:moveTo>
                <a:lnTo>
                  <a:pt x="776" y="136"/>
                </a:lnTo>
                <a:lnTo>
                  <a:pt x="0" y="13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7" name="Line 67">
            <a:extLst>
              <a:ext uri="{FF2B5EF4-FFF2-40B4-BE49-F238E27FC236}">
                <a16:creationId xmlns:a16="http://schemas.microsoft.com/office/drawing/2014/main" id="{8D3973A0-842B-4FAA-9C4A-0977E4F3220D}"/>
              </a:ext>
            </a:extLst>
          </p:cNvPr>
          <p:cNvSpPr>
            <a:spLocks noChangeShapeType="1"/>
          </p:cNvSpPr>
          <p:nvPr/>
        </p:nvSpPr>
        <p:spPr bwMode="auto">
          <a:xfrm>
            <a:off x="5014913" y="5449888"/>
            <a:ext cx="0" cy="76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8">
            <a:extLst>
              <a:ext uri="{FF2B5EF4-FFF2-40B4-BE49-F238E27FC236}">
                <a16:creationId xmlns:a16="http://schemas.microsoft.com/office/drawing/2014/main" id="{E3C3143E-AD81-48EC-8068-754740709CF1}"/>
              </a:ext>
            </a:extLst>
          </p:cNvPr>
          <p:cNvSpPr>
            <a:spLocks noChangeArrowheads="1"/>
          </p:cNvSpPr>
          <p:nvPr/>
        </p:nvSpPr>
        <p:spPr bwMode="auto">
          <a:xfrm>
            <a:off x="2738438" y="2879725"/>
            <a:ext cx="1443037"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Direct Address</a:t>
            </a:r>
          </a:p>
        </p:txBody>
      </p:sp>
      <p:sp>
        <p:nvSpPr>
          <p:cNvPr id="79" name="Rectangle 69">
            <a:extLst>
              <a:ext uri="{FF2B5EF4-FFF2-40B4-BE49-F238E27FC236}">
                <a16:creationId xmlns:a16="http://schemas.microsoft.com/office/drawing/2014/main" id="{C0D971FC-D004-40EE-8DA2-DB5F2EE2A36A}"/>
              </a:ext>
            </a:extLst>
          </p:cNvPr>
          <p:cNvSpPr>
            <a:spLocks noChangeArrowheads="1"/>
          </p:cNvSpPr>
          <p:nvPr/>
        </p:nvSpPr>
        <p:spPr bwMode="auto">
          <a:xfrm>
            <a:off x="5459413" y="2859088"/>
            <a:ext cx="154940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Indirect address</a:t>
            </a:r>
          </a:p>
        </p:txBody>
      </p:sp>
      <p:sp>
        <p:nvSpPr>
          <p:cNvPr id="80" name="Line 70">
            <a:extLst>
              <a:ext uri="{FF2B5EF4-FFF2-40B4-BE49-F238E27FC236}">
                <a16:creationId xmlns:a16="http://schemas.microsoft.com/office/drawing/2014/main" id="{5F677BA5-843B-40AB-91CB-0FF713CAC6F2}"/>
              </a:ext>
            </a:extLst>
          </p:cNvPr>
          <p:cNvSpPr>
            <a:spLocks noChangeShapeType="1"/>
          </p:cNvSpPr>
          <p:nvPr/>
        </p:nvSpPr>
        <p:spPr bwMode="auto">
          <a:xfrm>
            <a:off x="5018088" y="5454650"/>
            <a:ext cx="106203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Line 71">
            <a:extLst>
              <a:ext uri="{FF2B5EF4-FFF2-40B4-BE49-F238E27FC236}">
                <a16:creationId xmlns:a16="http://schemas.microsoft.com/office/drawing/2014/main" id="{5D3B7B98-C684-4054-8E64-4AF19EB3166C}"/>
              </a:ext>
            </a:extLst>
          </p:cNvPr>
          <p:cNvSpPr>
            <a:spLocks noChangeShapeType="1"/>
          </p:cNvSpPr>
          <p:nvPr/>
        </p:nvSpPr>
        <p:spPr bwMode="auto">
          <a:xfrm>
            <a:off x="6245225" y="4581525"/>
            <a:ext cx="0" cy="6667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2">
            <a:extLst>
              <a:ext uri="{FF2B5EF4-FFF2-40B4-BE49-F238E27FC236}">
                <a16:creationId xmlns:a16="http://schemas.microsoft.com/office/drawing/2014/main" id="{9F6F65C6-99BA-4AD0-9ED6-05EC9323F57A}"/>
              </a:ext>
            </a:extLst>
          </p:cNvPr>
          <p:cNvSpPr>
            <a:spLocks noChangeShapeType="1"/>
          </p:cNvSpPr>
          <p:nvPr/>
        </p:nvSpPr>
        <p:spPr bwMode="auto">
          <a:xfrm>
            <a:off x="3521075" y="4305300"/>
            <a:ext cx="0" cy="9429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3">
            <a:extLst>
              <a:ext uri="{FF2B5EF4-FFF2-40B4-BE49-F238E27FC236}">
                <a16:creationId xmlns:a16="http://schemas.microsoft.com/office/drawing/2014/main" id="{086498E7-1D54-411E-9F72-63E584D5B774}"/>
              </a:ext>
            </a:extLst>
          </p:cNvPr>
          <p:cNvSpPr>
            <a:spLocks noChangeShapeType="1"/>
          </p:cNvSpPr>
          <p:nvPr/>
        </p:nvSpPr>
        <p:spPr bwMode="auto">
          <a:xfrm>
            <a:off x="3530600" y="5543550"/>
            <a:ext cx="0" cy="295275"/>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37EE57C4-E204-492B-8FBE-9F4C8910DADA}"/>
              </a:ext>
            </a:extLst>
          </p:cNvPr>
          <p:cNvSpPr>
            <a:spLocks noChangeShapeType="1"/>
          </p:cNvSpPr>
          <p:nvPr/>
        </p:nvSpPr>
        <p:spPr bwMode="auto">
          <a:xfrm>
            <a:off x="6254750" y="5553075"/>
            <a:ext cx="0" cy="32385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5">
            <a:extLst>
              <a:ext uri="{FF2B5EF4-FFF2-40B4-BE49-F238E27FC236}">
                <a16:creationId xmlns:a16="http://schemas.microsoft.com/office/drawing/2014/main" id="{EBB503B9-608D-4C1F-B8C6-E905FC760A14}"/>
              </a:ext>
            </a:extLst>
          </p:cNvPr>
          <p:cNvSpPr>
            <a:spLocks noChangeShapeType="1"/>
          </p:cNvSpPr>
          <p:nvPr/>
        </p:nvSpPr>
        <p:spPr bwMode="auto">
          <a:xfrm flipH="1">
            <a:off x="5257800" y="2219325"/>
            <a:ext cx="2209800" cy="2209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 name="Line 76">
            <a:extLst>
              <a:ext uri="{FF2B5EF4-FFF2-40B4-BE49-F238E27FC236}">
                <a16:creationId xmlns:a16="http://schemas.microsoft.com/office/drawing/2014/main" id="{D3D0F205-384E-4FF2-9789-171A8017C20D}"/>
              </a:ext>
            </a:extLst>
          </p:cNvPr>
          <p:cNvSpPr>
            <a:spLocks noChangeShapeType="1"/>
          </p:cNvSpPr>
          <p:nvPr/>
        </p:nvSpPr>
        <p:spPr bwMode="auto">
          <a:xfrm flipH="1">
            <a:off x="4038600" y="2219325"/>
            <a:ext cx="335280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Text Box 77">
            <a:extLst>
              <a:ext uri="{FF2B5EF4-FFF2-40B4-BE49-F238E27FC236}">
                <a16:creationId xmlns:a16="http://schemas.microsoft.com/office/drawing/2014/main" id="{8CE92956-90A7-470D-B275-0A93862921E3}"/>
              </a:ext>
            </a:extLst>
          </p:cNvPr>
          <p:cNvSpPr txBox="1">
            <a:spLocks noChangeArrowheads="1"/>
          </p:cNvSpPr>
          <p:nvPr/>
        </p:nvSpPr>
        <p:spPr bwMode="auto">
          <a:xfrm>
            <a:off x="7415213" y="169545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dirty="0">
                <a:cs typeface="Arial" panose="020B0604020202020204" pitchFamily="34" charset="0"/>
              </a:rPr>
              <a:t>Effective address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88562EF-8C8A-48C2-AAA0-8CA27F01470D}"/>
                  </a:ext>
                </a:extLst>
              </p14:cNvPr>
              <p14:cNvContentPartPr/>
              <p14:nvPr/>
            </p14:nvContentPartPr>
            <p14:xfrm>
              <a:off x="3768195" y="3434385"/>
              <a:ext cx="187200" cy="160560"/>
            </p14:xfrm>
          </p:contentPart>
        </mc:Choice>
        <mc:Fallback xmlns="">
          <p:pic>
            <p:nvPicPr>
              <p:cNvPr id="3" name="Ink 2">
                <a:extLst>
                  <a:ext uri="{FF2B5EF4-FFF2-40B4-BE49-F238E27FC236}">
                    <a16:creationId xmlns:a16="http://schemas.microsoft.com/office/drawing/2014/main" id="{D88562EF-8C8A-48C2-AAA0-8CA27F01470D}"/>
                  </a:ext>
                </a:extLst>
              </p:cNvPr>
              <p:cNvPicPr/>
              <p:nvPr/>
            </p:nvPicPr>
            <p:blipFill>
              <a:blip r:embed="rId6"/>
              <a:stretch>
                <a:fillRect/>
              </a:stretch>
            </p:blipFill>
            <p:spPr>
              <a:xfrm>
                <a:off x="3759195" y="3425385"/>
                <a:ext cx="2048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B2CE9F8-63C6-42CF-8E03-17A1701BC7D9}"/>
                  </a:ext>
                </a:extLst>
              </p14:cNvPr>
              <p14:cNvContentPartPr/>
              <p14:nvPr/>
            </p14:nvContentPartPr>
            <p14:xfrm>
              <a:off x="6556395" y="3570825"/>
              <a:ext cx="117720" cy="27000"/>
            </p14:xfrm>
          </p:contentPart>
        </mc:Choice>
        <mc:Fallback xmlns="">
          <p:pic>
            <p:nvPicPr>
              <p:cNvPr id="4" name="Ink 3">
                <a:extLst>
                  <a:ext uri="{FF2B5EF4-FFF2-40B4-BE49-F238E27FC236}">
                    <a16:creationId xmlns:a16="http://schemas.microsoft.com/office/drawing/2014/main" id="{9B2CE9F8-63C6-42CF-8E03-17A1701BC7D9}"/>
                  </a:ext>
                </a:extLst>
              </p:cNvPr>
              <p:cNvPicPr/>
              <p:nvPr/>
            </p:nvPicPr>
            <p:blipFill>
              <a:blip r:embed="rId8"/>
              <a:stretch>
                <a:fillRect/>
              </a:stretch>
            </p:blipFill>
            <p:spPr>
              <a:xfrm>
                <a:off x="6547755" y="3561825"/>
                <a:ext cx="1353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D12E15F-59CC-4033-AEA2-5D1586EF94B6}"/>
                  </a:ext>
                </a:extLst>
              </p14:cNvPr>
              <p14:cNvContentPartPr/>
              <p14:nvPr/>
            </p14:nvContentPartPr>
            <p14:xfrm>
              <a:off x="6110355" y="4010745"/>
              <a:ext cx="257400" cy="55080"/>
            </p14:xfrm>
          </p:contentPart>
        </mc:Choice>
        <mc:Fallback xmlns="">
          <p:pic>
            <p:nvPicPr>
              <p:cNvPr id="5" name="Ink 4">
                <a:extLst>
                  <a:ext uri="{FF2B5EF4-FFF2-40B4-BE49-F238E27FC236}">
                    <a16:creationId xmlns:a16="http://schemas.microsoft.com/office/drawing/2014/main" id="{0D12E15F-59CC-4033-AEA2-5D1586EF94B6}"/>
                  </a:ext>
                </a:extLst>
              </p:cNvPr>
              <p:cNvPicPr/>
              <p:nvPr/>
            </p:nvPicPr>
            <p:blipFill>
              <a:blip r:embed="rId10"/>
              <a:stretch>
                <a:fillRect/>
              </a:stretch>
            </p:blipFill>
            <p:spPr>
              <a:xfrm>
                <a:off x="6101355" y="4001745"/>
                <a:ext cx="275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C7466E0-49AC-4984-B428-43A2516377CD}"/>
                  </a:ext>
                </a:extLst>
              </p14:cNvPr>
              <p14:cNvContentPartPr/>
              <p14:nvPr/>
            </p14:nvContentPartPr>
            <p14:xfrm>
              <a:off x="6086955" y="4051065"/>
              <a:ext cx="228600" cy="33480"/>
            </p14:xfrm>
          </p:contentPart>
        </mc:Choice>
        <mc:Fallback xmlns="">
          <p:pic>
            <p:nvPicPr>
              <p:cNvPr id="9" name="Ink 8">
                <a:extLst>
                  <a:ext uri="{FF2B5EF4-FFF2-40B4-BE49-F238E27FC236}">
                    <a16:creationId xmlns:a16="http://schemas.microsoft.com/office/drawing/2014/main" id="{AC7466E0-49AC-4984-B428-43A2516377CD}"/>
                  </a:ext>
                </a:extLst>
              </p:cNvPr>
              <p:cNvPicPr/>
              <p:nvPr/>
            </p:nvPicPr>
            <p:blipFill>
              <a:blip r:embed="rId12"/>
              <a:stretch>
                <a:fillRect/>
              </a:stretch>
            </p:blipFill>
            <p:spPr>
              <a:xfrm>
                <a:off x="6078315" y="4042425"/>
                <a:ext cx="246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8" name="Ink 87">
                <a:extLst>
                  <a:ext uri="{FF2B5EF4-FFF2-40B4-BE49-F238E27FC236}">
                    <a16:creationId xmlns:a16="http://schemas.microsoft.com/office/drawing/2014/main" id="{1709AB23-F753-46E9-8792-A4E818947503}"/>
                  </a:ext>
                </a:extLst>
              </p14:cNvPr>
              <p14:cNvContentPartPr/>
              <p14:nvPr/>
            </p14:nvContentPartPr>
            <p14:xfrm>
              <a:off x="6139875" y="3988785"/>
              <a:ext cx="259200" cy="75960"/>
            </p14:xfrm>
          </p:contentPart>
        </mc:Choice>
        <mc:Fallback xmlns="">
          <p:pic>
            <p:nvPicPr>
              <p:cNvPr id="88" name="Ink 87">
                <a:extLst>
                  <a:ext uri="{FF2B5EF4-FFF2-40B4-BE49-F238E27FC236}">
                    <a16:creationId xmlns:a16="http://schemas.microsoft.com/office/drawing/2014/main" id="{1709AB23-F753-46E9-8792-A4E818947503}"/>
                  </a:ext>
                </a:extLst>
              </p:cNvPr>
              <p:cNvPicPr/>
              <p:nvPr/>
            </p:nvPicPr>
            <p:blipFill>
              <a:blip r:embed="rId14"/>
              <a:stretch>
                <a:fillRect/>
              </a:stretch>
            </p:blipFill>
            <p:spPr>
              <a:xfrm>
                <a:off x="6130875" y="3979785"/>
                <a:ext cx="276840" cy="93600"/>
              </a:xfrm>
              <a:prstGeom prst="rect">
                <a:avLst/>
              </a:prstGeom>
            </p:spPr>
          </p:pic>
        </mc:Fallback>
      </mc:AlternateContent>
    </p:spTree>
    <p:extLst>
      <p:ext uri="{BB962C8B-B14F-4D97-AF65-F5344CB8AC3E}">
        <p14:creationId xmlns:p14="http://schemas.microsoft.com/office/powerpoint/2010/main" val="300417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kumimoji="1" lang="en-US" altLang="en-US" sz="3600" dirty="0"/>
              <a:t>Effective address: the address of the operand in a computation-type instruction or the target address in a branch-type instruction</a:t>
            </a:r>
          </a:p>
          <a:p>
            <a:r>
              <a:rPr kumimoji="1" lang="en-US" altLang="en-US" sz="3600" dirty="0"/>
              <a:t>The pointer can be placed in a processor register instead of memory as done in commercial computers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a:t>Instruction Codes</a:t>
            </a:r>
            <a:br>
              <a:rPr lang="en-US" altLang="en-US" sz="4400"/>
            </a:br>
            <a:r>
              <a:rPr lang="en-US" altLang="en-US" sz="4400"/>
              <a:t>Indirect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6914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a:lnSpc>
                <a:spcPct val="90000"/>
              </a:lnSpc>
            </a:pPr>
            <a:r>
              <a:rPr lang="en-US" altLang="en-US" sz="3600" dirty="0"/>
              <a:t>Computer instructions are normally stored in consecutive memory locations and  executed sequentially one at a time</a:t>
            </a:r>
          </a:p>
          <a:p>
            <a:pPr>
              <a:lnSpc>
                <a:spcPct val="90000"/>
              </a:lnSpc>
            </a:pPr>
            <a:r>
              <a:rPr lang="en-US" altLang="en-US" sz="3600" dirty="0"/>
              <a:t>The control reads an instruction from a specific address in memory and executes it, and so on</a:t>
            </a:r>
          </a:p>
          <a:p>
            <a:pPr>
              <a:lnSpc>
                <a:spcPct val="90000"/>
              </a:lnSpc>
            </a:pPr>
            <a:r>
              <a:rPr lang="en-US" altLang="en-US" sz="3600" dirty="0"/>
              <a:t>This type of sequencing needs a counter to calculate the address of the next instruction after execution of the current instruction is completed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Registers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18618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It is also necessary to provide a register in the control unit for storing the instruction code after it is read from memory</a:t>
            </a:r>
          </a:p>
          <a:p>
            <a:r>
              <a:rPr lang="en-US" altLang="en-US" sz="3600" dirty="0"/>
              <a:t>The computer needs processor registers for manipulating data and a register for holding a memory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 Computer Registers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4E87E74-9D26-4220-B804-28CAFCF46512}"/>
                  </a:ext>
                </a:extLst>
              </p14:cNvPr>
              <p14:cNvContentPartPr/>
              <p14:nvPr/>
            </p14:nvContentPartPr>
            <p14:xfrm>
              <a:off x="2357715" y="2822745"/>
              <a:ext cx="11160" cy="11520"/>
            </p14:xfrm>
          </p:contentPart>
        </mc:Choice>
        <mc:Fallback xmlns="">
          <p:pic>
            <p:nvPicPr>
              <p:cNvPr id="2" name="Ink 1">
                <a:extLst>
                  <a:ext uri="{FF2B5EF4-FFF2-40B4-BE49-F238E27FC236}">
                    <a16:creationId xmlns:a16="http://schemas.microsoft.com/office/drawing/2014/main" id="{34E87E74-9D26-4220-B804-28CAFCF46512}"/>
                  </a:ext>
                </a:extLst>
              </p:cNvPr>
              <p:cNvPicPr/>
              <p:nvPr/>
            </p:nvPicPr>
            <p:blipFill>
              <a:blip r:embed="rId4"/>
              <a:stretch>
                <a:fillRect/>
              </a:stretch>
            </p:blipFill>
            <p:spPr>
              <a:xfrm>
                <a:off x="2348715" y="2814105"/>
                <a:ext cx="28800" cy="29160"/>
              </a:xfrm>
              <a:prstGeom prst="rect">
                <a:avLst/>
              </a:prstGeom>
            </p:spPr>
          </p:pic>
        </mc:Fallback>
      </mc:AlternateContent>
    </p:spTree>
    <p:extLst>
      <p:ext uri="{BB962C8B-B14F-4D97-AF65-F5344CB8AC3E}">
        <p14:creationId xmlns:p14="http://schemas.microsoft.com/office/powerpoint/2010/main" val="387187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389467" y="287339"/>
            <a:ext cx="7488766" cy="375708"/>
          </a:xfrm>
        </p:spPr>
        <p:txBody>
          <a:bodyPr>
            <a:noAutofit/>
          </a:bodyPr>
          <a:lstStyle/>
          <a:p>
            <a:pPr algn="ctr">
              <a:lnSpc>
                <a:spcPct val="90000"/>
              </a:lnSpc>
            </a:pPr>
            <a:r>
              <a:rPr kumimoji="1" lang="en-US" altLang="ko-KR" sz="3600" b="1" dirty="0">
                <a:latin typeface="Arial" panose="020B0604020202020204" pitchFamily="34" charset="0"/>
                <a:ea typeface="굴림" panose="020B0600000101010101" pitchFamily="34" charset="-127"/>
                <a:cs typeface="Arial" panose="020B0604020202020204" pitchFamily="34" charset="0"/>
              </a:rPr>
              <a:t>Registers in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DAE68AB9-9D84-4C0F-A89C-8E5058250380}"/>
              </a:ext>
            </a:extLst>
          </p:cNvPr>
          <p:cNvSpPr>
            <a:spLocks noChangeArrowheads="1"/>
          </p:cNvSpPr>
          <p:nvPr/>
        </p:nvSpPr>
        <p:spPr bwMode="auto">
          <a:xfrm>
            <a:off x="3446463" y="3919538"/>
            <a:ext cx="2311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pPr>
            <a:r>
              <a:rPr kumimoji="1" lang="en-US" altLang="ko-KR" sz="1800" b="1">
                <a:latin typeface="Arial" panose="020B0604020202020204" pitchFamily="34" charset="0"/>
                <a:ea typeface="굴림" panose="020B0600000101010101" pitchFamily="34" charset="-127"/>
                <a:cs typeface="Arial" panose="020B0604020202020204" pitchFamily="34" charset="0"/>
              </a:rPr>
              <a:t>List of BC Registers</a:t>
            </a:r>
          </a:p>
        </p:txBody>
      </p:sp>
      <p:sp>
        <p:nvSpPr>
          <p:cNvPr id="14" name="Rectangle 3">
            <a:extLst>
              <a:ext uri="{FF2B5EF4-FFF2-40B4-BE49-F238E27FC236}">
                <a16:creationId xmlns:a16="http://schemas.microsoft.com/office/drawing/2014/main" id="{D7519CC1-B8F6-4EA5-A6EC-2783386FF7C8}"/>
              </a:ext>
            </a:extLst>
          </p:cNvPr>
          <p:cNvSpPr>
            <a:spLocks noChangeArrowheads="1"/>
          </p:cNvSpPr>
          <p:nvPr/>
        </p:nvSpPr>
        <p:spPr bwMode="auto">
          <a:xfrm>
            <a:off x="1846263" y="4344988"/>
            <a:ext cx="5902325" cy="188436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A6CAF350-CC0D-498B-961F-8D9D14BDF55F}"/>
              </a:ext>
            </a:extLst>
          </p:cNvPr>
          <p:cNvSpPr>
            <a:spLocks noChangeArrowheads="1"/>
          </p:cNvSpPr>
          <p:nvPr/>
        </p:nvSpPr>
        <p:spPr bwMode="auto">
          <a:xfrm>
            <a:off x="2551113" y="1192213"/>
            <a:ext cx="1582737" cy="2238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9">
            <a:extLst>
              <a:ext uri="{FF2B5EF4-FFF2-40B4-BE49-F238E27FC236}">
                <a16:creationId xmlns:a16="http://schemas.microsoft.com/office/drawing/2014/main" id="{6588966B-2EEA-40C2-8591-9570E928956D}"/>
              </a:ext>
            </a:extLst>
          </p:cNvPr>
          <p:cNvSpPr>
            <a:spLocks noChangeArrowheads="1"/>
          </p:cNvSpPr>
          <p:nvPr/>
        </p:nvSpPr>
        <p:spPr bwMode="auto">
          <a:xfrm>
            <a:off x="3157538" y="1179513"/>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17" name="Rectangle 10">
            <a:extLst>
              <a:ext uri="{FF2B5EF4-FFF2-40B4-BE49-F238E27FC236}">
                <a16:creationId xmlns:a16="http://schemas.microsoft.com/office/drawing/2014/main" id="{871A9593-3901-4B96-8DA2-B469109983FA}"/>
              </a:ext>
            </a:extLst>
          </p:cNvPr>
          <p:cNvSpPr>
            <a:spLocks noChangeArrowheads="1"/>
          </p:cNvSpPr>
          <p:nvPr/>
        </p:nvSpPr>
        <p:spPr bwMode="auto">
          <a:xfrm>
            <a:off x="1974850" y="2252663"/>
            <a:ext cx="2152650"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11">
            <a:extLst>
              <a:ext uri="{FF2B5EF4-FFF2-40B4-BE49-F238E27FC236}">
                <a16:creationId xmlns:a16="http://schemas.microsoft.com/office/drawing/2014/main" id="{7D726BFF-3A25-49CC-AAE7-60AE99BA7891}"/>
              </a:ext>
            </a:extLst>
          </p:cNvPr>
          <p:cNvSpPr>
            <a:spLocks noChangeArrowheads="1"/>
          </p:cNvSpPr>
          <p:nvPr/>
        </p:nvSpPr>
        <p:spPr bwMode="auto">
          <a:xfrm>
            <a:off x="1858963" y="20272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19" name="Rectangle 12">
            <a:extLst>
              <a:ext uri="{FF2B5EF4-FFF2-40B4-BE49-F238E27FC236}">
                <a16:creationId xmlns:a16="http://schemas.microsoft.com/office/drawing/2014/main" id="{F06783AE-AB70-404E-855F-9E6A9E9D49F3}"/>
              </a:ext>
            </a:extLst>
          </p:cNvPr>
          <p:cNvSpPr>
            <a:spLocks noChangeArrowheads="1"/>
          </p:cNvSpPr>
          <p:nvPr/>
        </p:nvSpPr>
        <p:spPr bwMode="auto">
          <a:xfrm>
            <a:off x="3968750" y="20431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0" name="Rectangle 13">
            <a:extLst>
              <a:ext uri="{FF2B5EF4-FFF2-40B4-BE49-F238E27FC236}">
                <a16:creationId xmlns:a16="http://schemas.microsoft.com/office/drawing/2014/main" id="{70A1E105-AB3B-44E0-AE5F-A305BBE28EC2}"/>
              </a:ext>
            </a:extLst>
          </p:cNvPr>
          <p:cNvSpPr>
            <a:spLocks noChangeArrowheads="1"/>
          </p:cNvSpPr>
          <p:nvPr/>
        </p:nvSpPr>
        <p:spPr bwMode="auto">
          <a:xfrm>
            <a:off x="2878138" y="2233613"/>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21" name="Rectangle 14">
            <a:extLst>
              <a:ext uri="{FF2B5EF4-FFF2-40B4-BE49-F238E27FC236}">
                <a16:creationId xmlns:a16="http://schemas.microsoft.com/office/drawing/2014/main" id="{7FDAB777-DFDE-4F00-864B-6881BD058ED2}"/>
              </a:ext>
            </a:extLst>
          </p:cNvPr>
          <p:cNvSpPr>
            <a:spLocks noChangeArrowheads="1"/>
          </p:cNvSpPr>
          <p:nvPr/>
        </p:nvSpPr>
        <p:spPr bwMode="auto">
          <a:xfrm>
            <a:off x="1974850" y="2794000"/>
            <a:ext cx="2152650"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5">
            <a:extLst>
              <a:ext uri="{FF2B5EF4-FFF2-40B4-BE49-F238E27FC236}">
                <a16:creationId xmlns:a16="http://schemas.microsoft.com/office/drawing/2014/main" id="{6363FCF9-9806-40D6-8BFC-82922E230525}"/>
              </a:ext>
            </a:extLst>
          </p:cNvPr>
          <p:cNvSpPr>
            <a:spLocks noChangeArrowheads="1"/>
          </p:cNvSpPr>
          <p:nvPr/>
        </p:nvSpPr>
        <p:spPr bwMode="auto">
          <a:xfrm>
            <a:off x="1858963" y="258127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23" name="Rectangle 16">
            <a:extLst>
              <a:ext uri="{FF2B5EF4-FFF2-40B4-BE49-F238E27FC236}">
                <a16:creationId xmlns:a16="http://schemas.microsoft.com/office/drawing/2014/main" id="{BE2617D6-FBA5-4E24-949B-5EC612E70960}"/>
              </a:ext>
            </a:extLst>
          </p:cNvPr>
          <p:cNvSpPr>
            <a:spLocks noChangeArrowheads="1"/>
          </p:cNvSpPr>
          <p:nvPr/>
        </p:nvSpPr>
        <p:spPr bwMode="auto">
          <a:xfrm>
            <a:off x="3968750" y="25812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4" name="Rectangle 17">
            <a:extLst>
              <a:ext uri="{FF2B5EF4-FFF2-40B4-BE49-F238E27FC236}">
                <a16:creationId xmlns:a16="http://schemas.microsoft.com/office/drawing/2014/main" id="{C8529580-DA25-4D73-B1A8-485E7C9FB712}"/>
              </a:ext>
            </a:extLst>
          </p:cNvPr>
          <p:cNvSpPr>
            <a:spLocks noChangeArrowheads="1"/>
          </p:cNvSpPr>
          <p:nvPr/>
        </p:nvSpPr>
        <p:spPr bwMode="auto">
          <a:xfrm>
            <a:off x="2789238" y="2790825"/>
            <a:ext cx="417512"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25" name="Rectangle 18">
            <a:extLst>
              <a:ext uri="{FF2B5EF4-FFF2-40B4-BE49-F238E27FC236}">
                <a16:creationId xmlns:a16="http://schemas.microsoft.com/office/drawing/2014/main" id="{D46C3ACE-6294-4691-9C8C-8BBBE1FFE78A}"/>
              </a:ext>
            </a:extLst>
          </p:cNvPr>
          <p:cNvSpPr>
            <a:spLocks noChangeArrowheads="1"/>
          </p:cNvSpPr>
          <p:nvPr/>
        </p:nvSpPr>
        <p:spPr bwMode="auto">
          <a:xfrm>
            <a:off x="1974850" y="3338513"/>
            <a:ext cx="941388"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9">
            <a:extLst>
              <a:ext uri="{FF2B5EF4-FFF2-40B4-BE49-F238E27FC236}">
                <a16:creationId xmlns:a16="http://schemas.microsoft.com/office/drawing/2014/main" id="{65F69340-D0C8-4A71-A8BB-2FD1E69D1418}"/>
              </a:ext>
            </a:extLst>
          </p:cNvPr>
          <p:cNvSpPr>
            <a:spLocks noChangeArrowheads="1"/>
          </p:cNvSpPr>
          <p:nvPr/>
        </p:nvSpPr>
        <p:spPr bwMode="auto">
          <a:xfrm>
            <a:off x="1858963"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27" name="Rectangle 20">
            <a:extLst>
              <a:ext uri="{FF2B5EF4-FFF2-40B4-BE49-F238E27FC236}">
                <a16:creationId xmlns:a16="http://schemas.microsoft.com/office/drawing/2014/main" id="{F5B87E87-AA79-44F0-94D5-D863D9D741CD}"/>
              </a:ext>
            </a:extLst>
          </p:cNvPr>
          <p:cNvSpPr>
            <a:spLocks noChangeArrowheads="1"/>
          </p:cNvSpPr>
          <p:nvPr/>
        </p:nvSpPr>
        <p:spPr bwMode="auto">
          <a:xfrm>
            <a:off x="3968750"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28" name="Rectangle 21">
            <a:extLst>
              <a:ext uri="{FF2B5EF4-FFF2-40B4-BE49-F238E27FC236}">
                <a16:creationId xmlns:a16="http://schemas.microsoft.com/office/drawing/2014/main" id="{49E20B09-FA61-4643-BFF5-9F7C71A546DD}"/>
              </a:ext>
            </a:extLst>
          </p:cNvPr>
          <p:cNvSpPr>
            <a:spLocks noChangeArrowheads="1"/>
          </p:cNvSpPr>
          <p:nvPr/>
        </p:nvSpPr>
        <p:spPr bwMode="auto">
          <a:xfrm>
            <a:off x="2100263" y="3332163"/>
            <a:ext cx="684212"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29" name="Rectangle 22">
            <a:extLst>
              <a:ext uri="{FF2B5EF4-FFF2-40B4-BE49-F238E27FC236}">
                <a16:creationId xmlns:a16="http://schemas.microsoft.com/office/drawing/2014/main" id="{B81AF141-7700-40FE-AE31-053F147C1C3E}"/>
              </a:ext>
            </a:extLst>
          </p:cNvPr>
          <p:cNvSpPr>
            <a:spLocks noChangeArrowheads="1"/>
          </p:cNvSpPr>
          <p:nvPr/>
        </p:nvSpPr>
        <p:spPr bwMode="auto">
          <a:xfrm>
            <a:off x="4884738" y="2794000"/>
            <a:ext cx="21542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3">
            <a:extLst>
              <a:ext uri="{FF2B5EF4-FFF2-40B4-BE49-F238E27FC236}">
                <a16:creationId xmlns:a16="http://schemas.microsoft.com/office/drawing/2014/main" id="{DC21DA23-90CB-4D61-A24D-C4582B0B20A6}"/>
              </a:ext>
            </a:extLst>
          </p:cNvPr>
          <p:cNvSpPr>
            <a:spLocks noChangeArrowheads="1"/>
          </p:cNvSpPr>
          <p:nvPr/>
        </p:nvSpPr>
        <p:spPr bwMode="auto">
          <a:xfrm>
            <a:off x="4768850" y="257175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1" name="Rectangle 24">
            <a:extLst>
              <a:ext uri="{FF2B5EF4-FFF2-40B4-BE49-F238E27FC236}">
                <a16:creationId xmlns:a16="http://schemas.microsoft.com/office/drawing/2014/main" id="{DBA1E180-77AD-4139-84AE-468C16BA9A30}"/>
              </a:ext>
            </a:extLst>
          </p:cNvPr>
          <p:cNvSpPr>
            <a:spLocks noChangeArrowheads="1"/>
          </p:cNvSpPr>
          <p:nvPr/>
        </p:nvSpPr>
        <p:spPr bwMode="auto">
          <a:xfrm>
            <a:off x="6880225" y="25717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2" name="Rectangle 25">
            <a:extLst>
              <a:ext uri="{FF2B5EF4-FFF2-40B4-BE49-F238E27FC236}">
                <a16:creationId xmlns:a16="http://schemas.microsoft.com/office/drawing/2014/main" id="{42E8F23A-34B1-4285-8A58-0311EE19CDF9}"/>
              </a:ext>
            </a:extLst>
          </p:cNvPr>
          <p:cNvSpPr>
            <a:spLocks noChangeArrowheads="1"/>
          </p:cNvSpPr>
          <p:nvPr/>
        </p:nvSpPr>
        <p:spPr bwMode="auto">
          <a:xfrm>
            <a:off x="5713413" y="279082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33" name="Rectangle 26">
            <a:extLst>
              <a:ext uri="{FF2B5EF4-FFF2-40B4-BE49-F238E27FC236}">
                <a16:creationId xmlns:a16="http://schemas.microsoft.com/office/drawing/2014/main" id="{0427015B-E108-4A39-958D-6E8E1C847B40}"/>
              </a:ext>
            </a:extLst>
          </p:cNvPr>
          <p:cNvSpPr>
            <a:spLocks noChangeArrowheads="1"/>
          </p:cNvSpPr>
          <p:nvPr/>
        </p:nvSpPr>
        <p:spPr bwMode="auto">
          <a:xfrm>
            <a:off x="4884738" y="3338513"/>
            <a:ext cx="215423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7">
            <a:extLst>
              <a:ext uri="{FF2B5EF4-FFF2-40B4-BE49-F238E27FC236}">
                <a16:creationId xmlns:a16="http://schemas.microsoft.com/office/drawing/2014/main" id="{C5F9D2BF-0F48-4DF3-9633-EC5899AEAA0B}"/>
              </a:ext>
            </a:extLst>
          </p:cNvPr>
          <p:cNvSpPr>
            <a:spLocks noChangeArrowheads="1"/>
          </p:cNvSpPr>
          <p:nvPr/>
        </p:nvSpPr>
        <p:spPr bwMode="auto">
          <a:xfrm>
            <a:off x="4768850" y="31337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15</a:t>
            </a:r>
          </a:p>
        </p:txBody>
      </p:sp>
      <p:sp>
        <p:nvSpPr>
          <p:cNvPr id="35" name="Rectangle 28">
            <a:extLst>
              <a:ext uri="{FF2B5EF4-FFF2-40B4-BE49-F238E27FC236}">
                <a16:creationId xmlns:a16="http://schemas.microsoft.com/office/drawing/2014/main" id="{3770A849-BE0A-470F-8101-A655542BEAA0}"/>
              </a:ext>
            </a:extLst>
          </p:cNvPr>
          <p:cNvSpPr>
            <a:spLocks noChangeArrowheads="1"/>
          </p:cNvSpPr>
          <p:nvPr/>
        </p:nvSpPr>
        <p:spPr bwMode="auto">
          <a:xfrm>
            <a:off x="6881813" y="31337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36" name="Rectangle 29">
            <a:extLst>
              <a:ext uri="{FF2B5EF4-FFF2-40B4-BE49-F238E27FC236}">
                <a16:creationId xmlns:a16="http://schemas.microsoft.com/office/drawing/2014/main" id="{5CE374D2-FB89-4D9F-B6A7-F104C8133466}"/>
              </a:ext>
            </a:extLst>
          </p:cNvPr>
          <p:cNvSpPr>
            <a:spLocks noChangeArrowheads="1"/>
          </p:cNvSpPr>
          <p:nvPr/>
        </p:nvSpPr>
        <p:spPr bwMode="auto">
          <a:xfrm>
            <a:off x="5729288" y="33321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37" name="Rectangle 30">
            <a:extLst>
              <a:ext uri="{FF2B5EF4-FFF2-40B4-BE49-F238E27FC236}">
                <a16:creationId xmlns:a16="http://schemas.microsoft.com/office/drawing/2014/main" id="{547A50A3-0D22-43EC-9833-ECA8362C02F8}"/>
              </a:ext>
            </a:extLst>
          </p:cNvPr>
          <p:cNvSpPr>
            <a:spLocks noChangeArrowheads="1"/>
          </p:cNvSpPr>
          <p:nvPr/>
        </p:nvSpPr>
        <p:spPr bwMode="auto">
          <a:xfrm>
            <a:off x="2544763" y="1708150"/>
            <a:ext cx="1582737" cy="2254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1">
            <a:extLst>
              <a:ext uri="{FF2B5EF4-FFF2-40B4-BE49-F238E27FC236}">
                <a16:creationId xmlns:a16="http://schemas.microsoft.com/office/drawing/2014/main" id="{3BDA9F5F-6F18-4699-AECD-8593145514BE}"/>
              </a:ext>
            </a:extLst>
          </p:cNvPr>
          <p:cNvSpPr>
            <a:spLocks noChangeArrowheads="1"/>
          </p:cNvSpPr>
          <p:nvPr/>
        </p:nvSpPr>
        <p:spPr bwMode="auto">
          <a:xfrm>
            <a:off x="2414588" y="1495425"/>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11</a:t>
            </a:r>
          </a:p>
        </p:txBody>
      </p:sp>
      <p:sp>
        <p:nvSpPr>
          <p:cNvPr id="39" name="Rectangle 32">
            <a:extLst>
              <a:ext uri="{FF2B5EF4-FFF2-40B4-BE49-F238E27FC236}">
                <a16:creationId xmlns:a16="http://schemas.microsoft.com/office/drawing/2014/main" id="{12CA4053-CC9E-4583-93BC-667356DFA8FC}"/>
              </a:ext>
            </a:extLst>
          </p:cNvPr>
          <p:cNvSpPr>
            <a:spLocks noChangeArrowheads="1"/>
          </p:cNvSpPr>
          <p:nvPr/>
        </p:nvSpPr>
        <p:spPr bwMode="auto">
          <a:xfrm>
            <a:off x="3968750" y="14954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0" name="Rectangle 33">
            <a:extLst>
              <a:ext uri="{FF2B5EF4-FFF2-40B4-BE49-F238E27FC236}">
                <a16:creationId xmlns:a16="http://schemas.microsoft.com/office/drawing/2014/main" id="{D695E99B-885D-4C7C-87EC-CAC224429EF7}"/>
              </a:ext>
            </a:extLst>
          </p:cNvPr>
          <p:cNvSpPr>
            <a:spLocks noChangeArrowheads="1"/>
          </p:cNvSpPr>
          <p:nvPr/>
        </p:nvSpPr>
        <p:spPr bwMode="auto">
          <a:xfrm>
            <a:off x="3157538" y="1689100"/>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1" name="Rectangle 34">
            <a:extLst>
              <a:ext uri="{FF2B5EF4-FFF2-40B4-BE49-F238E27FC236}">
                <a16:creationId xmlns:a16="http://schemas.microsoft.com/office/drawing/2014/main" id="{6E26F86C-D973-4142-B74A-0AFC922FC2A5}"/>
              </a:ext>
            </a:extLst>
          </p:cNvPr>
          <p:cNvSpPr>
            <a:spLocks noChangeArrowheads="1"/>
          </p:cNvSpPr>
          <p:nvPr/>
        </p:nvSpPr>
        <p:spPr bwMode="auto">
          <a:xfrm>
            <a:off x="3186113" y="3338513"/>
            <a:ext cx="941387" cy="2222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5">
            <a:extLst>
              <a:ext uri="{FF2B5EF4-FFF2-40B4-BE49-F238E27FC236}">
                <a16:creationId xmlns:a16="http://schemas.microsoft.com/office/drawing/2014/main" id="{7C8A3835-71D9-42F5-B96A-3EA69B6DD5AD}"/>
              </a:ext>
            </a:extLst>
          </p:cNvPr>
          <p:cNvSpPr>
            <a:spLocks noChangeArrowheads="1"/>
          </p:cNvSpPr>
          <p:nvPr/>
        </p:nvSpPr>
        <p:spPr bwMode="auto">
          <a:xfrm>
            <a:off x="3336925" y="33321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43" name="Rectangle 36">
            <a:extLst>
              <a:ext uri="{FF2B5EF4-FFF2-40B4-BE49-F238E27FC236}">
                <a16:creationId xmlns:a16="http://schemas.microsoft.com/office/drawing/2014/main" id="{60177A7C-1526-4F09-8602-0F079D831AB2}"/>
              </a:ext>
            </a:extLst>
          </p:cNvPr>
          <p:cNvSpPr>
            <a:spLocks noChangeArrowheads="1"/>
          </p:cNvSpPr>
          <p:nvPr/>
        </p:nvSpPr>
        <p:spPr bwMode="auto">
          <a:xfrm>
            <a:off x="2757488" y="31146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0</a:t>
            </a:r>
          </a:p>
        </p:txBody>
      </p:sp>
      <p:sp>
        <p:nvSpPr>
          <p:cNvPr id="44" name="Rectangle 37">
            <a:extLst>
              <a:ext uri="{FF2B5EF4-FFF2-40B4-BE49-F238E27FC236}">
                <a16:creationId xmlns:a16="http://schemas.microsoft.com/office/drawing/2014/main" id="{B73A9567-1B33-419E-8409-556E29586DC2}"/>
              </a:ext>
            </a:extLst>
          </p:cNvPr>
          <p:cNvSpPr>
            <a:spLocks noChangeArrowheads="1"/>
          </p:cNvSpPr>
          <p:nvPr/>
        </p:nvSpPr>
        <p:spPr bwMode="auto">
          <a:xfrm>
            <a:off x="3070225" y="31146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45" name="Rectangle 38">
            <a:extLst>
              <a:ext uri="{FF2B5EF4-FFF2-40B4-BE49-F238E27FC236}">
                <a16:creationId xmlns:a16="http://schemas.microsoft.com/office/drawing/2014/main" id="{DB29DD1F-43F4-465F-818D-35820E203950}"/>
              </a:ext>
            </a:extLst>
          </p:cNvPr>
          <p:cNvSpPr>
            <a:spLocks noChangeArrowheads="1"/>
          </p:cNvSpPr>
          <p:nvPr/>
        </p:nvSpPr>
        <p:spPr bwMode="auto">
          <a:xfrm>
            <a:off x="4884738" y="1411288"/>
            <a:ext cx="2154237" cy="10636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9">
            <a:extLst>
              <a:ext uri="{FF2B5EF4-FFF2-40B4-BE49-F238E27FC236}">
                <a16:creationId xmlns:a16="http://schemas.microsoft.com/office/drawing/2014/main" id="{38135368-4B36-4F17-9B92-53721FE58846}"/>
              </a:ext>
            </a:extLst>
          </p:cNvPr>
          <p:cNvSpPr>
            <a:spLocks noChangeArrowheads="1"/>
          </p:cNvSpPr>
          <p:nvPr/>
        </p:nvSpPr>
        <p:spPr bwMode="auto">
          <a:xfrm>
            <a:off x="5534025" y="1635125"/>
            <a:ext cx="86201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Memory</a:t>
            </a: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7" name="Rectangle 40">
            <a:extLst>
              <a:ext uri="{FF2B5EF4-FFF2-40B4-BE49-F238E27FC236}">
                <a16:creationId xmlns:a16="http://schemas.microsoft.com/office/drawing/2014/main" id="{642E413A-5B05-485D-8440-F654D20CE9C8}"/>
              </a:ext>
            </a:extLst>
          </p:cNvPr>
          <p:cNvSpPr>
            <a:spLocks noChangeArrowheads="1"/>
          </p:cNvSpPr>
          <p:nvPr/>
        </p:nvSpPr>
        <p:spPr bwMode="auto">
          <a:xfrm>
            <a:off x="5834063" y="1795463"/>
            <a:ext cx="1809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a:p>
            <a:pPr ea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48" name="Rectangle 41">
            <a:extLst>
              <a:ext uri="{FF2B5EF4-FFF2-40B4-BE49-F238E27FC236}">
                <a16:creationId xmlns:a16="http://schemas.microsoft.com/office/drawing/2014/main" id="{2458C158-8D28-4692-BB91-A47BF606E8B1}"/>
              </a:ext>
            </a:extLst>
          </p:cNvPr>
          <p:cNvSpPr>
            <a:spLocks noChangeArrowheads="1"/>
          </p:cNvSpPr>
          <p:nvPr/>
        </p:nvSpPr>
        <p:spPr bwMode="auto">
          <a:xfrm>
            <a:off x="5465763" y="1957388"/>
            <a:ext cx="9683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49" name="Rectangle 4">
            <a:extLst>
              <a:ext uri="{FF2B5EF4-FFF2-40B4-BE49-F238E27FC236}">
                <a16:creationId xmlns:a16="http://schemas.microsoft.com/office/drawing/2014/main" id="{DE30F223-C445-42A5-9F8B-ECD0C673ED7A}"/>
              </a:ext>
            </a:extLst>
          </p:cNvPr>
          <p:cNvSpPr>
            <a:spLocks noChangeArrowheads="1"/>
          </p:cNvSpPr>
          <p:nvPr/>
        </p:nvSpPr>
        <p:spPr bwMode="auto">
          <a:xfrm>
            <a:off x="1331913" y="4360863"/>
            <a:ext cx="6440487"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57150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DR           16        Data Register	 Holds memory operand</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AR           12        Address Register         Holds address for memory</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AC           16        Accumulator	 	 Processor register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IR	            16        Instruction Register     Holds instruction code</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PC           12        Program Counter	 Holds address of instruction</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TR           16        Temporary Register     Holds temporary data</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INPR         8         Input Register              Holds input character</a:t>
            </a:r>
          </a:p>
          <a:p>
            <a:pPr lvl="1">
              <a:lnSpc>
                <a:spcPct val="91000"/>
              </a:lnSpc>
              <a:spcBef>
                <a:spcPct val="18000"/>
              </a:spcBef>
              <a:buFontTx/>
              <a:buNone/>
            </a:pPr>
            <a:r>
              <a:rPr kumimoji="1" lang="en-US" altLang="ko-KR" sz="1400" b="1" dirty="0">
                <a:ea typeface="굴림" panose="020B0600000101010101" pitchFamily="34" charset="-127"/>
                <a:cs typeface="Arial" panose="020B0604020202020204" pitchFamily="34" charset="0"/>
              </a:rPr>
              <a:t>OUTR       8	         Output Register           Holds output character</a:t>
            </a:r>
          </a:p>
          <a:p>
            <a:pPr latinLnBrk="1">
              <a:lnSpc>
                <a:spcPct val="90000"/>
              </a:lnSpc>
              <a:spcBef>
                <a:spcPct val="0"/>
              </a:spcBef>
              <a:buFontTx/>
              <a:buNone/>
            </a:pPr>
            <a:endParaRPr kumimoji="1" lang="en-US" altLang="ko-KR" sz="1400" b="1" dirty="0">
              <a:ea typeface="굴림" panose="020B0600000101010101" pitchFamily="34" charset="-127"/>
              <a:cs typeface="Arial" panose="020B0604020202020204" pitchFamily="34" charset="0"/>
            </a:endParaRPr>
          </a:p>
        </p:txBody>
      </p:sp>
      <p:sp>
        <p:nvSpPr>
          <p:cNvPr id="50" name="Rectangle 7">
            <a:extLst>
              <a:ext uri="{FF2B5EF4-FFF2-40B4-BE49-F238E27FC236}">
                <a16:creationId xmlns:a16="http://schemas.microsoft.com/office/drawing/2014/main" id="{4354FDE3-2D11-48FF-9416-AB7B39FB5D1B}"/>
              </a:ext>
            </a:extLst>
          </p:cNvPr>
          <p:cNvSpPr>
            <a:spLocks noChangeArrowheads="1"/>
          </p:cNvSpPr>
          <p:nvPr/>
        </p:nvSpPr>
        <p:spPr bwMode="auto">
          <a:xfrm>
            <a:off x="2414588" y="9255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11</a:t>
            </a:r>
          </a:p>
        </p:txBody>
      </p:sp>
      <p:sp>
        <p:nvSpPr>
          <p:cNvPr id="51" name="Rectangle 8">
            <a:extLst>
              <a:ext uri="{FF2B5EF4-FFF2-40B4-BE49-F238E27FC236}">
                <a16:creationId xmlns:a16="http://schemas.microsoft.com/office/drawing/2014/main" id="{BBC4012D-7C06-47A2-A497-092EB474D8B7}"/>
              </a:ext>
            </a:extLst>
          </p:cNvPr>
          <p:cNvSpPr>
            <a:spLocks noChangeArrowheads="1"/>
          </p:cNvSpPr>
          <p:nvPr/>
        </p:nvSpPr>
        <p:spPr bwMode="auto">
          <a:xfrm>
            <a:off x="3968750" y="9255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04D7C96-3351-427E-A724-BEEA4483CD01}"/>
                  </a:ext>
                </a:extLst>
              </p14:cNvPr>
              <p14:cNvContentPartPr/>
              <p14:nvPr/>
            </p14:nvContentPartPr>
            <p14:xfrm>
              <a:off x="7170195" y="2600625"/>
              <a:ext cx="275760" cy="295920"/>
            </p14:xfrm>
          </p:contentPart>
        </mc:Choice>
        <mc:Fallback xmlns="">
          <p:pic>
            <p:nvPicPr>
              <p:cNvPr id="2" name="Ink 1">
                <a:extLst>
                  <a:ext uri="{FF2B5EF4-FFF2-40B4-BE49-F238E27FC236}">
                    <a16:creationId xmlns:a16="http://schemas.microsoft.com/office/drawing/2014/main" id="{104D7C96-3351-427E-A724-BEEA4483CD01}"/>
                  </a:ext>
                </a:extLst>
              </p:cNvPr>
              <p:cNvPicPr/>
              <p:nvPr/>
            </p:nvPicPr>
            <p:blipFill>
              <a:blip r:embed="rId4"/>
              <a:stretch>
                <a:fillRect/>
              </a:stretch>
            </p:blipFill>
            <p:spPr>
              <a:xfrm>
                <a:off x="7161555" y="2591625"/>
                <a:ext cx="2934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34F445E-1643-4774-850B-A0B5A9C4E4A3}"/>
                  </a:ext>
                </a:extLst>
              </p14:cNvPr>
              <p14:cNvContentPartPr/>
              <p14:nvPr/>
            </p14:nvContentPartPr>
            <p14:xfrm>
              <a:off x="7324635" y="3209025"/>
              <a:ext cx="335520" cy="297000"/>
            </p14:xfrm>
          </p:contentPart>
        </mc:Choice>
        <mc:Fallback xmlns="">
          <p:pic>
            <p:nvPicPr>
              <p:cNvPr id="3" name="Ink 2">
                <a:extLst>
                  <a:ext uri="{FF2B5EF4-FFF2-40B4-BE49-F238E27FC236}">
                    <a16:creationId xmlns:a16="http://schemas.microsoft.com/office/drawing/2014/main" id="{434F445E-1643-4774-850B-A0B5A9C4E4A3}"/>
                  </a:ext>
                </a:extLst>
              </p:cNvPr>
              <p:cNvPicPr/>
              <p:nvPr/>
            </p:nvPicPr>
            <p:blipFill>
              <a:blip r:embed="rId6"/>
              <a:stretch>
                <a:fillRect/>
              </a:stretch>
            </p:blipFill>
            <p:spPr>
              <a:xfrm>
                <a:off x="7315635" y="3200025"/>
                <a:ext cx="353160" cy="314640"/>
              </a:xfrm>
              <a:prstGeom prst="rect">
                <a:avLst/>
              </a:prstGeom>
            </p:spPr>
          </p:pic>
        </mc:Fallback>
      </mc:AlternateContent>
    </p:spTree>
    <p:extLst>
      <p:ext uri="{BB962C8B-B14F-4D97-AF65-F5344CB8AC3E}">
        <p14:creationId xmlns:p14="http://schemas.microsoft.com/office/powerpoint/2010/main" val="335018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450851" y="3022648"/>
            <a:ext cx="2689225" cy="495252"/>
          </a:xfrm>
        </p:spPr>
        <p:txBody>
          <a:bodyPr>
            <a:normAutofit fontScale="90000"/>
          </a:bodyPr>
          <a:lstStyle/>
          <a:p>
            <a:pPr algn="ctr" eaLnBrk="1" hangingPunct="1">
              <a:spcBef>
                <a:spcPct val="50000"/>
              </a:spcBef>
            </a:pPr>
            <a:r>
              <a:rPr lang="en-US" altLang="en-US" sz="2000" b="1" dirty="0">
                <a:solidFill>
                  <a:schemeClr val="tx2"/>
                </a:solidFill>
                <a:latin typeface="Arial" panose="020B0604020202020204" pitchFamily="34" charset="0"/>
                <a:cs typeface="Arial" panose="020B0604020202020204" pitchFamily="34" charset="0"/>
              </a:rPr>
              <a:t>Computer Registers Common Bus System</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EBC06991-9515-41C6-84BF-F83AEBB822FD}"/>
              </a:ext>
            </a:extLst>
          </p:cNvPr>
          <p:cNvSpPr>
            <a:spLocks noChangeArrowheads="1"/>
          </p:cNvSpPr>
          <p:nvPr/>
        </p:nvSpPr>
        <p:spPr bwMode="auto">
          <a:xfrm>
            <a:off x="4475163" y="3255963"/>
            <a:ext cx="534987" cy="5334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3">
            <a:extLst>
              <a:ext uri="{FF2B5EF4-FFF2-40B4-BE49-F238E27FC236}">
                <a16:creationId xmlns:a16="http://schemas.microsoft.com/office/drawing/2014/main" id="{C647A1F2-611A-4F66-AF78-7DD59EDD06F4}"/>
              </a:ext>
            </a:extLst>
          </p:cNvPr>
          <p:cNvSpPr>
            <a:spLocks noChangeArrowheads="1"/>
          </p:cNvSpPr>
          <p:nvPr/>
        </p:nvSpPr>
        <p:spPr bwMode="auto">
          <a:xfrm>
            <a:off x="5186363" y="3227388"/>
            <a:ext cx="225425" cy="1920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4">
            <a:extLst>
              <a:ext uri="{FF2B5EF4-FFF2-40B4-BE49-F238E27FC236}">
                <a16:creationId xmlns:a16="http://schemas.microsoft.com/office/drawing/2014/main" id="{041F450A-BE4D-4310-AA86-ACC6C0BA3BC5}"/>
              </a:ext>
            </a:extLst>
          </p:cNvPr>
          <p:cNvSpPr>
            <a:spLocks noChangeArrowheads="1"/>
          </p:cNvSpPr>
          <p:nvPr/>
        </p:nvSpPr>
        <p:spPr bwMode="auto">
          <a:xfrm>
            <a:off x="5643563" y="619125"/>
            <a:ext cx="1389062" cy="415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5">
            <a:extLst>
              <a:ext uri="{FF2B5EF4-FFF2-40B4-BE49-F238E27FC236}">
                <a16:creationId xmlns:a16="http://schemas.microsoft.com/office/drawing/2014/main" id="{C3ABE57B-09F2-4BD4-8984-3BF0C1AA7F93}"/>
              </a:ext>
            </a:extLst>
          </p:cNvPr>
          <p:cNvSpPr>
            <a:spLocks/>
          </p:cNvSpPr>
          <p:nvPr/>
        </p:nvSpPr>
        <p:spPr bwMode="auto">
          <a:xfrm>
            <a:off x="7847013" y="29527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6">
            <a:extLst>
              <a:ext uri="{FF2B5EF4-FFF2-40B4-BE49-F238E27FC236}">
                <a16:creationId xmlns:a16="http://schemas.microsoft.com/office/drawing/2014/main" id="{EB8F7360-7EE7-420B-98F1-F4E297383731}"/>
              </a:ext>
            </a:extLst>
          </p:cNvPr>
          <p:cNvSpPr>
            <a:spLocks noChangeShapeType="1"/>
          </p:cNvSpPr>
          <p:nvPr/>
        </p:nvSpPr>
        <p:spPr bwMode="auto">
          <a:xfrm>
            <a:off x="7704138" y="33337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7">
            <a:extLst>
              <a:ext uri="{FF2B5EF4-FFF2-40B4-BE49-F238E27FC236}">
                <a16:creationId xmlns:a16="http://schemas.microsoft.com/office/drawing/2014/main" id="{917630B7-331A-4E12-9EFE-9499920CD545}"/>
              </a:ext>
            </a:extLst>
          </p:cNvPr>
          <p:cNvSpPr>
            <a:spLocks/>
          </p:cNvSpPr>
          <p:nvPr/>
        </p:nvSpPr>
        <p:spPr bwMode="auto">
          <a:xfrm>
            <a:off x="7847013" y="406400"/>
            <a:ext cx="1063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8">
            <a:extLst>
              <a:ext uri="{FF2B5EF4-FFF2-40B4-BE49-F238E27FC236}">
                <a16:creationId xmlns:a16="http://schemas.microsoft.com/office/drawing/2014/main" id="{9C30A562-5F41-40C1-B12B-A5EB88B21D3F}"/>
              </a:ext>
            </a:extLst>
          </p:cNvPr>
          <p:cNvSpPr>
            <a:spLocks noChangeShapeType="1"/>
          </p:cNvSpPr>
          <p:nvPr/>
        </p:nvSpPr>
        <p:spPr bwMode="auto">
          <a:xfrm>
            <a:off x="7704138" y="449263"/>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9">
            <a:extLst>
              <a:ext uri="{FF2B5EF4-FFF2-40B4-BE49-F238E27FC236}">
                <a16:creationId xmlns:a16="http://schemas.microsoft.com/office/drawing/2014/main" id="{DB0A47EF-059A-4382-92D4-9E245D389288}"/>
              </a:ext>
            </a:extLst>
          </p:cNvPr>
          <p:cNvSpPr>
            <a:spLocks/>
          </p:cNvSpPr>
          <p:nvPr/>
        </p:nvSpPr>
        <p:spPr bwMode="auto">
          <a:xfrm>
            <a:off x="7847013" y="5143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0">
            <a:extLst>
              <a:ext uri="{FF2B5EF4-FFF2-40B4-BE49-F238E27FC236}">
                <a16:creationId xmlns:a16="http://schemas.microsoft.com/office/drawing/2014/main" id="{7BB04748-1C0D-461E-83C6-E1F2168BB6E6}"/>
              </a:ext>
            </a:extLst>
          </p:cNvPr>
          <p:cNvSpPr>
            <a:spLocks noChangeShapeType="1"/>
          </p:cNvSpPr>
          <p:nvPr/>
        </p:nvSpPr>
        <p:spPr bwMode="auto">
          <a:xfrm>
            <a:off x="7704138" y="55562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1">
            <a:extLst>
              <a:ext uri="{FF2B5EF4-FFF2-40B4-BE49-F238E27FC236}">
                <a16:creationId xmlns:a16="http://schemas.microsoft.com/office/drawing/2014/main" id="{24622974-DE20-4162-AB9F-321A272E7CED}"/>
              </a:ext>
            </a:extLst>
          </p:cNvPr>
          <p:cNvSpPr>
            <a:spLocks noChangeArrowheads="1"/>
          </p:cNvSpPr>
          <p:nvPr/>
        </p:nvSpPr>
        <p:spPr bwMode="auto">
          <a:xfrm>
            <a:off x="7335838" y="228600"/>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S2</a:t>
            </a:r>
          </a:p>
        </p:txBody>
      </p:sp>
      <p:sp>
        <p:nvSpPr>
          <p:cNvPr id="23" name="Rectangle 12">
            <a:extLst>
              <a:ext uri="{FF2B5EF4-FFF2-40B4-BE49-F238E27FC236}">
                <a16:creationId xmlns:a16="http://schemas.microsoft.com/office/drawing/2014/main" id="{CC803FC1-CF0A-4C16-9AC0-D3A093CDF65C}"/>
              </a:ext>
            </a:extLst>
          </p:cNvPr>
          <p:cNvSpPr>
            <a:spLocks noChangeArrowheads="1"/>
          </p:cNvSpPr>
          <p:nvPr/>
        </p:nvSpPr>
        <p:spPr bwMode="auto">
          <a:xfrm>
            <a:off x="7335838" y="334963"/>
            <a:ext cx="3667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S1</a:t>
            </a:r>
          </a:p>
        </p:txBody>
      </p:sp>
      <p:sp>
        <p:nvSpPr>
          <p:cNvPr id="24" name="Rectangle 13">
            <a:extLst>
              <a:ext uri="{FF2B5EF4-FFF2-40B4-BE49-F238E27FC236}">
                <a16:creationId xmlns:a16="http://schemas.microsoft.com/office/drawing/2014/main" id="{2D7E9B9B-B5D3-43EF-BDA5-8F0332818830}"/>
              </a:ext>
            </a:extLst>
          </p:cNvPr>
          <p:cNvSpPr>
            <a:spLocks noChangeArrowheads="1"/>
          </p:cNvSpPr>
          <p:nvPr/>
        </p:nvSpPr>
        <p:spPr bwMode="auto">
          <a:xfrm>
            <a:off x="7350125" y="44291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S0</a:t>
            </a:r>
          </a:p>
        </p:txBody>
      </p:sp>
      <p:sp>
        <p:nvSpPr>
          <p:cNvPr id="25" name="Line 14">
            <a:extLst>
              <a:ext uri="{FF2B5EF4-FFF2-40B4-BE49-F238E27FC236}">
                <a16:creationId xmlns:a16="http://schemas.microsoft.com/office/drawing/2014/main" id="{71141419-9919-4ADE-9ABF-EA827D943160}"/>
              </a:ext>
            </a:extLst>
          </p:cNvPr>
          <p:cNvSpPr>
            <a:spLocks noChangeShapeType="1"/>
          </p:cNvSpPr>
          <p:nvPr/>
        </p:nvSpPr>
        <p:spPr bwMode="auto">
          <a:xfrm>
            <a:off x="7958138" y="298450"/>
            <a:ext cx="519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Freeform 15">
            <a:extLst>
              <a:ext uri="{FF2B5EF4-FFF2-40B4-BE49-F238E27FC236}">
                <a16:creationId xmlns:a16="http://schemas.microsoft.com/office/drawing/2014/main" id="{9644EAB3-51DC-4C15-841B-0AAD72FBEFCD}"/>
              </a:ext>
            </a:extLst>
          </p:cNvPr>
          <p:cNvSpPr>
            <a:spLocks/>
          </p:cNvSpPr>
          <p:nvPr/>
        </p:nvSpPr>
        <p:spPr bwMode="auto">
          <a:xfrm>
            <a:off x="7947025" y="657225"/>
            <a:ext cx="176213" cy="5130800"/>
          </a:xfrm>
          <a:custGeom>
            <a:avLst/>
            <a:gdLst>
              <a:gd name="T0" fmla="*/ 0 w 125"/>
              <a:gd name="T1" fmla="*/ 0 h 4233"/>
              <a:gd name="T2" fmla="*/ 124 w 125"/>
              <a:gd name="T3" fmla="*/ 0 h 4233"/>
              <a:gd name="T4" fmla="*/ 124 w 125"/>
              <a:gd name="T5" fmla="*/ 4232 h 4233"/>
            </a:gdLst>
            <a:ahLst/>
            <a:cxnLst>
              <a:cxn ang="0">
                <a:pos x="T0" y="T1"/>
              </a:cxn>
              <a:cxn ang="0">
                <a:pos x="T2" y="T3"/>
              </a:cxn>
              <a:cxn ang="0">
                <a:pos x="T4" y="T5"/>
              </a:cxn>
            </a:cxnLst>
            <a:rect l="0" t="0" r="r" b="b"/>
            <a:pathLst>
              <a:path w="125" h="4233">
                <a:moveTo>
                  <a:pt x="0" y="0"/>
                </a:moveTo>
                <a:lnTo>
                  <a:pt x="124" y="0"/>
                </a:lnTo>
                <a:lnTo>
                  <a:pt x="124" y="423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6">
            <a:extLst>
              <a:ext uri="{FF2B5EF4-FFF2-40B4-BE49-F238E27FC236}">
                <a16:creationId xmlns:a16="http://schemas.microsoft.com/office/drawing/2014/main" id="{76FCF5F5-C1CD-4F9A-AB62-254768DC938E}"/>
              </a:ext>
            </a:extLst>
          </p:cNvPr>
          <p:cNvSpPr>
            <a:spLocks noChangeShapeType="1"/>
          </p:cNvSpPr>
          <p:nvPr/>
        </p:nvSpPr>
        <p:spPr bwMode="auto">
          <a:xfrm>
            <a:off x="8335963" y="652463"/>
            <a:ext cx="0" cy="528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Freeform 17">
            <a:extLst>
              <a:ext uri="{FF2B5EF4-FFF2-40B4-BE49-F238E27FC236}">
                <a16:creationId xmlns:a16="http://schemas.microsoft.com/office/drawing/2014/main" id="{45CC7C51-2037-430A-AB36-D6D88A1C312B}"/>
              </a:ext>
            </a:extLst>
          </p:cNvPr>
          <p:cNvSpPr>
            <a:spLocks/>
          </p:cNvSpPr>
          <p:nvPr/>
        </p:nvSpPr>
        <p:spPr bwMode="auto">
          <a:xfrm>
            <a:off x="8331200" y="296863"/>
            <a:ext cx="158750" cy="349250"/>
          </a:xfrm>
          <a:custGeom>
            <a:avLst/>
            <a:gdLst>
              <a:gd name="T0" fmla="*/ 0 w 113"/>
              <a:gd name="T1" fmla="*/ 288 h 289"/>
              <a:gd name="T2" fmla="*/ 112 w 113"/>
              <a:gd name="T3" fmla="*/ 288 h 289"/>
              <a:gd name="T4" fmla="*/ 112 w 113"/>
              <a:gd name="T5" fmla="*/ 0 h 289"/>
            </a:gdLst>
            <a:ahLst/>
            <a:cxnLst>
              <a:cxn ang="0">
                <a:pos x="T0" y="T1"/>
              </a:cxn>
              <a:cxn ang="0">
                <a:pos x="T2" y="T3"/>
              </a:cxn>
              <a:cxn ang="0">
                <a:pos x="T4" y="T5"/>
              </a:cxn>
            </a:cxnLst>
            <a:rect l="0" t="0" r="r" b="b"/>
            <a:pathLst>
              <a:path w="113" h="289">
                <a:moveTo>
                  <a:pt x="0" y="288"/>
                </a:moveTo>
                <a:lnTo>
                  <a:pt x="112" y="288"/>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Rectangle 18">
            <a:extLst>
              <a:ext uri="{FF2B5EF4-FFF2-40B4-BE49-F238E27FC236}">
                <a16:creationId xmlns:a16="http://schemas.microsoft.com/office/drawing/2014/main" id="{5247966A-3B24-4585-BD31-352D91BD1557}"/>
              </a:ext>
            </a:extLst>
          </p:cNvPr>
          <p:cNvSpPr>
            <a:spLocks noChangeArrowheads="1"/>
          </p:cNvSpPr>
          <p:nvPr/>
        </p:nvSpPr>
        <p:spPr bwMode="auto">
          <a:xfrm>
            <a:off x="7978775" y="334963"/>
            <a:ext cx="468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Bus</a:t>
            </a:r>
          </a:p>
        </p:txBody>
      </p:sp>
      <p:sp>
        <p:nvSpPr>
          <p:cNvPr id="30" name="Rectangle 19">
            <a:extLst>
              <a:ext uri="{FF2B5EF4-FFF2-40B4-BE49-F238E27FC236}">
                <a16:creationId xmlns:a16="http://schemas.microsoft.com/office/drawing/2014/main" id="{E0DFDFB5-1B01-41FC-A306-3E41C63A5FE0}"/>
              </a:ext>
            </a:extLst>
          </p:cNvPr>
          <p:cNvSpPr>
            <a:spLocks noChangeArrowheads="1"/>
          </p:cNvSpPr>
          <p:nvPr/>
        </p:nvSpPr>
        <p:spPr bwMode="auto">
          <a:xfrm>
            <a:off x="5819775" y="665163"/>
            <a:ext cx="10874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Memory unit</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31" name="Rectangle 20">
            <a:extLst>
              <a:ext uri="{FF2B5EF4-FFF2-40B4-BE49-F238E27FC236}">
                <a16:creationId xmlns:a16="http://schemas.microsoft.com/office/drawing/2014/main" id="{DA5D319E-3040-433B-9F77-70995780BA6F}"/>
              </a:ext>
            </a:extLst>
          </p:cNvPr>
          <p:cNvSpPr>
            <a:spLocks noChangeArrowheads="1"/>
          </p:cNvSpPr>
          <p:nvPr/>
        </p:nvSpPr>
        <p:spPr bwMode="auto">
          <a:xfrm>
            <a:off x="5913438" y="801688"/>
            <a:ext cx="8556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4096 x 16</a:t>
            </a:r>
          </a:p>
        </p:txBody>
      </p:sp>
      <p:sp>
        <p:nvSpPr>
          <p:cNvPr id="32" name="Rectangle 21">
            <a:extLst>
              <a:ext uri="{FF2B5EF4-FFF2-40B4-BE49-F238E27FC236}">
                <a16:creationId xmlns:a16="http://schemas.microsoft.com/office/drawing/2014/main" id="{9658E28C-CC97-4711-8855-DD2AF53A988C}"/>
              </a:ext>
            </a:extLst>
          </p:cNvPr>
          <p:cNvSpPr>
            <a:spLocks noChangeArrowheads="1"/>
          </p:cNvSpPr>
          <p:nvPr/>
        </p:nvSpPr>
        <p:spPr bwMode="auto">
          <a:xfrm>
            <a:off x="5732463" y="1722438"/>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33" name="Arc 22">
            <a:extLst>
              <a:ext uri="{FF2B5EF4-FFF2-40B4-BE49-F238E27FC236}">
                <a16:creationId xmlns:a16="http://schemas.microsoft.com/office/drawing/2014/main" id="{3272F90C-5BD0-46BD-B53C-16D3B485A3DA}"/>
              </a:ext>
            </a:extLst>
          </p:cNvPr>
          <p:cNvSpPr>
            <a:spLocks/>
          </p:cNvSpPr>
          <p:nvPr/>
        </p:nvSpPr>
        <p:spPr bwMode="auto">
          <a:xfrm>
            <a:off x="8027988" y="733425"/>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3">
            <a:extLst>
              <a:ext uri="{FF2B5EF4-FFF2-40B4-BE49-F238E27FC236}">
                <a16:creationId xmlns:a16="http://schemas.microsoft.com/office/drawing/2014/main" id="{3DCAC3CC-505B-45AE-8145-6150F5FEEBC1}"/>
              </a:ext>
            </a:extLst>
          </p:cNvPr>
          <p:cNvSpPr>
            <a:spLocks noChangeShapeType="1"/>
          </p:cNvSpPr>
          <p:nvPr/>
        </p:nvSpPr>
        <p:spPr bwMode="auto">
          <a:xfrm>
            <a:off x="7037388" y="777875"/>
            <a:ext cx="1000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4">
            <a:extLst>
              <a:ext uri="{FF2B5EF4-FFF2-40B4-BE49-F238E27FC236}">
                <a16:creationId xmlns:a16="http://schemas.microsoft.com/office/drawing/2014/main" id="{651207DE-08AC-4A99-B621-D3AB97D3BB94}"/>
              </a:ext>
            </a:extLst>
          </p:cNvPr>
          <p:cNvSpPr>
            <a:spLocks noChangeArrowheads="1"/>
          </p:cNvSpPr>
          <p:nvPr/>
        </p:nvSpPr>
        <p:spPr bwMode="auto">
          <a:xfrm>
            <a:off x="7011988" y="936625"/>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Address</a:t>
            </a:r>
          </a:p>
        </p:txBody>
      </p:sp>
      <p:sp>
        <p:nvSpPr>
          <p:cNvPr id="36" name="Arc 25">
            <a:extLst>
              <a:ext uri="{FF2B5EF4-FFF2-40B4-BE49-F238E27FC236}">
                <a16:creationId xmlns:a16="http://schemas.microsoft.com/office/drawing/2014/main" id="{76EF6AE2-37A6-412B-A79E-59B3480D91C4}"/>
              </a:ext>
            </a:extLst>
          </p:cNvPr>
          <p:cNvSpPr>
            <a:spLocks/>
          </p:cNvSpPr>
          <p:nvPr/>
        </p:nvSpPr>
        <p:spPr bwMode="auto">
          <a:xfrm>
            <a:off x="7043738" y="903288"/>
            <a:ext cx="106362"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Freeform 26">
            <a:extLst>
              <a:ext uri="{FF2B5EF4-FFF2-40B4-BE49-F238E27FC236}">
                <a16:creationId xmlns:a16="http://schemas.microsoft.com/office/drawing/2014/main" id="{E91A875E-7ED9-4524-A509-C59DA03CA8E1}"/>
              </a:ext>
            </a:extLst>
          </p:cNvPr>
          <p:cNvSpPr>
            <a:spLocks/>
          </p:cNvSpPr>
          <p:nvPr/>
        </p:nvSpPr>
        <p:spPr bwMode="auto">
          <a:xfrm>
            <a:off x="7134225" y="939800"/>
            <a:ext cx="611188" cy="582613"/>
          </a:xfrm>
          <a:custGeom>
            <a:avLst/>
            <a:gdLst>
              <a:gd name="T0" fmla="*/ 0 w 433"/>
              <a:gd name="T1" fmla="*/ 0 h 481"/>
              <a:gd name="T2" fmla="*/ 432 w 433"/>
              <a:gd name="T3" fmla="*/ 0 h 481"/>
              <a:gd name="T4" fmla="*/ 432 w 433"/>
              <a:gd name="T5" fmla="*/ 480 h 481"/>
            </a:gdLst>
            <a:ahLst/>
            <a:cxnLst>
              <a:cxn ang="0">
                <a:pos x="T0" y="T1"/>
              </a:cxn>
              <a:cxn ang="0">
                <a:pos x="T2" y="T3"/>
              </a:cxn>
              <a:cxn ang="0">
                <a:pos x="T4" y="T5"/>
              </a:cxn>
            </a:cxnLst>
            <a:rect l="0" t="0" r="r" b="b"/>
            <a:pathLst>
              <a:path w="433" h="481">
                <a:moveTo>
                  <a:pt x="0" y="0"/>
                </a:moveTo>
                <a:lnTo>
                  <a:pt x="432" y="0"/>
                </a:lnTo>
                <a:lnTo>
                  <a:pt x="432" y="48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27">
            <a:extLst>
              <a:ext uri="{FF2B5EF4-FFF2-40B4-BE49-F238E27FC236}">
                <a16:creationId xmlns:a16="http://schemas.microsoft.com/office/drawing/2014/main" id="{CCEC2306-0AB6-4C9C-9E81-1B2468B53950}"/>
              </a:ext>
            </a:extLst>
          </p:cNvPr>
          <p:cNvSpPr>
            <a:spLocks noChangeShapeType="1"/>
          </p:cNvSpPr>
          <p:nvPr/>
        </p:nvSpPr>
        <p:spPr bwMode="auto">
          <a:xfrm>
            <a:off x="6665913" y="104140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28">
            <a:extLst>
              <a:ext uri="{FF2B5EF4-FFF2-40B4-BE49-F238E27FC236}">
                <a16:creationId xmlns:a16="http://schemas.microsoft.com/office/drawing/2014/main" id="{7BA0CDC2-A170-4410-B2E5-353FD5540960}"/>
              </a:ext>
            </a:extLst>
          </p:cNvPr>
          <p:cNvSpPr>
            <a:spLocks noChangeArrowheads="1"/>
          </p:cNvSpPr>
          <p:nvPr/>
        </p:nvSpPr>
        <p:spPr bwMode="auto">
          <a:xfrm>
            <a:off x="6389688" y="1160463"/>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Read</a:t>
            </a:r>
          </a:p>
        </p:txBody>
      </p:sp>
      <p:sp>
        <p:nvSpPr>
          <p:cNvPr id="40" name="Rectangle 29">
            <a:extLst>
              <a:ext uri="{FF2B5EF4-FFF2-40B4-BE49-F238E27FC236}">
                <a16:creationId xmlns:a16="http://schemas.microsoft.com/office/drawing/2014/main" id="{B42F35E8-6F64-40BE-A8A5-A6DD958C7725}"/>
              </a:ext>
            </a:extLst>
          </p:cNvPr>
          <p:cNvSpPr>
            <a:spLocks noChangeArrowheads="1"/>
          </p:cNvSpPr>
          <p:nvPr/>
        </p:nvSpPr>
        <p:spPr bwMode="auto">
          <a:xfrm>
            <a:off x="5675313" y="1160463"/>
            <a:ext cx="5619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Write</a:t>
            </a:r>
          </a:p>
        </p:txBody>
      </p:sp>
      <p:sp>
        <p:nvSpPr>
          <p:cNvPr id="41" name="Rectangle 30">
            <a:extLst>
              <a:ext uri="{FF2B5EF4-FFF2-40B4-BE49-F238E27FC236}">
                <a16:creationId xmlns:a16="http://schemas.microsoft.com/office/drawing/2014/main" id="{C654B8E4-BB15-4ADF-80FA-2156A2637687}"/>
              </a:ext>
            </a:extLst>
          </p:cNvPr>
          <p:cNvSpPr>
            <a:spLocks noChangeArrowheads="1"/>
          </p:cNvSpPr>
          <p:nvPr/>
        </p:nvSpPr>
        <p:spPr bwMode="auto">
          <a:xfrm>
            <a:off x="5795963" y="1427163"/>
            <a:ext cx="1252537"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1">
            <a:extLst>
              <a:ext uri="{FF2B5EF4-FFF2-40B4-BE49-F238E27FC236}">
                <a16:creationId xmlns:a16="http://schemas.microsoft.com/office/drawing/2014/main" id="{E737A078-DEC5-40C5-A644-8A929D40A7D7}"/>
              </a:ext>
            </a:extLst>
          </p:cNvPr>
          <p:cNvSpPr>
            <a:spLocks noChangeShapeType="1"/>
          </p:cNvSpPr>
          <p:nvPr/>
        </p:nvSpPr>
        <p:spPr bwMode="auto">
          <a:xfrm flipH="1">
            <a:off x="623093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2">
            <a:extLst>
              <a:ext uri="{FF2B5EF4-FFF2-40B4-BE49-F238E27FC236}">
                <a16:creationId xmlns:a16="http://schemas.microsoft.com/office/drawing/2014/main" id="{8D7777BE-92FD-4171-AA3E-05C49E0FAC57}"/>
              </a:ext>
            </a:extLst>
          </p:cNvPr>
          <p:cNvSpPr>
            <a:spLocks noChangeShapeType="1"/>
          </p:cNvSpPr>
          <p:nvPr/>
        </p:nvSpPr>
        <p:spPr bwMode="auto">
          <a:xfrm>
            <a:off x="6557963" y="1622425"/>
            <a:ext cx="0" cy="117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Freeform 33">
            <a:extLst>
              <a:ext uri="{FF2B5EF4-FFF2-40B4-BE49-F238E27FC236}">
                <a16:creationId xmlns:a16="http://schemas.microsoft.com/office/drawing/2014/main" id="{55C02E4B-E809-4193-9505-2DB40D397CBA}"/>
              </a:ext>
            </a:extLst>
          </p:cNvPr>
          <p:cNvSpPr>
            <a:spLocks/>
          </p:cNvSpPr>
          <p:nvPr/>
        </p:nvSpPr>
        <p:spPr bwMode="auto">
          <a:xfrm>
            <a:off x="6867525" y="1631950"/>
            <a:ext cx="498475" cy="117475"/>
          </a:xfrm>
          <a:custGeom>
            <a:avLst/>
            <a:gdLst>
              <a:gd name="T0" fmla="*/ 0 w 353"/>
              <a:gd name="T1" fmla="*/ 0 h 97"/>
              <a:gd name="T2" fmla="*/ 0 w 353"/>
              <a:gd name="T3" fmla="*/ 96 h 97"/>
              <a:gd name="T4" fmla="*/ 352 w 353"/>
              <a:gd name="T5" fmla="*/ 96 h 97"/>
            </a:gdLst>
            <a:ahLst/>
            <a:cxnLst>
              <a:cxn ang="0">
                <a:pos x="T0" y="T1"/>
              </a:cxn>
              <a:cxn ang="0">
                <a:pos x="T2" y="T3"/>
              </a:cxn>
              <a:cxn ang="0">
                <a:pos x="T4" y="T5"/>
              </a:cxn>
            </a:cxnLst>
            <a:rect l="0" t="0" r="r" b="b"/>
            <a:pathLst>
              <a:path w="353" h="97">
                <a:moveTo>
                  <a:pt x="0" y="0"/>
                </a:moveTo>
                <a:lnTo>
                  <a:pt x="0" y="96"/>
                </a:lnTo>
                <a:lnTo>
                  <a:pt x="352"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Arc 34">
            <a:extLst>
              <a:ext uri="{FF2B5EF4-FFF2-40B4-BE49-F238E27FC236}">
                <a16:creationId xmlns:a16="http://schemas.microsoft.com/office/drawing/2014/main" id="{0CF15A19-3590-4163-8276-6EC01BB40A8A}"/>
              </a:ext>
            </a:extLst>
          </p:cNvPr>
          <p:cNvSpPr>
            <a:spLocks/>
          </p:cNvSpPr>
          <p:nvPr/>
        </p:nvSpPr>
        <p:spPr bwMode="auto">
          <a:xfrm>
            <a:off x="8032750" y="14938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5">
            <a:extLst>
              <a:ext uri="{FF2B5EF4-FFF2-40B4-BE49-F238E27FC236}">
                <a16:creationId xmlns:a16="http://schemas.microsoft.com/office/drawing/2014/main" id="{E8B92BFA-96C9-4711-B76F-B171FE5F17BD}"/>
              </a:ext>
            </a:extLst>
          </p:cNvPr>
          <p:cNvSpPr>
            <a:spLocks noChangeShapeType="1"/>
          </p:cNvSpPr>
          <p:nvPr/>
        </p:nvSpPr>
        <p:spPr bwMode="auto">
          <a:xfrm>
            <a:off x="7072313" y="1530350"/>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6">
            <a:extLst>
              <a:ext uri="{FF2B5EF4-FFF2-40B4-BE49-F238E27FC236}">
                <a16:creationId xmlns:a16="http://schemas.microsoft.com/office/drawing/2014/main" id="{D6BA8A47-D148-4FDB-8065-821A0D0C0130}"/>
              </a:ext>
            </a:extLst>
          </p:cNvPr>
          <p:cNvSpPr>
            <a:spLocks noChangeArrowheads="1"/>
          </p:cNvSpPr>
          <p:nvPr/>
        </p:nvSpPr>
        <p:spPr bwMode="auto">
          <a:xfrm>
            <a:off x="6213475" y="14001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AR</a:t>
            </a:r>
          </a:p>
        </p:txBody>
      </p:sp>
      <p:sp>
        <p:nvSpPr>
          <p:cNvPr id="48" name="Freeform 37">
            <a:extLst>
              <a:ext uri="{FF2B5EF4-FFF2-40B4-BE49-F238E27FC236}">
                <a16:creationId xmlns:a16="http://schemas.microsoft.com/office/drawing/2014/main" id="{32ECAEAE-3172-44BF-A7EE-F49C92CCAF55}"/>
              </a:ext>
            </a:extLst>
          </p:cNvPr>
          <p:cNvSpPr>
            <a:spLocks/>
          </p:cNvSpPr>
          <p:nvPr/>
        </p:nvSpPr>
        <p:spPr bwMode="auto">
          <a:xfrm>
            <a:off x="6805613" y="1558925"/>
            <a:ext cx="138112"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8">
            <a:extLst>
              <a:ext uri="{FF2B5EF4-FFF2-40B4-BE49-F238E27FC236}">
                <a16:creationId xmlns:a16="http://schemas.microsoft.com/office/drawing/2014/main" id="{4D21E127-4701-4674-BB95-C9C60CC31560}"/>
              </a:ext>
            </a:extLst>
          </p:cNvPr>
          <p:cNvSpPr>
            <a:spLocks noChangeArrowheads="1"/>
          </p:cNvSpPr>
          <p:nvPr/>
        </p:nvSpPr>
        <p:spPr bwMode="auto">
          <a:xfrm>
            <a:off x="5745163" y="2278063"/>
            <a:ext cx="1130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0" name="Rectangle 39">
            <a:extLst>
              <a:ext uri="{FF2B5EF4-FFF2-40B4-BE49-F238E27FC236}">
                <a16:creationId xmlns:a16="http://schemas.microsoft.com/office/drawing/2014/main" id="{293A2315-7A02-4B21-9C14-29919C07DD68}"/>
              </a:ext>
            </a:extLst>
          </p:cNvPr>
          <p:cNvSpPr>
            <a:spLocks noChangeArrowheads="1"/>
          </p:cNvSpPr>
          <p:nvPr/>
        </p:nvSpPr>
        <p:spPr bwMode="auto">
          <a:xfrm>
            <a:off x="5795963" y="1985963"/>
            <a:ext cx="1252537"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0">
            <a:extLst>
              <a:ext uri="{FF2B5EF4-FFF2-40B4-BE49-F238E27FC236}">
                <a16:creationId xmlns:a16="http://schemas.microsoft.com/office/drawing/2014/main" id="{E227109E-674A-4837-B3C7-ABDEE7C01F36}"/>
              </a:ext>
            </a:extLst>
          </p:cNvPr>
          <p:cNvSpPr>
            <a:spLocks noChangeShapeType="1"/>
          </p:cNvSpPr>
          <p:nvPr/>
        </p:nvSpPr>
        <p:spPr bwMode="auto">
          <a:xfrm>
            <a:off x="6230938"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1">
            <a:extLst>
              <a:ext uri="{FF2B5EF4-FFF2-40B4-BE49-F238E27FC236}">
                <a16:creationId xmlns:a16="http://schemas.microsoft.com/office/drawing/2014/main" id="{F0BA102C-1D25-4F32-8EC5-B94FE00D18A4}"/>
              </a:ext>
            </a:extLst>
          </p:cNvPr>
          <p:cNvSpPr>
            <a:spLocks noChangeShapeType="1"/>
          </p:cNvSpPr>
          <p:nvPr/>
        </p:nvSpPr>
        <p:spPr bwMode="auto">
          <a:xfrm>
            <a:off x="6557963" y="21939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Freeform 42">
            <a:extLst>
              <a:ext uri="{FF2B5EF4-FFF2-40B4-BE49-F238E27FC236}">
                <a16:creationId xmlns:a16="http://schemas.microsoft.com/office/drawing/2014/main" id="{CBA7B639-75C6-4F7F-AF4C-54608FF88039}"/>
              </a:ext>
            </a:extLst>
          </p:cNvPr>
          <p:cNvSpPr>
            <a:spLocks/>
          </p:cNvSpPr>
          <p:nvPr/>
        </p:nvSpPr>
        <p:spPr bwMode="auto">
          <a:xfrm>
            <a:off x="6867525" y="2200275"/>
            <a:ext cx="487363" cy="106363"/>
          </a:xfrm>
          <a:custGeom>
            <a:avLst/>
            <a:gdLst>
              <a:gd name="T0" fmla="*/ 0 w 345"/>
              <a:gd name="T1" fmla="*/ 0 h 89"/>
              <a:gd name="T2" fmla="*/ 0 w 345"/>
              <a:gd name="T3" fmla="*/ 88 h 89"/>
              <a:gd name="T4" fmla="*/ 344 w 345"/>
              <a:gd name="T5" fmla="*/ 88 h 89"/>
            </a:gdLst>
            <a:ahLst/>
            <a:cxnLst>
              <a:cxn ang="0">
                <a:pos x="T0" y="T1"/>
              </a:cxn>
              <a:cxn ang="0">
                <a:pos x="T2" y="T3"/>
              </a:cxn>
              <a:cxn ang="0">
                <a:pos x="T4" y="T5"/>
              </a:cxn>
            </a:cxnLst>
            <a:rect l="0" t="0" r="r" b="b"/>
            <a:pathLst>
              <a:path w="345" h="89">
                <a:moveTo>
                  <a:pt x="0" y="0"/>
                </a:moveTo>
                <a:lnTo>
                  <a:pt x="0" y="88"/>
                </a:lnTo>
                <a:lnTo>
                  <a:pt x="344"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Rectangle 43">
            <a:extLst>
              <a:ext uri="{FF2B5EF4-FFF2-40B4-BE49-F238E27FC236}">
                <a16:creationId xmlns:a16="http://schemas.microsoft.com/office/drawing/2014/main" id="{B2EA8EE1-6A50-48BD-8E43-B3C5B438931C}"/>
              </a:ext>
            </a:extLst>
          </p:cNvPr>
          <p:cNvSpPr>
            <a:spLocks noChangeArrowheads="1"/>
          </p:cNvSpPr>
          <p:nvPr/>
        </p:nvSpPr>
        <p:spPr bwMode="auto">
          <a:xfrm>
            <a:off x="6213475" y="1968500"/>
            <a:ext cx="4286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PC</a:t>
            </a:r>
          </a:p>
        </p:txBody>
      </p:sp>
      <p:sp>
        <p:nvSpPr>
          <p:cNvPr id="55" name="Freeform 44">
            <a:extLst>
              <a:ext uri="{FF2B5EF4-FFF2-40B4-BE49-F238E27FC236}">
                <a16:creationId xmlns:a16="http://schemas.microsoft.com/office/drawing/2014/main" id="{20147E2B-2193-41FD-BF7C-DFFB87C803B8}"/>
              </a:ext>
            </a:extLst>
          </p:cNvPr>
          <p:cNvSpPr>
            <a:spLocks/>
          </p:cNvSpPr>
          <p:nvPr/>
        </p:nvSpPr>
        <p:spPr bwMode="auto">
          <a:xfrm>
            <a:off x="6800850" y="2125663"/>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Rectangle 45">
            <a:extLst>
              <a:ext uri="{FF2B5EF4-FFF2-40B4-BE49-F238E27FC236}">
                <a16:creationId xmlns:a16="http://schemas.microsoft.com/office/drawing/2014/main" id="{204981A8-5DF3-45AE-BE24-2DA6B8DB4C00}"/>
              </a:ext>
            </a:extLst>
          </p:cNvPr>
          <p:cNvSpPr>
            <a:spLocks noChangeArrowheads="1"/>
          </p:cNvSpPr>
          <p:nvPr/>
        </p:nvSpPr>
        <p:spPr bwMode="auto">
          <a:xfrm>
            <a:off x="5621338" y="2900363"/>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57" name="Rectangle 46">
            <a:extLst>
              <a:ext uri="{FF2B5EF4-FFF2-40B4-BE49-F238E27FC236}">
                <a16:creationId xmlns:a16="http://schemas.microsoft.com/office/drawing/2014/main" id="{F19F84F0-1D33-4A42-AFF3-EC44CE9485D3}"/>
              </a:ext>
            </a:extLst>
          </p:cNvPr>
          <p:cNvSpPr>
            <a:spLocks noChangeArrowheads="1"/>
          </p:cNvSpPr>
          <p:nvPr/>
        </p:nvSpPr>
        <p:spPr bwMode="auto">
          <a:xfrm>
            <a:off x="5586413" y="2586038"/>
            <a:ext cx="1446212" cy="2047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7">
            <a:extLst>
              <a:ext uri="{FF2B5EF4-FFF2-40B4-BE49-F238E27FC236}">
                <a16:creationId xmlns:a16="http://schemas.microsoft.com/office/drawing/2014/main" id="{9D36D4F3-F5E5-4E44-BAC2-04217BE08461}"/>
              </a:ext>
            </a:extLst>
          </p:cNvPr>
          <p:cNvSpPr>
            <a:spLocks noChangeShapeType="1"/>
          </p:cNvSpPr>
          <p:nvPr/>
        </p:nvSpPr>
        <p:spPr bwMode="auto">
          <a:xfrm>
            <a:off x="5773738" y="280035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48">
            <a:extLst>
              <a:ext uri="{FF2B5EF4-FFF2-40B4-BE49-F238E27FC236}">
                <a16:creationId xmlns:a16="http://schemas.microsoft.com/office/drawing/2014/main" id="{5EF1E619-05FC-4A17-BE7D-264D20592FC8}"/>
              </a:ext>
            </a:extLst>
          </p:cNvPr>
          <p:cNvSpPr>
            <a:spLocks noChangeShapeType="1"/>
          </p:cNvSpPr>
          <p:nvPr/>
        </p:nvSpPr>
        <p:spPr bwMode="auto">
          <a:xfrm>
            <a:off x="6540500" y="2795588"/>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Freeform 49">
            <a:extLst>
              <a:ext uri="{FF2B5EF4-FFF2-40B4-BE49-F238E27FC236}">
                <a16:creationId xmlns:a16="http://schemas.microsoft.com/office/drawing/2014/main" id="{E778430E-2F1E-4F3D-8B37-19FEA76821A7}"/>
              </a:ext>
            </a:extLst>
          </p:cNvPr>
          <p:cNvSpPr>
            <a:spLocks/>
          </p:cNvSpPr>
          <p:nvPr/>
        </p:nvSpPr>
        <p:spPr bwMode="auto">
          <a:xfrm>
            <a:off x="6851650" y="2800350"/>
            <a:ext cx="509588" cy="107950"/>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0">
            <a:extLst>
              <a:ext uri="{FF2B5EF4-FFF2-40B4-BE49-F238E27FC236}">
                <a16:creationId xmlns:a16="http://schemas.microsoft.com/office/drawing/2014/main" id="{478EC24A-91B3-42BC-9504-EE7D4ABEF8FE}"/>
              </a:ext>
            </a:extLst>
          </p:cNvPr>
          <p:cNvSpPr>
            <a:spLocks noChangeArrowheads="1"/>
          </p:cNvSpPr>
          <p:nvPr/>
        </p:nvSpPr>
        <p:spPr bwMode="auto">
          <a:xfrm>
            <a:off x="6089650" y="25685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DR</a:t>
            </a:r>
          </a:p>
        </p:txBody>
      </p:sp>
      <p:sp>
        <p:nvSpPr>
          <p:cNvPr id="62" name="Freeform 51">
            <a:extLst>
              <a:ext uri="{FF2B5EF4-FFF2-40B4-BE49-F238E27FC236}">
                <a16:creationId xmlns:a16="http://schemas.microsoft.com/office/drawing/2014/main" id="{023488A7-9D17-4A74-86CF-E8A6989121CE}"/>
              </a:ext>
            </a:extLst>
          </p:cNvPr>
          <p:cNvSpPr>
            <a:spLocks/>
          </p:cNvSpPr>
          <p:nvPr/>
        </p:nvSpPr>
        <p:spPr bwMode="auto">
          <a:xfrm>
            <a:off x="6783388" y="2728913"/>
            <a:ext cx="136525" cy="57150"/>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Rectangle 52">
            <a:extLst>
              <a:ext uri="{FF2B5EF4-FFF2-40B4-BE49-F238E27FC236}">
                <a16:creationId xmlns:a16="http://schemas.microsoft.com/office/drawing/2014/main" id="{E2606FAA-63D1-47E0-A6FE-055F432AB073}"/>
              </a:ext>
            </a:extLst>
          </p:cNvPr>
          <p:cNvSpPr>
            <a:spLocks noChangeArrowheads="1"/>
          </p:cNvSpPr>
          <p:nvPr/>
        </p:nvSpPr>
        <p:spPr bwMode="auto">
          <a:xfrm>
            <a:off x="5602288" y="36655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64" name="Rectangle 53">
            <a:extLst>
              <a:ext uri="{FF2B5EF4-FFF2-40B4-BE49-F238E27FC236}">
                <a16:creationId xmlns:a16="http://schemas.microsoft.com/office/drawing/2014/main" id="{0C14AE91-CF91-4448-B0D7-AA9871FFB416}"/>
              </a:ext>
            </a:extLst>
          </p:cNvPr>
          <p:cNvSpPr>
            <a:spLocks noChangeArrowheads="1"/>
          </p:cNvSpPr>
          <p:nvPr/>
        </p:nvSpPr>
        <p:spPr bwMode="auto">
          <a:xfrm>
            <a:off x="5568950" y="3362325"/>
            <a:ext cx="1446213" cy="2047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4">
            <a:extLst>
              <a:ext uri="{FF2B5EF4-FFF2-40B4-BE49-F238E27FC236}">
                <a16:creationId xmlns:a16="http://schemas.microsoft.com/office/drawing/2014/main" id="{58EEDEB8-0220-4143-AAB6-CBE5CEA9150B}"/>
              </a:ext>
            </a:extLst>
          </p:cNvPr>
          <p:cNvSpPr>
            <a:spLocks noChangeShapeType="1"/>
          </p:cNvSpPr>
          <p:nvPr/>
        </p:nvSpPr>
        <p:spPr bwMode="auto">
          <a:xfrm>
            <a:off x="6140450" y="357505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5">
            <a:extLst>
              <a:ext uri="{FF2B5EF4-FFF2-40B4-BE49-F238E27FC236}">
                <a16:creationId xmlns:a16="http://schemas.microsoft.com/office/drawing/2014/main" id="{E8A05BE4-D225-47B2-8A5C-81FF8150CA9C}"/>
              </a:ext>
            </a:extLst>
          </p:cNvPr>
          <p:cNvSpPr>
            <a:spLocks noChangeShapeType="1"/>
          </p:cNvSpPr>
          <p:nvPr/>
        </p:nvSpPr>
        <p:spPr bwMode="auto">
          <a:xfrm>
            <a:off x="6523038" y="3567113"/>
            <a:ext cx="0" cy="106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Freeform 56">
            <a:extLst>
              <a:ext uri="{FF2B5EF4-FFF2-40B4-BE49-F238E27FC236}">
                <a16:creationId xmlns:a16="http://schemas.microsoft.com/office/drawing/2014/main" id="{BC76C37F-B75C-4789-9796-154E8A3AAB75}"/>
              </a:ext>
            </a:extLst>
          </p:cNvPr>
          <p:cNvSpPr>
            <a:spLocks/>
          </p:cNvSpPr>
          <p:nvPr/>
        </p:nvSpPr>
        <p:spPr bwMode="auto">
          <a:xfrm>
            <a:off x="6834188" y="3575050"/>
            <a:ext cx="509587" cy="109538"/>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Rectangle 57">
            <a:extLst>
              <a:ext uri="{FF2B5EF4-FFF2-40B4-BE49-F238E27FC236}">
                <a16:creationId xmlns:a16="http://schemas.microsoft.com/office/drawing/2014/main" id="{D075785D-107E-41E8-9BC1-A06D93466FB1}"/>
              </a:ext>
            </a:extLst>
          </p:cNvPr>
          <p:cNvSpPr>
            <a:spLocks noChangeArrowheads="1"/>
          </p:cNvSpPr>
          <p:nvPr/>
        </p:nvSpPr>
        <p:spPr bwMode="auto">
          <a:xfrm>
            <a:off x="6054725" y="33448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AC</a:t>
            </a:r>
          </a:p>
        </p:txBody>
      </p:sp>
      <p:sp>
        <p:nvSpPr>
          <p:cNvPr id="69" name="Freeform 58">
            <a:extLst>
              <a:ext uri="{FF2B5EF4-FFF2-40B4-BE49-F238E27FC236}">
                <a16:creationId xmlns:a16="http://schemas.microsoft.com/office/drawing/2014/main" id="{69335F79-D8A2-4416-B742-8E0DA6E12371}"/>
              </a:ext>
            </a:extLst>
          </p:cNvPr>
          <p:cNvSpPr>
            <a:spLocks/>
          </p:cNvSpPr>
          <p:nvPr/>
        </p:nvSpPr>
        <p:spPr bwMode="auto">
          <a:xfrm>
            <a:off x="6767513" y="3506788"/>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59">
            <a:extLst>
              <a:ext uri="{FF2B5EF4-FFF2-40B4-BE49-F238E27FC236}">
                <a16:creationId xmlns:a16="http://schemas.microsoft.com/office/drawing/2014/main" id="{5DC36740-2E9C-4CC5-96ED-4C7EC1DB87B8}"/>
              </a:ext>
            </a:extLst>
          </p:cNvPr>
          <p:cNvSpPr>
            <a:spLocks noChangeShapeType="1"/>
          </p:cNvSpPr>
          <p:nvPr/>
        </p:nvSpPr>
        <p:spPr bwMode="auto">
          <a:xfrm>
            <a:off x="4283075" y="3192463"/>
            <a:ext cx="3425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60">
            <a:extLst>
              <a:ext uri="{FF2B5EF4-FFF2-40B4-BE49-F238E27FC236}">
                <a16:creationId xmlns:a16="http://schemas.microsoft.com/office/drawing/2014/main" id="{8229B433-1683-4DCA-8874-693B2F182151}"/>
              </a:ext>
            </a:extLst>
          </p:cNvPr>
          <p:cNvSpPr>
            <a:spLocks/>
          </p:cNvSpPr>
          <p:nvPr/>
        </p:nvSpPr>
        <p:spPr bwMode="auto">
          <a:xfrm>
            <a:off x="8032750" y="2041525"/>
            <a:ext cx="107950"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1">
            <a:extLst>
              <a:ext uri="{FF2B5EF4-FFF2-40B4-BE49-F238E27FC236}">
                <a16:creationId xmlns:a16="http://schemas.microsoft.com/office/drawing/2014/main" id="{D7FEFC5C-CAED-4F6D-B5C6-FA754572F366}"/>
              </a:ext>
            </a:extLst>
          </p:cNvPr>
          <p:cNvSpPr>
            <a:spLocks noChangeShapeType="1"/>
          </p:cNvSpPr>
          <p:nvPr/>
        </p:nvSpPr>
        <p:spPr bwMode="auto">
          <a:xfrm>
            <a:off x="7072313" y="2087563"/>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2">
            <a:extLst>
              <a:ext uri="{FF2B5EF4-FFF2-40B4-BE49-F238E27FC236}">
                <a16:creationId xmlns:a16="http://schemas.microsoft.com/office/drawing/2014/main" id="{65C5E131-6091-4FF5-8386-8A8AA6E778E6}"/>
              </a:ext>
            </a:extLst>
          </p:cNvPr>
          <p:cNvSpPr>
            <a:spLocks/>
          </p:cNvSpPr>
          <p:nvPr/>
        </p:nvSpPr>
        <p:spPr bwMode="auto">
          <a:xfrm>
            <a:off x="8039100" y="2652713"/>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3">
            <a:extLst>
              <a:ext uri="{FF2B5EF4-FFF2-40B4-BE49-F238E27FC236}">
                <a16:creationId xmlns:a16="http://schemas.microsoft.com/office/drawing/2014/main" id="{5A25D1CF-9D83-409D-B541-99E2F353A1B9}"/>
              </a:ext>
            </a:extLst>
          </p:cNvPr>
          <p:cNvSpPr>
            <a:spLocks noChangeShapeType="1"/>
          </p:cNvSpPr>
          <p:nvPr/>
        </p:nvSpPr>
        <p:spPr bwMode="auto">
          <a:xfrm>
            <a:off x="7054850" y="2698750"/>
            <a:ext cx="982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4">
            <a:extLst>
              <a:ext uri="{FF2B5EF4-FFF2-40B4-BE49-F238E27FC236}">
                <a16:creationId xmlns:a16="http://schemas.microsoft.com/office/drawing/2014/main" id="{AD58B75F-935E-4D96-B591-FF9DCBC4DB8C}"/>
              </a:ext>
            </a:extLst>
          </p:cNvPr>
          <p:cNvSpPr>
            <a:spLocks/>
          </p:cNvSpPr>
          <p:nvPr/>
        </p:nvSpPr>
        <p:spPr bwMode="auto">
          <a:xfrm>
            <a:off x="8021638" y="34242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5">
            <a:extLst>
              <a:ext uri="{FF2B5EF4-FFF2-40B4-BE49-F238E27FC236}">
                <a16:creationId xmlns:a16="http://schemas.microsoft.com/office/drawing/2014/main" id="{264DD80C-E805-4D4F-AFE7-942D516CFD78}"/>
              </a:ext>
            </a:extLst>
          </p:cNvPr>
          <p:cNvSpPr>
            <a:spLocks noChangeShapeType="1"/>
          </p:cNvSpPr>
          <p:nvPr/>
        </p:nvSpPr>
        <p:spPr bwMode="auto">
          <a:xfrm>
            <a:off x="7032625" y="3463925"/>
            <a:ext cx="987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6">
            <a:extLst>
              <a:ext uri="{FF2B5EF4-FFF2-40B4-BE49-F238E27FC236}">
                <a16:creationId xmlns:a16="http://schemas.microsoft.com/office/drawing/2014/main" id="{6841AC8D-CDD7-42E4-B3A3-48F90077EE73}"/>
              </a:ext>
            </a:extLst>
          </p:cNvPr>
          <p:cNvSpPr>
            <a:spLocks noChangeArrowheads="1"/>
          </p:cNvSpPr>
          <p:nvPr/>
        </p:nvSpPr>
        <p:spPr bwMode="auto">
          <a:xfrm>
            <a:off x="4467225" y="3289300"/>
            <a:ext cx="620713"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Adder</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and</a:t>
            </a:r>
          </a:p>
          <a:p>
            <a:pPr>
              <a:lnSpc>
                <a:spcPct val="7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logic</a:t>
            </a:r>
          </a:p>
          <a:p>
            <a:pPr latinLnBrk="1">
              <a:lnSpc>
                <a:spcPct val="70000"/>
              </a:lnSpc>
            </a:pPr>
            <a:endPar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endParaRPr>
          </a:p>
        </p:txBody>
      </p:sp>
      <p:sp>
        <p:nvSpPr>
          <p:cNvPr id="78" name="Rectangle 67">
            <a:extLst>
              <a:ext uri="{FF2B5EF4-FFF2-40B4-BE49-F238E27FC236}">
                <a16:creationId xmlns:a16="http://schemas.microsoft.com/office/drawing/2014/main" id="{6BE4F030-4D0D-4C74-A225-0B58C72A71F7}"/>
              </a:ext>
            </a:extLst>
          </p:cNvPr>
          <p:cNvSpPr>
            <a:spLocks noChangeArrowheads="1"/>
          </p:cNvSpPr>
          <p:nvPr/>
        </p:nvSpPr>
        <p:spPr bwMode="auto">
          <a:xfrm>
            <a:off x="5160963" y="3195638"/>
            <a:ext cx="2825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E</a:t>
            </a:r>
          </a:p>
        </p:txBody>
      </p:sp>
      <p:sp>
        <p:nvSpPr>
          <p:cNvPr id="79" name="Arc 68">
            <a:extLst>
              <a:ext uri="{FF2B5EF4-FFF2-40B4-BE49-F238E27FC236}">
                <a16:creationId xmlns:a16="http://schemas.microsoft.com/office/drawing/2014/main" id="{F278C4AB-13B6-40FA-998F-2A4DB568B32F}"/>
              </a:ext>
            </a:extLst>
          </p:cNvPr>
          <p:cNvSpPr>
            <a:spLocks/>
          </p:cNvSpPr>
          <p:nvPr/>
        </p:nvSpPr>
        <p:spPr bwMode="auto">
          <a:xfrm>
            <a:off x="5075238" y="3259138"/>
            <a:ext cx="109537" cy="84137"/>
          </a:xfrm>
          <a:custGeom>
            <a:avLst/>
            <a:gdLst>
              <a:gd name="G0" fmla="+- 21600 0 0"/>
              <a:gd name="G1" fmla="+- 8746 0 0"/>
              <a:gd name="G2" fmla="+- 21600 0 0"/>
              <a:gd name="T0" fmla="*/ 3111 w 21600"/>
              <a:gd name="T1" fmla="*/ 19914 h 19914"/>
              <a:gd name="T2" fmla="*/ 1850 w 21600"/>
              <a:gd name="T3" fmla="*/ 0 h 19914"/>
              <a:gd name="T4" fmla="*/ 21600 w 21600"/>
              <a:gd name="T5" fmla="*/ 8746 h 19914"/>
            </a:gdLst>
            <a:ahLst/>
            <a:cxnLst>
              <a:cxn ang="0">
                <a:pos x="T0" y="T1"/>
              </a:cxn>
              <a:cxn ang="0">
                <a:pos x="T2" y="T3"/>
              </a:cxn>
              <a:cxn ang="0">
                <a:pos x="T4" y="T5"/>
              </a:cxn>
            </a:cxnLst>
            <a:rect l="0" t="0" r="r" b="b"/>
            <a:pathLst>
              <a:path w="21600" h="19914" fill="none" extrusionOk="0">
                <a:moveTo>
                  <a:pt x="3111" y="19913"/>
                </a:moveTo>
                <a:cubicBezTo>
                  <a:pt x="1075" y="16544"/>
                  <a:pt x="0" y="12682"/>
                  <a:pt x="0" y="8746"/>
                </a:cubicBezTo>
                <a:cubicBezTo>
                  <a:pt x="0" y="5733"/>
                  <a:pt x="630" y="2754"/>
                  <a:pt x="1849" y="-1"/>
                </a:cubicBezTo>
              </a:path>
              <a:path w="21600" h="19914" stroke="0" extrusionOk="0">
                <a:moveTo>
                  <a:pt x="3111" y="19913"/>
                </a:moveTo>
                <a:cubicBezTo>
                  <a:pt x="1075" y="16544"/>
                  <a:pt x="0" y="12682"/>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Line 69">
            <a:extLst>
              <a:ext uri="{FF2B5EF4-FFF2-40B4-BE49-F238E27FC236}">
                <a16:creationId xmlns:a16="http://schemas.microsoft.com/office/drawing/2014/main" id="{ECDFFD4A-9D6F-4817-86BE-C6E10053589F}"/>
              </a:ext>
            </a:extLst>
          </p:cNvPr>
          <p:cNvSpPr>
            <a:spLocks noChangeShapeType="1"/>
          </p:cNvSpPr>
          <p:nvPr/>
        </p:nvSpPr>
        <p:spPr bwMode="auto">
          <a:xfrm>
            <a:off x="4991100" y="3298825"/>
            <a:ext cx="10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Arc 70">
            <a:extLst>
              <a:ext uri="{FF2B5EF4-FFF2-40B4-BE49-F238E27FC236}">
                <a16:creationId xmlns:a16="http://schemas.microsoft.com/office/drawing/2014/main" id="{6CEF90F1-9CE3-47C6-A5E3-8E27F35B26B3}"/>
              </a:ext>
            </a:extLst>
          </p:cNvPr>
          <p:cNvSpPr>
            <a:spLocks/>
          </p:cNvSpPr>
          <p:nvPr/>
        </p:nvSpPr>
        <p:spPr bwMode="auto">
          <a:xfrm>
            <a:off x="5459413" y="343376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71">
            <a:extLst>
              <a:ext uri="{FF2B5EF4-FFF2-40B4-BE49-F238E27FC236}">
                <a16:creationId xmlns:a16="http://schemas.microsoft.com/office/drawing/2014/main" id="{D9DF40F4-454C-4371-9D81-46CFF2CF5844}"/>
              </a:ext>
            </a:extLst>
          </p:cNvPr>
          <p:cNvSpPr>
            <a:spLocks noChangeShapeType="1"/>
          </p:cNvSpPr>
          <p:nvPr/>
        </p:nvSpPr>
        <p:spPr bwMode="auto">
          <a:xfrm>
            <a:off x="4995863" y="3460750"/>
            <a:ext cx="481012"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Arc 72">
            <a:extLst>
              <a:ext uri="{FF2B5EF4-FFF2-40B4-BE49-F238E27FC236}">
                <a16:creationId xmlns:a16="http://schemas.microsoft.com/office/drawing/2014/main" id="{7D6BA519-2A19-46F0-83A5-849350C2C246}"/>
              </a:ext>
            </a:extLst>
          </p:cNvPr>
          <p:cNvSpPr>
            <a:spLocks/>
          </p:cNvSpPr>
          <p:nvPr/>
        </p:nvSpPr>
        <p:spPr bwMode="auto">
          <a:xfrm>
            <a:off x="4373563" y="3321050"/>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3">
            <a:extLst>
              <a:ext uri="{FF2B5EF4-FFF2-40B4-BE49-F238E27FC236}">
                <a16:creationId xmlns:a16="http://schemas.microsoft.com/office/drawing/2014/main" id="{BC2582AF-9CEE-400A-9145-E8A9046A930A}"/>
              </a:ext>
            </a:extLst>
          </p:cNvPr>
          <p:cNvSpPr>
            <a:spLocks noChangeShapeType="1"/>
          </p:cNvSpPr>
          <p:nvPr/>
        </p:nvSpPr>
        <p:spPr bwMode="auto">
          <a:xfrm>
            <a:off x="4283075" y="3359150"/>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4">
            <a:extLst>
              <a:ext uri="{FF2B5EF4-FFF2-40B4-BE49-F238E27FC236}">
                <a16:creationId xmlns:a16="http://schemas.microsoft.com/office/drawing/2014/main" id="{8E7DD67F-8325-488E-8858-7A2019A9C225}"/>
              </a:ext>
            </a:extLst>
          </p:cNvPr>
          <p:cNvSpPr>
            <a:spLocks/>
          </p:cNvSpPr>
          <p:nvPr/>
        </p:nvSpPr>
        <p:spPr bwMode="auto">
          <a:xfrm>
            <a:off x="4373563" y="34861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Line 75">
            <a:extLst>
              <a:ext uri="{FF2B5EF4-FFF2-40B4-BE49-F238E27FC236}">
                <a16:creationId xmlns:a16="http://schemas.microsoft.com/office/drawing/2014/main" id="{07CE5135-F48B-414C-9DDC-E63FDC3F4F18}"/>
              </a:ext>
            </a:extLst>
          </p:cNvPr>
          <p:cNvSpPr>
            <a:spLocks noChangeShapeType="1"/>
          </p:cNvSpPr>
          <p:nvPr/>
        </p:nvSpPr>
        <p:spPr bwMode="auto">
          <a:xfrm flipV="1">
            <a:off x="4152900" y="3522663"/>
            <a:ext cx="22860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Arc 76">
            <a:extLst>
              <a:ext uri="{FF2B5EF4-FFF2-40B4-BE49-F238E27FC236}">
                <a16:creationId xmlns:a16="http://schemas.microsoft.com/office/drawing/2014/main" id="{5C398BEA-D466-4B8E-A006-13A2BF9C15F1}"/>
              </a:ext>
            </a:extLst>
          </p:cNvPr>
          <p:cNvSpPr>
            <a:spLocks/>
          </p:cNvSpPr>
          <p:nvPr/>
        </p:nvSpPr>
        <p:spPr bwMode="auto">
          <a:xfrm>
            <a:off x="4373563" y="36512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77">
            <a:extLst>
              <a:ext uri="{FF2B5EF4-FFF2-40B4-BE49-F238E27FC236}">
                <a16:creationId xmlns:a16="http://schemas.microsoft.com/office/drawing/2014/main" id="{56D2CF07-AD59-4203-B878-945B53772B19}"/>
              </a:ext>
            </a:extLst>
          </p:cNvPr>
          <p:cNvSpPr>
            <a:spLocks noChangeShapeType="1"/>
          </p:cNvSpPr>
          <p:nvPr/>
        </p:nvSpPr>
        <p:spPr bwMode="auto">
          <a:xfrm>
            <a:off x="4283075" y="3687763"/>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8">
            <a:extLst>
              <a:ext uri="{FF2B5EF4-FFF2-40B4-BE49-F238E27FC236}">
                <a16:creationId xmlns:a16="http://schemas.microsoft.com/office/drawing/2014/main" id="{A15B99D7-3890-430F-BDA6-BCED595277E0}"/>
              </a:ext>
            </a:extLst>
          </p:cNvPr>
          <p:cNvSpPr>
            <a:spLocks noChangeShapeType="1"/>
          </p:cNvSpPr>
          <p:nvPr/>
        </p:nvSpPr>
        <p:spPr bwMode="auto">
          <a:xfrm flipV="1">
            <a:off x="4271963" y="3178175"/>
            <a:ext cx="0" cy="1952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Line 79">
            <a:extLst>
              <a:ext uri="{FF2B5EF4-FFF2-40B4-BE49-F238E27FC236}">
                <a16:creationId xmlns:a16="http://schemas.microsoft.com/office/drawing/2014/main" id="{769EFF24-72F7-4E18-B648-78791B561F35}"/>
              </a:ext>
            </a:extLst>
          </p:cNvPr>
          <p:cNvSpPr>
            <a:spLocks noChangeShapeType="1"/>
          </p:cNvSpPr>
          <p:nvPr/>
        </p:nvSpPr>
        <p:spPr bwMode="auto">
          <a:xfrm flipV="1">
            <a:off x="4271963" y="3673475"/>
            <a:ext cx="0" cy="241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0">
            <a:extLst>
              <a:ext uri="{FF2B5EF4-FFF2-40B4-BE49-F238E27FC236}">
                <a16:creationId xmlns:a16="http://schemas.microsoft.com/office/drawing/2014/main" id="{67DCFCB1-0E6A-4B59-94D3-6598988B7D7E}"/>
              </a:ext>
            </a:extLst>
          </p:cNvPr>
          <p:cNvSpPr>
            <a:spLocks noChangeShapeType="1"/>
          </p:cNvSpPr>
          <p:nvPr/>
        </p:nvSpPr>
        <p:spPr bwMode="auto">
          <a:xfrm>
            <a:off x="4278313" y="3910013"/>
            <a:ext cx="3411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1">
            <a:extLst>
              <a:ext uri="{FF2B5EF4-FFF2-40B4-BE49-F238E27FC236}">
                <a16:creationId xmlns:a16="http://schemas.microsoft.com/office/drawing/2014/main" id="{EA864B47-7F63-4279-AA19-4DBE55258F19}"/>
              </a:ext>
            </a:extLst>
          </p:cNvPr>
          <p:cNvSpPr>
            <a:spLocks noChangeShapeType="1"/>
          </p:cNvSpPr>
          <p:nvPr/>
        </p:nvSpPr>
        <p:spPr bwMode="auto">
          <a:xfrm flipH="1">
            <a:off x="7366000" y="1743075"/>
            <a:ext cx="6350" cy="38989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2">
            <a:extLst>
              <a:ext uri="{FF2B5EF4-FFF2-40B4-BE49-F238E27FC236}">
                <a16:creationId xmlns:a16="http://schemas.microsoft.com/office/drawing/2014/main" id="{2C5FB025-3580-4402-A92A-07CE812316F2}"/>
              </a:ext>
            </a:extLst>
          </p:cNvPr>
          <p:cNvSpPr>
            <a:spLocks noChangeShapeType="1"/>
          </p:cNvSpPr>
          <p:nvPr/>
        </p:nvSpPr>
        <p:spPr bwMode="auto">
          <a:xfrm>
            <a:off x="7697788" y="2703513"/>
            <a:ext cx="0" cy="493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3">
            <a:extLst>
              <a:ext uri="{FF2B5EF4-FFF2-40B4-BE49-F238E27FC236}">
                <a16:creationId xmlns:a16="http://schemas.microsoft.com/office/drawing/2014/main" id="{5A155015-94AF-4D94-87A6-78F7CE8CD448}"/>
              </a:ext>
            </a:extLst>
          </p:cNvPr>
          <p:cNvSpPr>
            <a:spLocks noChangeShapeType="1"/>
          </p:cNvSpPr>
          <p:nvPr/>
        </p:nvSpPr>
        <p:spPr bwMode="auto">
          <a:xfrm>
            <a:off x="7675563" y="3468688"/>
            <a:ext cx="0" cy="436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4">
            <a:extLst>
              <a:ext uri="{FF2B5EF4-FFF2-40B4-BE49-F238E27FC236}">
                <a16:creationId xmlns:a16="http://schemas.microsoft.com/office/drawing/2014/main" id="{5FEA1BA2-439F-4FE3-AB94-0502D3868BF8}"/>
              </a:ext>
            </a:extLst>
          </p:cNvPr>
          <p:cNvSpPr>
            <a:spLocks noChangeArrowheads="1"/>
          </p:cNvSpPr>
          <p:nvPr/>
        </p:nvSpPr>
        <p:spPr bwMode="auto">
          <a:xfrm>
            <a:off x="5568950" y="40227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85">
            <a:extLst>
              <a:ext uri="{FF2B5EF4-FFF2-40B4-BE49-F238E27FC236}">
                <a16:creationId xmlns:a16="http://schemas.microsoft.com/office/drawing/2014/main" id="{CDE6E92E-DE34-494C-96F8-42F69591447C}"/>
              </a:ext>
            </a:extLst>
          </p:cNvPr>
          <p:cNvSpPr>
            <a:spLocks noChangeArrowheads="1"/>
          </p:cNvSpPr>
          <p:nvPr/>
        </p:nvSpPr>
        <p:spPr bwMode="auto">
          <a:xfrm>
            <a:off x="5740400" y="40052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INPR</a:t>
            </a:r>
          </a:p>
        </p:txBody>
      </p:sp>
      <p:sp>
        <p:nvSpPr>
          <p:cNvPr id="97" name="Rectangle 86">
            <a:extLst>
              <a:ext uri="{FF2B5EF4-FFF2-40B4-BE49-F238E27FC236}">
                <a16:creationId xmlns:a16="http://schemas.microsoft.com/office/drawing/2014/main" id="{BB46E277-0AE2-4F52-BC05-18ECB34F2936}"/>
              </a:ext>
            </a:extLst>
          </p:cNvPr>
          <p:cNvSpPr>
            <a:spLocks noChangeArrowheads="1"/>
          </p:cNvSpPr>
          <p:nvPr/>
        </p:nvSpPr>
        <p:spPr bwMode="auto">
          <a:xfrm>
            <a:off x="5568950" y="4337050"/>
            <a:ext cx="1446213"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Freeform 87">
            <a:extLst>
              <a:ext uri="{FF2B5EF4-FFF2-40B4-BE49-F238E27FC236}">
                <a16:creationId xmlns:a16="http://schemas.microsoft.com/office/drawing/2014/main" id="{6C91849E-EDC2-42D5-802E-131756A87129}"/>
              </a:ext>
            </a:extLst>
          </p:cNvPr>
          <p:cNvSpPr>
            <a:spLocks/>
          </p:cNvSpPr>
          <p:nvPr/>
        </p:nvSpPr>
        <p:spPr bwMode="auto">
          <a:xfrm>
            <a:off x="6834188" y="4551363"/>
            <a:ext cx="520700" cy="106362"/>
          </a:xfrm>
          <a:custGeom>
            <a:avLst/>
            <a:gdLst>
              <a:gd name="T0" fmla="*/ 0 w 369"/>
              <a:gd name="T1" fmla="*/ 0 h 89"/>
              <a:gd name="T2" fmla="*/ 0 w 369"/>
              <a:gd name="T3" fmla="*/ 88 h 89"/>
              <a:gd name="T4" fmla="*/ 368 w 369"/>
              <a:gd name="T5" fmla="*/ 88 h 89"/>
            </a:gdLst>
            <a:ahLst/>
            <a:cxnLst>
              <a:cxn ang="0">
                <a:pos x="T0" y="T1"/>
              </a:cxn>
              <a:cxn ang="0">
                <a:pos x="T2" y="T3"/>
              </a:cxn>
              <a:cxn ang="0">
                <a:pos x="T4" y="T5"/>
              </a:cxn>
            </a:cxnLst>
            <a:rect l="0" t="0" r="r" b="b"/>
            <a:pathLst>
              <a:path w="369" h="89">
                <a:moveTo>
                  <a:pt x="0" y="0"/>
                </a:moveTo>
                <a:lnTo>
                  <a:pt x="0" y="88"/>
                </a:lnTo>
                <a:lnTo>
                  <a:pt x="36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 name="Rectangle 88">
            <a:extLst>
              <a:ext uri="{FF2B5EF4-FFF2-40B4-BE49-F238E27FC236}">
                <a16:creationId xmlns:a16="http://schemas.microsoft.com/office/drawing/2014/main" id="{754D495B-88A8-48DB-A54D-30445C6CE9D5}"/>
              </a:ext>
            </a:extLst>
          </p:cNvPr>
          <p:cNvSpPr>
            <a:spLocks noChangeArrowheads="1"/>
          </p:cNvSpPr>
          <p:nvPr/>
        </p:nvSpPr>
        <p:spPr bwMode="auto">
          <a:xfrm>
            <a:off x="6054725" y="4319588"/>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IR</a:t>
            </a:r>
          </a:p>
        </p:txBody>
      </p:sp>
      <p:sp>
        <p:nvSpPr>
          <p:cNvPr id="100" name="Freeform 89">
            <a:extLst>
              <a:ext uri="{FF2B5EF4-FFF2-40B4-BE49-F238E27FC236}">
                <a16:creationId xmlns:a16="http://schemas.microsoft.com/office/drawing/2014/main" id="{8BE40180-A592-49AC-94C2-0F6AFAF3BCC4}"/>
              </a:ext>
            </a:extLst>
          </p:cNvPr>
          <p:cNvSpPr>
            <a:spLocks/>
          </p:cNvSpPr>
          <p:nvPr/>
        </p:nvSpPr>
        <p:spPr bwMode="auto">
          <a:xfrm>
            <a:off x="6761163" y="4476750"/>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 name="Rectangle 90">
            <a:extLst>
              <a:ext uri="{FF2B5EF4-FFF2-40B4-BE49-F238E27FC236}">
                <a16:creationId xmlns:a16="http://schemas.microsoft.com/office/drawing/2014/main" id="{45B1CF08-BF19-4EEE-A159-DAE0CF0E8940}"/>
              </a:ext>
            </a:extLst>
          </p:cNvPr>
          <p:cNvSpPr>
            <a:spLocks noChangeArrowheads="1"/>
          </p:cNvSpPr>
          <p:nvPr/>
        </p:nvSpPr>
        <p:spPr bwMode="auto">
          <a:xfrm>
            <a:off x="5602288" y="45894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02" name="Rectangle 91">
            <a:extLst>
              <a:ext uri="{FF2B5EF4-FFF2-40B4-BE49-F238E27FC236}">
                <a16:creationId xmlns:a16="http://schemas.microsoft.com/office/drawing/2014/main" id="{B94EDA4D-E405-4E79-B356-CA5B76CCD12C}"/>
              </a:ext>
            </a:extLst>
          </p:cNvPr>
          <p:cNvSpPr>
            <a:spLocks noChangeArrowheads="1"/>
          </p:cNvSpPr>
          <p:nvPr/>
        </p:nvSpPr>
        <p:spPr bwMode="auto">
          <a:xfrm>
            <a:off x="5613400" y="5087938"/>
            <a:ext cx="1216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   INR   CLR</a:t>
            </a:r>
          </a:p>
        </p:txBody>
      </p:sp>
      <p:sp>
        <p:nvSpPr>
          <p:cNvPr id="103" name="Rectangle 92">
            <a:extLst>
              <a:ext uri="{FF2B5EF4-FFF2-40B4-BE49-F238E27FC236}">
                <a16:creationId xmlns:a16="http://schemas.microsoft.com/office/drawing/2014/main" id="{74CEBA12-DCA3-415C-881E-E067992D3E54}"/>
              </a:ext>
            </a:extLst>
          </p:cNvPr>
          <p:cNvSpPr>
            <a:spLocks noChangeArrowheads="1"/>
          </p:cNvSpPr>
          <p:nvPr/>
        </p:nvSpPr>
        <p:spPr bwMode="auto">
          <a:xfrm>
            <a:off x="5586413" y="4802188"/>
            <a:ext cx="1446212"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3">
            <a:extLst>
              <a:ext uri="{FF2B5EF4-FFF2-40B4-BE49-F238E27FC236}">
                <a16:creationId xmlns:a16="http://schemas.microsoft.com/office/drawing/2014/main" id="{ECDC7D09-2973-4CF2-AA91-82196C2F626C}"/>
              </a:ext>
            </a:extLst>
          </p:cNvPr>
          <p:cNvSpPr>
            <a:spLocks noChangeShapeType="1"/>
          </p:cNvSpPr>
          <p:nvPr/>
        </p:nvSpPr>
        <p:spPr bwMode="auto">
          <a:xfrm>
            <a:off x="5773738" y="49974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4">
            <a:extLst>
              <a:ext uri="{FF2B5EF4-FFF2-40B4-BE49-F238E27FC236}">
                <a16:creationId xmlns:a16="http://schemas.microsoft.com/office/drawing/2014/main" id="{649D3F0A-1654-4A25-9DF7-A83C9D00BAE9}"/>
              </a:ext>
            </a:extLst>
          </p:cNvPr>
          <p:cNvSpPr>
            <a:spLocks noChangeShapeType="1"/>
          </p:cNvSpPr>
          <p:nvPr/>
        </p:nvSpPr>
        <p:spPr bwMode="auto">
          <a:xfrm flipH="1">
            <a:off x="6540500" y="5000625"/>
            <a:ext cx="0" cy="1127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Freeform 95">
            <a:extLst>
              <a:ext uri="{FF2B5EF4-FFF2-40B4-BE49-F238E27FC236}">
                <a16:creationId xmlns:a16="http://schemas.microsoft.com/office/drawing/2014/main" id="{4FF8D814-2149-4B19-A1EF-8221D004FAEC}"/>
              </a:ext>
            </a:extLst>
          </p:cNvPr>
          <p:cNvSpPr>
            <a:spLocks/>
          </p:cNvSpPr>
          <p:nvPr/>
        </p:nvSpPr>
        <p:spPr bwMode="auto">
          <a:xfrm>
            <a:off x="6851650" y="5005388"/>
            <a:ext cx="509588" cy="117475"/>
          </a:xfrm>
          <a:custGeom>
            <a:avLst/>
            <a:gdLst>
              <a:gd name="T0" fmla="*/ 0 w 361"/>
              <a:gd name="T1" fmla="*/ 0 h 97"/>
              <a:gd name="T2" fmla="*/ 0 w 361"/>
              <a:gd name="T3" fmla="*/ 96 h 97"/>
              <a:gd name="T4" fmla="*/ 360 w 361"/>
              <a:gd name="T5" fmla="*/ 96 h 97"/>
            </a:gdLst>
            <a:ahLst/>
            <a:cxnLst>
              <a:cxn ang="0">
                <a:pos x="T0" y="T1"/>
              </a:cxn>
              <a:cxn ang="0">
                <a:pos x="T2" y="T3"/>
              </a:cxn>
              <a:cxn ang="0">
                <a:pos x="T4" y="T5"/>
              </a:cxn>
            </a:cxnLst>
            <a:rect l="0" t="0" r="r" b="b"/>
            <a:pathLst>
              <a:path w="361" h="97">
                <a:moveTo>
                  <a:pt x="0" y="0"/>
                </a:moveTo>
                <a:lnTo>
                  <a:pt x="0" y="96"/>
                </a:lnTo>
                <a:lnTo>
                  <a:pt x="360"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Rectangle 96">
            <a:extLst>
              <a:ext uri="{FF2B5EF4-FFF2-40B4-BE49-F238E27FC236}">
                <a16:creationId xmlns:a16="http://schemas.microsoft.com/office/drawing/2014/main" id="{9BBF41ED-DE3A-4C85-ABB1-17ACC32B4AF1}"/>
              </a:ext>
            </a:extLst>
          </p:cNvPr>
          <p:cNvSpPr>
            <a:spLocks noChangeArrowheads="1"/>
          </p:cNvSpPr>
          <p:nvPr/>
        </p:nvSpPr>
        <p:spPr bwMode="auto">
          <a:xfrm>
            <a:off x="6070600" y="4781550"/>
            <a:ext cx="4175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TR</a:t>
            </a:r>
          </a:p>
        </p:txBody>
      </p:sp>
      <p:sp>
        <p:nvSpPr>
          <p:cNvPr id="108" name="Freeform 97">
            <a:extLst>
              <a:ext uri="{FF2B5EF4-FFF2-40B4-BE49-F238E27FC236}">
                <a16:creationId xmlns:a16="http://schemas.microsoft.com/office/drawing/2014/main" id="{F15ADBBA-D507-46FB-920B-4D7E6271D12A}"/>
              </a:ext>
            </a:extLst>
          </p:cNvPr>
          <p:cNvSpPr>
            <a:spLocks/>
          </p:cNvSpPr>
          <p:nvPr/>
        </p:nvSpPr>
        <p:spPr bwMode="auto">
          <a:xfrm>
            <a:off x="6783388" y="4937125"/>
            <a:ext cx="136525"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 name="Rectangle 98">
            <a:extLst>
              <a:ext uri="{FF2B5EF4-FFF2-40B4-BE49-F238E27FC236}">
                <a16:creationId xmlns:a16="http://schemas.microsoft.com/office/drawing/2014/main" id="{145B065C-2753-47D5-A915-24519EEB36D5}"/>
              </a:ext>
            </a:extLst>
          </p:cNvPr>
          <p:cNvSpPr>
            <a:spLocks noChangeArrowheads="1"/>
          </p:cNvSpPr>
          <p:nvPr/>
        </p:nvSpPr>
        <p:spPr bwMode="auto">
          <a:xfrm>
            <a:off x="5603875" y="5330825"/>
            <a:ext cx="869950" cy="2032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Rectangle 99">
            <a:extLst>
              <a:ext uri="{FF2B5EF4-FFF2-40B4-BE49-F238E27FC236}">
                <a16:creationId xmlns:a16="http://schemas.microsoft.com/office/drawing/2014/main" id="{99706023-04FC-469B-989E-344C87BEE249}"/>
              </a:ext>
            </a:extLst>
          </p:cNvPr>
          <p:cNvSpPr>
            <a:spLocks noChangeArrowheads="1"/>
          </p:cNvSpPr>
          <p:nvPr/>
        </p:nvSpPr>
        <p:spPr bwMode="auto">
          <a:xfrm>
            <a:off x="5715000" y="5311775"/>
            <a:ext cx="6842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Arial" panose="020B0604020202020204" pitchFamily="34" charset="0"/>
              </a:rPr>
              <a:t>OUTR</a:t>
            </a:r>
          </a:p>
        </p:txBody>
      </p:sp>
      <p:sp>
        <p:nvSpPr>
          <p:cNvPr id="111" name="Line 100">
            <a:extLst>
              <a:ext uri="{FF2B5EF4-FFF2-40B4-BE49-F238E27FC236}">
                <a16:creationId xmlns:a16="http://schemas.microsoft.com/office/drawing/2014/main" id="{6C8CAE63-C7AB-495B-BAFB-6A030BE72A52}"/>
              </a:ext>
            </a:extLst>
          </p:cNvPr>
          <p:cNvSpPr>
            <a:spLocks noChangeShapeType="1"/>
          </p:cNvSpPr>
          <p:nvPr/>
        </p:nvSpPr>
        <p:spPr bwMode="auto">
          <a:xfrm>
            <a:off x="5789613" y="55403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Rectangle 101">
            <a:extLst>
              <a:ext uri="{FF2B5EF4-FFF2-40B4-BE49-F238E27FC236}">
                <a16:creationId xmlns:a16="http://schemas.microsoft.com/office/drawing/2014/main" id="{4FF288BB-FBF1-41F2-87AC-5E1591735592}"/>
              </a:ext>
            </a:extLst>
          </p:cNvPr>
          <p:cNvSpPr>
            <a:spLocks noChangeArrowheads="1"/>
          </p:cNvSpPr>
          <p:nvPr/>
        </p:nvSpPr>
        <p:spPr bwMode="auto">
          <a:xfrm>
            <a:off x="5613400" y="5578475"/>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LD</a:t>
            </a:r>
          </a:p>
        </p:txBody>
      </p:sp>
      <p:sp>
        <p:nvSpPr>
          <p:cNvPr id="113" name="Freeform 102">
            <a:extLst>
              <a:ext uri="{FF2B5EF4-FFF2-40B4-BE49-F238E27FC236}">
                <a16:creationId xmlns:a16="http://schemas.microsoft.com/office/drawing/2014/main" id="{59637D01-E8F5-4EB5-826C-C3CA4FCA8926}"/>
              </a:ext>
            </a:extLst>
          </p:cNvPr>
          <p:cNvSpPr>
            <a:spLocks/>
          </p:cNvSpPr>
          <p:nvPr/>
        </p:nvSpPr>
        <p:spPr bwMode="auto">
          <a:xfrm>
            <a:off x="6361113" y="5543550"/>
            <a:ext cx="1208087" cy="107950"/>
          </a:xfrm>
          <a:custGeom>
            <a:avLst/>
            <a:gdLst>
              <a:gd name="T0" fmla="*/ 0 w 857"/>
              <a:gd name="T1" fmla="*/ 0 h 89"/>
              <a:gd name="T2" fmla="*/ 0 w 857"/>
              <a:gd name="T3" fmla="*/ 88 h 89"/>
              <a:gd name="T4" fmla="*/ 856 w 857"/>
              <a:gd name="T5" fmla="*/ 88 h 89"/>
            </a:gdLst>
            <a:ahLst/>
            <a:cxnLst>
              <a:cxn ang="0">
                <a:pos x="T0" y="T1"/>
              </a:cxn>
              <a:cxn ang="0">
                <a:pos x="T2" y="T3"/>
              </a:cxn>
              <a:cxn ang="0">
                <a:pos x="T4" y="T5"/>
              </a:cxn>
            </a:cxnLst>
            <a:rect l="0" t="0" r="r" b="b"/>
            <a:pathLst>
              <a:path w="857" h="89">
                <a:moveTo>
                  <a:pt x="0" y="0"/>
                </a:moveTo>
                <a:lnTo>
                  <a:pt x="0" y="88"/>
                </a:lnTo>
                <a:lnTo>
                  <a:pt x="856"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 name="Freeform 103">
            <a:extLst>
              <a:ext uri="{FF2B5EF4-FFF2-40B4-BE49-F238E27FC236}">
                <a16:creationId xmlns:a16="http://schemas.microsoft.com/office/drawing/2014/main" id="{31754956-1E04-4CB6-A040-3145665D582C}"/>
              </a:ext>
            </a:extLst>
          </p:cNvPr>
          <p:cNvSpPr>
            <a:spLocks/>
          </p:cNvSpPr>
          <p:nvPr/>
        </p:nvSpPr>
        <p:spPr bwMode="auto">
          <a:xfrm>
            <a:off x="6292850" y="5472113"/>
            <a:ext cx="125413" cy="58737"/>
          </a:xfrm>
          <a:custGeom>
            <a:avLst/>
            <a:gdLst>
              <a:gd name="T0" fmla="*/ 0 w 89"/>
              <a:gd name="T1" fmla="*/ 48 h 49"/>
              <a:gd name="T2" fmla="*/ 48 w 89"/>
              <a:gd name="T3" fmla="*/ 0 h 49"/>
              <a:gd name="T4" fmla="*/ 88 w 89"/>
              <a:gd name="T5" fmla="*/ 48 h 49"/>
            </a:gdLst>
            <a:ahLst/>
            <a:cxnLst>
              <a:cxn ang="0">
                <a:pos x="T0" y="T1"/>
              </a:cxn>
              <a:cxn ang="0">
                <a:pos x="T2" y="T3"/>
              </a:cxn>
              <a:cxn ang="0">
                <a:pos x="T4" y="T5"/>
              </a:cxn>
            </a:cxnLst>
            <a:rect l="0" t="0" r="r" b="b"/>
            <a:pathLst>
              <a:path w="89" h="49">
                <a:moveTo>
                  <a:pt x="0" y="48"/>
                </a:moveTo>
                <a:lnTo>
                  <a:pt x="48"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Rectangle 104">
            <a:extLst>
              <a:ext uri="{FF2B5EF4-FFF2-40B4-BE49-F238E27FC236}">
                <a16:creationId xmlns:a16="http://schemas.microsoft.com/office/drawing/2014/main" id="{BF5EF773-1D8C-443E-B72D-24C6B81B6277}"/>
              </a:ext>
            </a:extLst>
          </p:cNvPr>
          <p:cNvSpPr>
            <a:spLocks noChangeArrowheads="1"/>
          </p:cNvSpPr>
          <p:nvPr/>
        </p:nvSpPr>
        <p:spPr bwMode="auto">
          <a:xfrm>
            <a:off x="7448550" y="5435600"/>
            <a:ext cx="619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Clock</a:t>
            </a:r>
          </a:p>
        </p:txBody>
      </p:sp>
      <p:sp>
        <p:nvSpPr>
          <p:cNvPr id="116" name="Line 105">
            <a:extLst>
              <a:ext uri="{FF2B5EF4-FFF2-40B4-BE49-F238E27FC236}">
                <a16:creationId xmlns:a16="http://schemas.microsoft.com/office/drawing/2014/main" id="{8B4A205D-5BB5-41A5-A7BD-542EC52A6D5B}"/>
              </a:ext>
            </a:extLst>
          </p:cNvPr>
          <p:cNvSpPr>
            <a:spLocks noChangeShapeType="1"/>
          </p:cNvSpPr>
          <p:nvPr/>
        </p:nvSpPr>
        <p:spPr bwMode="auto">
          <a:xfrm flipH="1">
            <a:off x="4152900" y="3517900"/>
            <a:ext cx="0" cy="606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6">
            <a:extLst>
              <a:ext uri="{FF2B5EF4-FFF2-40B4-BE49-F238E27FC236}">
                <a16:creationId xmlns:a16="http://schemas.microsoft.com/office/drawing/2014/main" id="{695C2681-3636-4DE4-95C1-8D6B84D63E03}"/>
              </a:ext>
            </a:extLst>
          </p:cNvPr>
          <p:cNvSpPr>
            <a:spLocks noChangeShapeType="1"/>
          </p:cNvSpPr>
          <p:nvPr/>
        </p:nvSpPr>
        <p:spPr bwMode="auto">
          <a:xfrm flipH="1">
            <a:off x="4137025" y="4133850"/>
            <a:ext cx="1431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07">
            <a:extLst>
              <a:ext uri="{FF2B5EF4-FFF2-40B4-BE49-F238E27FC236}">
                <a16:creationId xmlns:a16="http://schemas.microsoft.com/office/drawing/2014/main" id="{B7FD9DBE-0EC8-4842-ABD0-1AC3F082FF87}"/>
              </a:ext>
            </a:extLst>
          </p:cNvPr>
          <p:cNvSpPr>
            <a:spLocks noChangeShapeType="1"/>
          </p:cNvSpPr>
          <p:nvPr/>
        </p:nvSpPr>
        <p:spPr bwMode="auto">
          <a:xfrm>
            <a:off x="3983038" y="5792788"/>
            <a:ext cx="4143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08">
            <a:extLst>
              <a:ext uri="{FF2B5EF4-FFF2-40B4-BE49-F238E27FC236}">
                <a16:creationId xmlns:a16="http://schemas.microsoft.com/office/drawing/2014/main" id="{656F5F06-6714-41E5-82A1-CE43A6E10F8C}"/>
              </a:ext>
            </a:extLst>
          </p:cNvPr>
          <p:cNvSpPr>
            <a:spLocks noChangeShapeType="1"/>
          </p:cNvSpPr>
          <p:nvPr/>
        </p:nvSpPr>
        <p:spPr bwMode="auto">
          <a:xfrm>
            <a:off x="3824288" y="5956300"/>
            <a:ext cx="45116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Rectangle 109">
            <a:extLst>
              <a:ext uri="{FF2B5EF4-FFF2-40B4-BE49-F238E27FC236}">
                <a16:creationId xmlns:a16="http://schemas.microsoft.com/office/drawing/2014/main" id="{DDA0DB45-4A26-4EDD-8FAF-5FCE345183E1}"/>
              </a:ext>
            </a:extLst>
          </p:cNvPr>
          <p:cNvSpPr>
            <a:spLocks noChangeArrowheads="1"/>
          </p:cNvSpPr>
          <p:nvPr/>
        </p:nvSpPr>
        <p:spPr bwMode="auto">
          <a:xfrm>
            <a:off x="5199063" y="5740400"/>
            <a:ext cx="1579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16-bit common bus</a:t>
            </a:r>
          </a:p>
        </p:txBody>
      </p:sp>
      <p:sp>
        <p:nvSpPr>
          <p:cNvPr id="121" name="Arc 110">
            <a:extLst>
              <a:ext uri="{FF2B5EF4-FFF2-40B4-BE49-F238E27FC236}">
                <a16:creationId xmlns:a16="http://schemas.microsoft.com/office/drawing/2014/main" id="{95806BFE-3067-48E4-B671-E2F4C141493C}"/>
              </a:ext>
            </a:extLst>
          </p:cNvPr>
          <p:cNvSpPr>
            <a:spLocks/>
          </p:cNvSpPr>
          <p:nvPr/>
        </p:nvSpPr>
        <p:spPr bwMode="auto">
          <a:xfrm>
            <a:off x="6851650" y="5832475"/>
            <a:ext cx="107950"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1">
            <a:extLst>
              <a:ext uri="{FF2B5EF4-FFF2-40B4-BE49-F238E27FC236}">
                <a16:creationId xmlns:a16="http://schemas.microsoft.com/office/drawing/2014/main" id="{99B370C7-AEC7-4744-909F-027D3DA7B8C1}"/>
              </a:ext>
            </a:extLst>
          </p:cNvPr>
          <p:cNvSpPr>
            <a:spLocks noChangeShapeType="1"/>
          </p:cNvSpPr>
          <p:nvPr/>
        </p:nvSpPr>
        <p:spPr bwMode="auto">
          <a:xfrm>
            <a:off x="6953250" y="5868988"/>
            <a:ext cx="395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Arc 112">
            <a:extLst>
              <a:ext uri="{FF2B5EF4-FFF2-40B4-BE49-F238E27FC236}">
                <a16:creationId xmlns:a16="http://schemas.microsoft.com/office/drawing/2014/main" id="{D26C2B49-8CEE-4412-B9F8-4FA6129B1AC2}"/>
              </a:ext>
            </a:extLst>
          </p:cNvPr>
          <p:cNvSpPr>
            <a:spLocks/>
          </p:cNvSpPr>
          <p:nvPr/>
        </p:nvSpPr>
        <p:spPr bwMode="auto">
          <a:xfrm>
            <a:off x="4486275" y="5832475"/>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3">
            <a:extLst>
              <a:ext uri="{FF2B5EF4-FFF2-40B4-BE49-F238E27FC236}">
                <a16:creationId xmlns:a16="http://schemas.microsoft.com/office/drawing/2014/main" id="{7592D6F6-AD62-4A91-AF08-11841E17B215}"/>
              </a:ext>
            </a:extLst>
          </p:cNvPr>
          <p:cNvSpPr>
            <a:spLocks noChangeShapeType="1"/>
          </p:cNvSpPr>
          <p:nvPr/>
        </p:nvSpPr>
        <p:spPr bwMode="auto">
          <a:xfrm>
            <a:off x="4581525" y="5868988"/>
            <a:ext cx="407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4">
            <a:extLst>
              <a:ext uri="{FF2B5EF4-FFF2-40B4-BE49-F238E27FC236}">
                <a16:creationId xmlns:a16="http://schemas.microsoft.com/office/drawing/2014/main" id="{E7E30130-532F-4796-AA68-54677C8E40BD}"/>
              </a:ext>
            </a:extLst>
          </p:cNvPr>
          <p:cNvSpPr>
            <a:spLocks noChangeShapeType="1"/>
          </p:cNvSpPr>
          <p:nvPr/>
        </p:nvSpPr>
        <p:spPr bwMode="auto">
          <a:xfrm>
            <a:off x="3808413" y="312738"/>
            <a:ext cx="3175" cy="5648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5">
            <a:extLst>
              <a:ext uri="{FF2B5EF4-FFF2-40B4-BE49-F238E27FC236}">
                <a16:creationId xmlns:a16="http://schemas.microsoft.com/office/drawing/2014/main" id="{B6BA71BC-D151-45F4-94F6-CE8BDDECCD32}"/>
              </a:ext>
            </a:extLst>
          </p:cNvPr>
          <p:cNvSpPr>
            <a:spLocks/>
          </p:cNvSpPr>
          <p:nvPr/>
        </p:nvSpPr>
        <p:spPr bwMode="auto">
          <a:xfrm>
            <a:off x="5532438" y="781050"/>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6">
            <a:extLst>
              <a:ext uri="{FF2B5EF4-FFF2-40B4-BE49-F238E27FC236}">
                <a16:creationId xmlns:a16="http://schemas.microsoft.com/office/drawing/2014/main" id="{D7B9A13B-59CC-4921-A52B-1E6938039830}"/>
              </a:ext>
            </a:extLst>
          </p:cNvPr>
          <p:cNvSpPr>
            <a:spLocks noChangeShapeType="1"/>
          </p:cNvSpPr>
          <p:nvPr/>
        </p:nvSpPr>
        <p:spPr bwMode="auto">
          <a:xfrm>
            <a:off x="3983038" y="827088"/>
            <a:ext cx="15478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Arc 117">
            <a:extLst>
              <a:ext uri="{FF2B5EF4-FFF2-40B4-BE49-F238E27FC236}">
                <a16:creationId xmlns:a16="http://schemas.microsoft.com/office/drawing/2014/main" id="{F7355A83-6146-46C5-B1A9-1E018F48AB51}"/>
              </a:ext>
            </a:extLst>
          </p:cNvPr>
          <p:cNvSpPr>
            <a:spLocks/>
          </p:cNvSpPr>
          <p:nvPr/>
        </p:nvSpPr>
        <p:spPr bwMode="auto">
          <a:xfrm>
            <a:off x="5684838" y="1484313"/>
            <a:ext cx="1063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8">
            <a:extLst>
              <a:ext uri="{FF2B5EF4-FFF2-40B4-BE49-F238E27FC236}">
                <a16:creationId xmlns:a16="http://schemas.microsoft.com/office/drawing/2014/main" id="{D290E34E-3A70-4298-8E43-EE0242D70AE6}"/>
              </a:ext>
            </a:extLst>
          </p:cNvPr>
          <p:cNvSpPr>
            <a:spLocks noChangeShapeType="1"/>
          </p:cNvSpPr>
          <p:nvPr/>
        </p:nvSpPr>
        <p:spPr bwMode="auto">
          <a:xfrm>
            <a:off x="4000500" y="1530350"/>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Arc 119">
            <a:extLst>
              <a:ext uri="{FF2B5EF4-FFF2-40B4-BE49-F238E27FC236}">
                <a16:creationId xmlns:a16="http://schemas.microsoft.com/office/drawing/2014/main" id="{286116FC-2214-448A-9C04-B3F07D480175}"/>
              </a:ext>
            </a:extLst>
          </p:cNvPr>
          <p:cNvSpPr>
            <a:spLocks/>
          </p:cNvSpPr>
          <p:nvPr/>
        </p:nvSpPr>
        <p:spPr bwMode="auto">
          <a:xfrm>
            <a:off x="5684838" y="2041525"/>
            <a:ext cx="1063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Line 120">
            <a:extLst>
              <a:ext uri="{FF2B5EF4-FFF2-40B4-BE49-F238E27FC236}">
                <a16:creationId xmlns:a16="http://schemas.microsoft.com/office/drawing/2014/main" id="{AC85F508-A495-4808-9D20-0EF3F6EBF001}"/>
              </a:ext>
            </a:extLst>
          </p:cNvPr>
          <p:cNvSpPr>
            <a:spLocks noChangeShapeType="1"/>
          </p:cNvSpPr>
          <p:nvPr/>
        </p:nvSpPr>
        <p:spPr bwMode="auto">
          <a:xfrm>
            <a:off x="4000500" y="2087563"/>
            <a:ext cx="1682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Arc 121">
            <a:extLst>
              <a:ext uri="{FF2B5EF4-FFF2-40B4-BE49-F238E27FC236}">
                <a16:creationId xmlns:a16="http://schemas.microsoft.com/office/drawing/2014/main" id="{85D784B3-FD2F-4586-8D99-51BCE65D19D3}"/>
              </a:ext>
            </a:extLst>
          </p:cNvPr>
          <p:cNvSpPr>
            <a:spLocks/>
          </p:cNvSpPr>
          <p:nvPr/>
        </p:nvSpPr>
        <p:spPr bwMode="auto">
          <a:xfrm>
            <a:off x="5475288" y="26527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22">
            <a:extLst>
              <a:ext uri="{FF2B5EF4-FFF2-40B4-BE49-F238E27FC236}">
                <a16:creationId xmlns:a16="http://schemas.microsoft.com/office/drawing/2014/main" id="{A3B9AF9A-1516-46BD-832C-4E8253677FB3}"/>
              </a:ext>
            </a:extLst>
          </p:cNvPr>
          <p:cNvSpPr>
            <a:spLocks noChangeShapeType="1"/>
          </p:cNvSpPr>
          <p:nvPr/>
        </p:nvSpPr>
        <p:spPr bwMode="auto">
          <a:xfrm>
            <a:off x="3983038" y="2698750"/>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 name="Arc 123">
            <a:extLst>
              <a:ext uri="{FF2B5EF4-FFF2-40B4-BE49-F238E27FC236}">
                <a16:creationId xmlns:a16="http://schemas.microsoft.com/office/drawing/2014/main" id="{A2017E61-01FB-4D5B-B9A6-472B2918292B}"/>
              </a:ext>
            </a:extLst>
          </p:cNvPr>
          <p:cNvSpPr>
            <a:spLocks/>
          </p:cNvSpPr>
          <p:nvPr/>
        </p:nvSpPr>
        <p:spPr bwMode="auto">
          <a:xfrm>
            <a:off x="5459413" y="439261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5" name="Line 124">
            <a:extLst>
              <a:ext uri="{FF2B5EF4-FFF2-40B4-BE49-F238E27FC236}">
                <a16:creationId xmlns:a16="http://schemas.microsoft.com/office/drawing/2014/main" id="{BD73D2FA-0892-45D5-9772-943C8FA0FEA2}"/>
              </a:ext>
            </a:extLst>
          </p:cNvPr>
          <p:cNvSpPr>
            <a:spLocks noChangeShapeType="1"/>
          </p:cNvSpPr>
          <p:nvPr/>
        </p:nvSpPr>
        <p:spPr bwMode="auto">
          <a:xfrm>
            <a:off x="3983038" y="4438650"/>
            <a:ext cx="1474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6" name="Arc 125">
            <a:extLst>
              <a:ext uri="{FF2B5EF4-FFF2-40B4-BE49-F238E27FC236}">
                <a16:creationId xmlns:a16="http://schemas.microsoft.com/office/drawing/2014/main" id="{F1FE9F67-E51A-479D-A411-4F70C7D730BA}"/>
              </a:ext>
            </a:extLst>
          </p:cNvPr>
          <p:cNvSpPr>
            <a:spLocks/>
          </p:cNvSpPr>
          <p:nvPr/>
        </p:nvSpPr>
        <p:spPr bwMode="auto">
          <a:xfrm>
            <a:off x="5475288" y="4859338"/>
            <a:ext cx="107950"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6">
            <a:extLst>
              <a:ext uri="{FF2B5EF4-FFF2-40B4-BE49-F238E27FC236}">
                <a16:creationId xmlns:a16="http://schemas.microsoft.com/office/drawing/2014/main" id="{D117BD8F-E8E6-479D-B93F-C12579B9C6EE}"/>
              </a:ext>
            </a:extLst>
          </p:cNvPr>
          <p:cNvSpPr>
            <a:spLocks noChangeShapeType="1"/>
          </p:cNvSpPr>
          <p:nvPr/>
        </p:nvSpPr>
        <p:spPr bwMode="auto">
          <a:xfrm>
            <a:off x="3983038" y="4903788"/>
            <a:ext cx="14906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rc 127">
            <a:extLst>
              <a:ext uri="{FF2B5EF4-FFF2-40B4-BE49-F238E27FC236}">
                <a16:creationId xmlns:a16="http://schemas.microsoft.com/office/drawing/2014/main" id="{3DB526C2-4E1B-4BF9-B044-9EBBB5DB083D}"/>
              </a:ext>
            </a:extLst>
          </p:cNvPr>
          <p:cNvSpPr>
            <a:spLocks/>
          </p:cNvSpPr>
          <p:nvPr/>
        </p:nvSpPr>
        <p:spPr bwMode="auto">
          <a:xfrm>
            <a:off x="5510213" y="5414963"/>
            <a:ext cx="1063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Line 128">
            <a:extLst>
              <a:ext uri="{FF2B5EF4-FFF2-40B4-BE49-F238E27FC236}">
                <a16:creationId xmlns:a16="http://schemas.microsoft.com/office/drawing/2014/main" id="{F20D2003-EAF2-4209-A498-59D4A12B13D9}"/>
              </a:ext>
            </a:extLst>
          </p:cNvPr>
          <p:cNvSpPr>
            <a:spLocks noChangeShapeType="1"/>
          </p:cNvSpPr>
          <p:nvPr/>
        </p:nvSpPr>
        <p:spPr bwMode="auto">
          <a:xfrm>
            <a:off x="4000500" y="5457825"/>
            <a:ext cx="151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Rectangle 129">
            <a:extLst>
              <a:ext uri="{FF2B5EF4-FFF2-40B4-BE49-F238E27FC236}">
                <a16:creationId xmlns:a16="http://schemas.microsoft.com/office/drawing/2014/main" id="{11A8792C-9FE9-4345-8636-A358BCD5D0C1}"/>
              </a:ext>
            </a:extLst>
          </p:cNvPr>
          <p:cNvSpPr>
            <a:spLocks noChangeArrowheads="1"/>
          </p:cNvSpPr>
          <p:nvPr/>
        </p:nvSpPr>
        <p:spPr bwMode="auto">
          <a:xfrm>
            <a:off x="8096250" y="6651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7</a:t>
            </a:r>
          </a:p>
        </p:txBody>
      </p:sp>
      <p:sp>
        <p:nvSpPr>
          <p:cNvPr id="141" name="Rectangle 130">
            <a:extLst>
              <a:ext uri="{FF2B5EF4-FFF2-40B4-BE49-F238E27FC236}">
                <a16:creationId xmlns:a16="http://schemas.microsoft.com/office/drawing/2014/main" id="{BF014584-00E3-48A1-A1AC-70623F74C4D8}"/>
              </a:ext>
            </a:extLst>
          </p:cNvPr>
          <p:cNvSpPr>
            <a:spLocks noChangeArrowheads="1"/>
          </p:cNvSpPr>
          <p:nvPr/>
        </p:nvSpPr>
        <p:spPr bwMode="auto">
          <a:xfrm>
            <a:off x="8096250" y="14160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1</a:t>
            </a:r>
          </a:p>
        </p:txBody>
      </p:sp>
      <p:sp>
        <p:nvSpPr>
          <p:cNvPr id="142" name="Rectangle 131">
            <a:extLst>
              <a:ext uri="{FF2B5EF4-FFF2-40B4-BE49-F238E27FC236}">
                <a16:creationId xmlns:a16="http://schemas.microsoft.com/office/drawing/2014/main" id="{EA688A9D-2761-4350-A778-0136D62C5BDE}"/>
              </a:ext>
            </a:extLst>
          </p:cNvPr>
          <p:cNvSpPr>
            <a:spLocks noChangeArrowheads="1"/>
          </p:cNvSpPr>
          <p:nvPr/>
        </p:nvSpPr>
        <p:spPr bwMode="auto">
          <a:xfrm>
            <a:off x="8096250" y="19732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2</a:t>
            </a:r>
          </a:p>
        </p:txBody>
      </p:sp>
      <p:sp>
        <p:nvSpPr>
          <p:cNvPr id="143" name="Rectangle 132">
            <a:extLst>
              <a:ext uri="{FF2B5EF4-FFF2-40B4-BE49-F238E27FC236}">
                <a16:creationId xmlns:a16="http://schemas.microsoft.com/office/drawing/2014/main" id="{5C5E4D8A-B256-4E60-992A-E9A6DEF2076C}"/>
              </a:ext>
            </a:extLst>
          </p:cNvPr>
          <p:cNvSpPr>
            <a:spLocks noChangeArrowheads="1"/>
          </p:cNvSpPr>
          <p:nvPr/>
        </p:nvSpPr>
        <p:spPr bwMode="auto">
          <a:xfrm>
            <a:off x="8096250" y="25844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3</a:t>
            </a:r>
          </a:p>
        </p:txBody>
      </p:sp>
      <p:sp>
        <p:nvSpPr>
          <p:cNvPr id="144" name="Rectangle 133">
            <a:extLst>
              <a:ext uri="{FF2B5EF4-FFF2-40B4-BE49-F238E27FC236}">
                <a16:creationId xmlns:a16="http://schemas.microsoft.com/office/drawing/2014/main" id="{145A62C8-B7A3-4DEA-BA76-1D73E8336274}"/>
              </a:ext>
            </a:extLst>
          </p:cNvPr>
          <p:cNvSpPr>
            <a:spLocks noChangeArrowheads="1"/>
          </p:cNvSpPr>
          <p:nvPr/>
        </p:nvSpPr>
        <p:spPr bwMode="auto">
          <a:xfrm>
            <a:off x="8096250" y="3360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4</a:t>
            </a:r>
          </a:p>
        </p:txBody>
      </p:sp>
      <p:sp>
        <p:nvSpPr>
          <p:cNvPr id="145" name="Arc 134">
            <a:extLst>
              <a:ext uri="{FF2B5EF4-FFF2-40B4-BE49-F238E27FC236}">
                <a16:creationId xmlns:a16="http://schemas.microsoft.com/office/drawing/2014/main" id="{C2E8C0F6-A65B-4014-B0DD-33021D644C4B}"/>
              </a:ext>
            </a:extLst>
          </p:cNvPr>
          <p:cNvSpPr>
            <a:spLocks/>
          </p:cNvSpPr>
          <p:nvPr/>
        </p:nvSpPr>
        <p:spPr bwMode="auto">
          <a:xfrm>
            <a:off x="8021638" y="43926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5">
            <a:extLst>
              <a:ext uri="{FF2B5EF4-FFF2-40B4-BE49-F238E27FC236}">
                <a16:creationId xmlns:a16="http://schemas.microsoft.com/office/drawing/2014/main" id="{CA3FD76E-0736-4F91-952D-E6EB6B69D010}"/>
              </a:ext>
            </a:extLst>
          </p:cNvPr>
          <p:cNvSpPr>
            <a:spLocks noChangeShapeType="1"/>
          </p:cNvSpPr>
          <p:nvPr/>
        </p:nvSpPr>
        <p:spPr bwMode="auto">
          <a:xfrm>
            <a:off x="7021513" y="4438650"/>
            <a:ext cx="998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Arc 136">
            <a:extLst>
              <a:ext uri="{FF2B5EF4-FFF2-40B4-BE49-F238E27FC236}">
                <a16:creationId xmlns:a16="http://schemas.microsoft.com/office/drawing/2014/main" id="{6BF6765F-22BE-4033-890B-421391822497}"/>
              </a:ext>
            </a:extLst>
          </p:cNvPr>
          <p:cNvSpPr>
            <a:spLocks/>
          </p:cNvSpPr>
          <p:nvPr/>
        </p:nvSpPr>
        <p:spPr bwMode="auto">
          <a:xfrm>
            <a:off x="8032750" y="4862513"/>
            <a:ext cx="1079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Line 137">
            <a:extLst>
              <a:ext uri="{FF2B5EF4-FFF2-40B4-BE49-F238E27FC236}">
                <a16:creationId xmlns:a16="http://schemas.microsoft.com/office/drawing/2014/main" id="{0C8E298B-0CA0-4460-8905-B4CBD4482C04}"/>
              </a:ext>
            </a:extLst>
          </p:cNvPr>
          <p:cNvSpPr>
            <a:spLocks noChangeShapeType="1"/>
          </p:cNvSpPr>
          <p:nvPr/>
        </p:nvSpPr>
        <p:spPr bwMode="auto">
          <a:xfrm>
            <a:off x="7032625" y="4903788"/>
            <a:ext cx="1004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 name="Rectangle 138">
            <a:extLst>
              <a:ext uri="{FF2B5EF4-FFF2-40B4-BE49-F238E27FC236}">
                <a16:creationId xmlns:a16="http://schemas.microsoft.com/office/drawing/2014/main" id="{6F643E72-070D-4468-84D3-41D0AD460271}"/>
              </a:ext>
            </a:extLst>
          </p:cNvPr>
          <p:cNvSpPr>
            <a:spLocks noChangeArrowheads="1"/>
          </p:cNvSpPr>
          <p:nvPr/>
        </p:nvSpPr>
        <p:spPr bwMode="auto">
          <a:xfrm>
            <a:off x="8096250" y="4324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5</a:t>
            </a:r>
          </a:p>
        </p:txBody>
      </p:sp>
      <p:sp>
        <p:nvSpPr>
          <p:cNvPr id="150" name="Rectangle 139">
            <a:extLst>
              <a:ext uri="{FF2B5EF4-FFF2-40B4-BE49-F238E27FC236}">
                <a16:creationId xmlns:a16="http://schemas.microsoft.com/office/drawing/2014/main" id="{C2ADB953-D5AA-4E84-8659-F8D1627CFD23}"/>
              </a:ext>
            </a:extLst>
          </p:cNvPr>
          <p:cNvSpPr>
            <a:spLocks noChangeArrowheads="1"/>
          </p:cNvSpPr>
          <p:nvPr/>
        </p:nvSpPr>
        <p:spPr bwMode="auto">
          <a:xfrm>
            <a:off x="8096250" y="47910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Arial" panose="020B0604020202020204" pitchFamily="34" charset="0"/>
              </a:rPr>
              <a:t>6</a:t>
            </a:r>
          </a:p>
        </p:txBody>
      </p:sp>
      <p:sp>
        <p:nvSpPr>
          <p:cNvPr id="151" name="Oval 140">
            <a:extLst>
              <a:ext uri="{FF2B5EF4-FFF2-40B4-BE49-F238E27FC236}">
                <a16:creationId xmlns:a16="http://schemas.microsoft.com/office/drawing/2014/main" id="{7F50E6ED-A03C-4B28-9950-D90116FA04FC}"/>
              </a:ext>
            </a:extLst>
          </p:cNvPr>
          <p:cNvSpPr>
            <a:spLocks noChangeArrowheads="1"/>
          </p:cNvSpPr>
          <p:nvPr/>
        </p:nvSpPr>
        <p:spPr bwMode="auto">
          <a:xfrm>
            <a:off x="3814763" y="290513"/>
            <a:ext cx="157162" cy="555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 name="Line 141">
            <a:extLst>
              <a:ext uri="{FF2B5EF4-FFF2-40B4-BE49-F238E27FC236}">
                <a16:creationId xmlns:a16="http://schemas.microsoft.com/office/drawing/2014/main" id="{A8F868DE-3AAC-40CE-BC2D-235BB487C5ED}"/>
              </a:ext>
            </a:extLst>
          </p:cNvPr>
          <p:cNvSpPr>
            <a:spLocks noChangeShapeType="1"/>
          </p:cNvSpPr>
          <p:nvPr/>
        </p:nvSpPr>
        <p:spPr bwMode="auto">
          <a:xfrm>
            <a:off x="3970338" y="331788"/>
            <a:ext cx="3175" cy="5476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2">
            <a:extLst>
              <a:ext uri="{FF2B5EF4-FFF2-40B4-BE49-F238E27FC236}">
                <a16:creationId xmlns:a16="http://schemas.microsoft.com/office/drawing/2014/main" id="{4F0706D1-97E1-4B74-AB42-10C6DE5C1791}"/>
              </a:ext>
            </a:extLst>
          </p:cNvPr>
          <p:cNvSpPr>
            <a:spLocks noChangeShapeType="1"/>
          </p:cNvSpPr>
          <p:nvPr/>
        </p:nvSpPr>
        <p:spPr bwMode="auto">
          <a:xfrm>
            <a:off x="7950200" y="292100"/>
            <a:ext cx="0" cy="361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3">
            <a:extLst>
              <a:ext uri="{FF2B5EF4-FFF2-40B4-BE49-F238E27FC236}">
                <a16:creationId xmlns:a16="http://schemas.microsoft.com/office/drawing/2014/main" id="{15992A18-C84D-4F27-9D5D-36B773BFC1C0}"/>
              </a:ext>
            </a:extLst>
          </p:cNvPr>
          <p:cNvSpPr>
            <a:spLocks noChangeShapeType="1"/>
          </p:cNvSpPr>
          <p:nvPr/>
        </p:nvSpPr>
        <p:spPr bwMode="auto">
          <a:xfrm>
            <a:off x="5926138" y="220027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Line 144">
            <a:extLst>
              <a:ext uri="{FF2B5EF4-FFF2-40B4-BE49-F238E27FC236}">
                <a16:creationId xmlns:a16="http://schemas.microsoft.com/office/drawing/2014/main" id="{2F624E61-0F86-4188-A607-B572864B3BFD}"/>
              </a:ext>
            </a:extLst>
          </p:cNvPr>
          <p:cNvSpPr>
            <a:spLocks noChangeShapeType="1"/>
          </p:cNvSpPr>
          <p:nvPr/>
        </p:nvSpPr>
        <p:spPr bwMode="auto">
          <a:xfrm flipH="1">
            <a:off x="5919788" y="162718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Line 145">
            <a:extLst>
              <a:ext uri="{FF2B5EF4-FFF2-40B4-BE49-F238E27FC236}">
                <a16:creationId xmlns:a16="http://schemas.microsoft.com/office/drawing/2014/main" id="{13E68B12-1D3A-4A94-8992-B22607B0E667}"/>
              </a:ext>
            </a:extLst>
          </p:cNvPr>
          <p:cNvSpPr>
            <a:spLocks noChangeShapeType="1"/>
          </p:cNvSpPr>
          <p:nvPr/>
        </p:nvSpPr>
        <p:spPr bwMode="auto">
          <a:xfrm>
            <a:off x="5961063" y="104775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Line 146">
            <a:extLst>
              <a:ext uri="{FF2B5EF4-FFF2-40B4-BE49-F238E27FC236}">
                <a16:creationId xmlns:a16="http://schemas.microsoft.com/office/drawing/2014/main" id="{1078FD5D-0DAD-416B-9445-96474F7CA4C5}"/>
              </a:ext>
            </a:extLst>
          </p:cNvPr>
          <p:cNvSpPr>
            <a:spLocks noChangeShapeType="1"/>
          </p:cNvSpPr>
          <p:nvPr/>
        </p:nvSpPr>
        <p:spPr bwMode="auto">
          <a:xfrm>
            <a:off x="6161088" y="500380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8" name="Line 147">
            <a:extLst>
              <a:ext uri="{FF2B5EF4-FFF2-40B4-BE49-F238E27FC236}">
                <a16:creationId xmlns:a16="http://schemas.microsoft.com/office/drawing/2014/main" id="{590A1643-999E-4FDC-9022-BB84383CA070}"/>
              </a:ext>
            </a:extLst>
          </p:cNvPr>
          <p:cNvSpPr>
            <a:spLocks noChangeShapeType="1"/>
          </p:cNvSpPr>
          <p:nvPr/>
        </p:nvSpPr>
        <p:spPr bwMode="auto">
          <a:xfrm>
            <a:off x="5772150" y="3581400"/>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48">
            <a:extLst>
              <a:ext uri="{FF2B5EF4-FFF2-40B4-BE49-F238E27FC236}">
                <a16:creationId xmlns:a16="http://schemas.microsoft.com/office/drawing/2014/main" id="{80CA0C4F-74D1-4561-9179-8F726B41C224}"/>
              </a:ext>
            </a:extLst>
          </p:cNvPr>
          <p:cNvSpPr>
            <a:spLocks noChangeShapeType="1"/>
          </p:cNvSpPr>
          <p:nvPr/>
        </p:nvSpPr>
        <p:spPr bwMode="auto">
          <a:xfrm>
            <a:off x="5761038" y="454025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Line 149">
            <a:extLst>
              <a:ext uri="{FF2B5EF4-FFF2-40B4-BE49-F238E27FC236}">
                <a16:creationId xmlns:a16="http://schemas.microsoft.com/office/drawing/2014/main" id="{99DC3035-5813-4DE5-B2CC-8CBD9243AF05}"/>
              </a:ext>
            </a:extLst>
          </p:cNvPr>
          <p:cNvSpPr>
            <a:spLocks noChangeShapeType="1"/>
          </p:cNvSpPr>
          <p:nvPr/>
        </p:nvSpPr>
        <p:spPr bwMode="auto">
          <a:xfrm>
            <a:off x="6129338" y="279400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89829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2800" dirty="0"/>
              <a:t>S</a:t>
            </a:r>
            <a:r>
              <a:rPr lang="en-US" altLang="en-US" sz="2800" baseline="-25000" dirty="0"/>
              <a:t>2</a:t>
            </a:r>
            <a:r>
              <a:rPr lang="en-US" altLang="en-US" sz="2800" dirty="0"/>
              <a:t>S</a:t>
            </a:r>
            <a:r>
              <a:rPr lang="en-US" altLang="en-US" sz="2800" baseline="-25000" dirty="0"/>
              <a:t>1</a:t>
            </a:r>
            <a:r>
              <a:rPr lang="en-US" altLang="en-US" sz="2800" dirty="0"/>
              <a:t>S</a:t>
            </a:r>
            <a:r>
              <a:rPr lang="en-US" altLang="en-US" sz="2800" baseline="-25000" dirty="0"/>
              <a:t>0</a:t>
            </a:r>
            <a:r>
              <a:rPr lang="en-US" altLang="en-US" sz="2800" dirty="0"/>
              <a:t>: Selects the register/memory that would use the bus</a:t>
            </a:r>
          </a:p>
          <a:p>
            <a:pPr eaLnBrk="1" hangingPunct="1"/>
            <a:r>
              <a:rPr lang="en-US" altLang="en-US" sz="2800" dirty="0"/>
              <a:t>LD (load): When enabled, the particular register receives the data from the bus during the next clock pulse transition</a:t>
            </a:r>
          </a:p>
          <a:p>
            <a:pPr eaLnBrk="1" hangingPunct="1"/>
            <a:r>
              <a:rPr lang="en-US" altLang="en-US" sz="2800" dirty="0"/>
              <a:t>E (extended AC bit): flip-flop holds the carry</a:t>
            </a:r>
          </a:p>
          <a:p>
            <a:pPr eaLnBrk="1" hangingPunct="1"/>
            <a:r>
              <a:rPr lang="en-US" altLang="en-US" sz="2800" dirty="0"/>
              <a:t>DR, AC, IR, and TR: have 16 bits each</a:t>
            </a:r>
          </a:p>
          <a:p>
            <a:pPr eaLnBrk="1" hangingPunct="1"/>
            <a:r>
              <a:rPr lang="en-US" altLang="en-US" sz="2800" dirty="0"/>
              <a:t>AR and PC: have 12 bits each since they hold a memory address</a:t>
            </a:r>
          </a:p>
          <a:p>
            <a:pPr marL="0" indent="0" algn="just">
              <a:buNone/>
            </a:pPr>
            <a:endParaRPr 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19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257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433D-8A36-4CB4-8B12-A75BDA95033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C93C11D-E553-40E9-9273-547E4CBB2A59}"/>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1.Instruction Codes </a:t>
            </a:r>
          </a:p>
          <a:p>
            <a:r>
              <a:rPr lang="en-IN" sz="1800" b="0" i="0" u="none" strike="noStrike" baseline="0" dirty="0">
                <a:solidFill>
                  <a:srgbClr val="000000"/>
                </a:solidFill>
                <a:latin typeface="Times New Roman" panose="02020603050405020304" pitchFamily="18" charset="0"/>
              </a:rPr>
              <a:t>2. Computer Registers </a:t>
            </a:r>
          </a:p>
          <a:p>
            <a:r>
              <a:rPr lang="en-IN" sz="1800" b="0" i="0" u="none" strike="noStrike" baseline="0" dirty="0">
                <a:solidFill>
                  <a:srgbClr val="000000"/>
                </a:solidFill>
                <a:latin typeface="Times New Roman" panose="02020603050405020304" pitchFamily="18" charset="0"/>
              </a:rPr>
              <a:t>3. Computer Instructions </a:t>
            </a:r>
          </a:p>
          <a:p>
            <a:r>
              <a:rPr lang="en-IN" sz="1800" b="0" i="0" u="none" strike="noStrike" baseline="0" dirty="0">
                <a:solidFill>
                  <a:srgbClr val="000000"/>
                </a:solidFill>
                <a:latin typeface="Times New Roman" panose="02020603050405020304" pitchFamily="18" charset="0"/>
              </a:rPr>
              <a:t>4. Timing and Control </a:t>
            </a:r>
          </a:p>
          <a:p>
            <a:r>
              <a:rPr lang="en-IN" sz="1800" b="0" i="0" u="none" strike="noStrike" baseline="0" dirty="0">
                <a:solidFill>
                  <a:srgbClr val="000000"/>
                </a:solidFill>
                <a:latin typeface="Times New Roman" panose="02020603050405020304" pitchFamily="18" charset="0"/>
              </a:rPr>
              <a:t>5. Instruction Cycle </a:t>
            </a:r>
          </a:p>
          <a:p>
            <a:r>
              <a:rPr lang="en-IN" sz="1800" b="0" i="0" u="none" strike="noStrike" baseline="0" dirty="0">
                <a:solidFill>
                  <a:srgbClr val="000000"/>
                </a:solidFill>
                <a:latin typeface="Times New Roman" panose="02020603050405020304" pitchFamily="18" charset="0"/>
              </a:rPr>
              <a:t>6. Memory Reference Instructions </a:t>
            </a:r>
          </a:p>
          <a:p>
            <a:r>
              <a:rPr lang="en-IN" sz="1800" b="0" i="0" u="none" strike="noStrike" baseline="0" dirty="0">
                <a:solidFill>
                  <a:srgbClr val="000000"/>
                </a:solidFill>
                <a:latin typeface="Times New Roman" panose="02020603050405020304" pitchFamily="18" charset="0"/>
              </a:rPr>
              <a:t>7. Input-Output and Interrupt </a:t>
            </a:r>
          </a:p>
          <a:p>
            <a:r>
              <a:rPr lang="en-IN" sz="1800" b="0" i="0" u="none" strike="noStrike" baseline="0" dirty="0">
                <a:solidFill>
                  <a:srgbClr val="000000"/>
                </a:solidFill>
                <a:latin typeface="Times New Roman" panose="02020603050405020304" pitchFamily="18" charset="0"/>
              </a:rPr>
              <a:t>8. Complete Computer Description </a:t>
            </a:r>
            <a:endParaRPr lang="en-IN" dirty="0"/>
          </a:p>
        </p:txBody>
      </p:sp>
    </p:spTree>
    <p:extLst>
      <p:ext uri="{BB962C8B-B14F-4D97-AF65-F5344CB8AC3E}">
        <p14:creationId xmlns:p14="http://schemas.microsoft.com/office/powerpoint/2010/main" val="233576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When the contents of AR or PC are applied to the 16-bit common bus, the four most significant bits are set to zeros</a:t>
            </a:r>
          </a:p>
          <a:p>
            <a:pPr eaLnBrk="1" hangingPunct="1"/>
            <a:r>
              <a:rPr lang="en-US" altLang="en-US" sz="3600" dirty="0"/>
              <a:t>When AR or PC receives information from the bus, only the 12 least significant bits are transferred into the register</a:t>
            </a:r>
          </a:p>
          <a:p>
            <a:pPr eaLnBrk="1" hangingPunct="1"/>
            <a:r>
              <a:rPr lang="en-US" altLang="en-US" sz="3600" dirty="0"/>
              <a:t>INPR and OUTR: communicate with the eight least significant bits in the bus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3441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70000" lnSpcReduction="20000"/>
          </a:bodyPr>
          <a:lstStyle/>
          <a:p>
            <a:pPr eaLnBrk="1" hangingPunct="1"/>
            <a:r>
              <a:rPr lang="en-US" altLang="en-US" sz="3200" dirty="0"/>
              <a:t>INPR: Receives a character from the input device (keyboard,…</a:t>
            </a:r>
            <a:r>
              <a:rPr lang="en-US" altLang="en-US" sz="3200" dirty="0" err="1"/>
              <a:t>etc</a:t>
            </a:r>
            <a:r>
              <a:rPr lang="en-US" altLang="en-US" sz="3200" dirty="0"/>
              <a:t>) which is then transferred to AC</a:t>
            </a:r>
          </a:p>
          <a:p>
            <a:pPr eaLnBrk="1" hangingPunct="1"/>
            <a:r>
              <a:rPr lang="en-US" altLang="en-US" sz="3200" dirty="0"/>
              <a:t>OUTR: Receives a character from AC and delivers it to an output </a:t>
            </a:r>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endParaRPr lang="en-US" altLang="en-US" sz="3200" dirty="0"/>
          </a:p>
          <a:p>
            <a:pPr eaLnBrk="1" hangingPunct="1"/>
            <a:r>
              <a:rPr lang="en-US" altLang="en-US" sz="3200" dirty="0"/>
              <a:t> (say a Monitor)</a:t>
            </a:r>
          </a:p>
          <a:p>
            <a:pPr eaLnBrk="1" hangingPunct="1"/>
            <a:r>
              <a:rPr lang="en-US" altLang="en-US" sz="3200" dirty="0"/>
              <a:t>Five registers have three control inputs: LD (load), INR (increment), and CLR (clear)</a:t>
            </a:r>
          </a:p>
          <a:p>
            <a:pPr eaLnBrk="1" hangingPunct="1"/>
            <a:r>
              <a:rPr lang="en-US" altLang="en-US" sz="3200" dirty="0"/>
              <a:t>Register </a:t>
            </a:r>
            <a:r>
              <a:rPr lang="en-US" altLang="en-US" sz="3200" dirty="0">
                <a:sym typeface="Symbol" panose="05050102010706020507" pitchFamily="18" charset="2"/>
              </a:rPr>
              <a:t> binary counter with parallel load and synchronous clear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Common Bus System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2919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200" dirty="0">
                <a:sym typeface="Symbol" panose="05050102010706020507" pitchFamily="18" charset="2"/>
              </a:rPr>
              <a:t>The input data and output data of the memory are connected to the common bus</a:t>
            </a:r>
          </a:p>
          <a:p>
            <a:pPr eaLnBrk="1" hangingPunct="1"/>
            <a:r>
              <a:rPr lang="en-US" altLang="en-US" sz="3200" dirty="0">
                <a:sym typeface="Symbol" panose="05050102010706020507" pitchFamily="18" charset="2"/>
              </a:rPr>
              <a:t>But the memory address is connected to AR</a:t>
            </a:r>
          </a:p>
          <a:p>
            <a:pPr eaLnBrk="1" hangingPunct="1"/>
            <a:r>
              <a:rPr lang="en-US" altLang="en-US" sz="3200" dirty="0">
                <a:sym typeface="Symbol" panose="05050102010706020507" pitchFamily="18" charset="2"/>
              </a:rPr>
              <a:t>Therefore, AR must always be used to specify a memory address</a:t>
            </a:r>
          </a:p>
          <a:p>
            <a:pPr eaLnBrk="1" hangingPunct="1"/>
            <a:r>
              <a:rPr lang="en-US" altLang="en-US" sz="3200" dirty="0">
                <a:sym typeface="Symbol" panose="05050102010706020507" pitchFamily="18" charset="2"/>
              </a:rPr>
              <a:t>By using a single register for the address, we eliminate the need for an address bus that would have been needed otherwise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7223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Symbol" panose="05050102010706020507" pitchFamily="18" charset="2"/>
              </a:rPr>
              <a:t>Register </a:t>
            </a:r>
            <a:r>
              <a:rPr lang="en-US" altLang="en-US" sz="3600" dirty="0">
                <a:sym typeface="Wingdings" panose="05000000000000000000" pitchFamily="2" charset="2"/>
              </a:rPr>
              <a:t> Memory: Write operation </a:t>
            </a:r>
          </a:p>
          <a:p>
            <a:pPr eaLnBrk="1" hangingPunct="1"/>
            <a:r>
              <a:rPr lang="en-US" altLang="en-US" sz="3600" dirty="0">
                <a:sym typeface="Wingdings" panose="05000000000000000000" pitchFamily="2" charset="2"/>
              </a:rPr>
              <a:t>Memory</a:t>
            </a:r>
            <a:r>
              <a:rPr lang="en-US" altLang="en-US" sz="3600" dirty="0">
                <a:sym typeface="Symbol" panose="05050102010706020507" pitchFamily="18" charset="2"/>
              </a:rPr>
              <a:t> </a:t>
            </a:r>
            <a:r>
              <a:rPr lang="en-US" altLang="en-US" sz="3600" dirty="0">
                <a:sym typeface="Wingdings" panose="05000000000000000000" pitchFamily="2" charset="2"/>
              </a:rPr>
              <a:t> Register: Read operation (note that AC cannot directly read from memory!!)</a:t>
            </a:r>
          </a:p>
          <a:p>
            <a:pPr eaLnBrk="1" hangingPunct="1"/>
            <a:r>
              <a:rPr lang="en-US" altLang="en-US" sz="3600" dirty="0">
                <a:sym typeface="Wingdings" panose="05000000000000000000" pitchFamily="2" charset="2"/>
              </a:rPr>
              <a:t>Note that the content of any register can be applied onto the bus and an operation can be performed in the adder and logic circuit during the same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62668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sym typeface="Wingdings" panose="05000000000000000000" pitchFamily="2" charset="2"/>
              </a:rPr>
              <a:t>The transition at the end of the cycle transfers the content of the bus into the destination register, and the output of the adder and logic circuit into the AC</a:t>
            </a:r>
          </a:p>
          <a:p>
            <a:pPr eaLnBrk="1" hangingPunct="1"/>
            <a:r>
              <a:rPr lang="en-US" altLang="en-US" sz="3600" dirty="0">
                <a:sym typeface="Wingdings" panose="05000000000000000000" pitchFamily="2" charset="2"/>
              </a:rPr>
              <a:t>For example, the two microoperations</a:t>
            </a:r>
          </a:p>
          <a:p>
            <a:pPr algn="ctr" eaLnBrk="1" hangingPunct="1">
              <a:buFontTx/>
              <a:buNone/>
            </a:pPr>
            <a:r>
              <a:rPr lang="en-US" altLang="en-US" sz="3600" dirty="0">
                <a:sym typeface="Wingdings" panose="05000000000000000000" pitchFamily="2" charset="2"/>
              </a:rPr>
              <a:t>DR←AC and AC←DR     (Exchange)</a:t>
            </a:r>
          </a:p>
          <a:p>
            <a:pPr eaLnBrk="1" hangingPunct="1">
              <a:buFontTx/>
              <a:buNone/>
            </a:pPr>
            <a:r>
              <a:rPr lang="en-US" altLang="en-US" sz="3600" dirty="0">
                <a:sym typeface="Wingdings" panose="05000000000000000000" pitchFamily="2" charset="2"/>
              </a:rPr>
              <a:t>   can be executed at the same time</a:t>
            </a:r>
          </a:p>
          <a:p>
            <a:pPr eaLnBrk="1" hangingPunct="1"/>
            <a:r>
              <a:rPr lang="en-US" altLang="en-US" sz="3600" dirty="0">
                <a:sym typeface="Wingdings" panose="05000000000000000000" pitchFamily="2" charset="2"/>
              </a:rPr>
              <a:t>This is done by: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834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sym typeface="Wingdings" panose="05000000000000000000" pitchFamily="2" charset="2"/>
              </a:rPr>
              <a:t>1- place the contents of AC on the bus (S</a:t>
            </a:r>
            <a:r>
              <a:rPr lang="en-US" altLang="en-US" sz="3600" baseline="-25000" dirty="0">
                <a:sym typeface="Wingdings" panose="05000000000000000000" pitchFamily="2" charset="2"/>
              </a:rPr>
              <a:t>2</a:t>
            </a:r>
            <a:r>
              <a:rPr lang="en-US" altLang="en-US" sz="3600" dirty="0">
                <a:sym typeface="Wingdings" panose="05000000000000000000" pitchFamily="2" charset="2"/>
              </a:rPr>
              <a:t>S</a:t>
            </a:r>
            <a:r>
              <a:rPr lang="en-US" altLang="en-US" sz="3600" baseline="-25000" dirty="0">
                <a:sym typeface="Wingdings" panose="05000000000000000000" pitchFamily="2" charset="2"/>
              </a:rPr>
              <a:t>1</a:t>
            </a:r>
            <a:r>
              <a:rPr lang="en-US" altLang="en-US" sz="3600" dirty="0">
                <a:sym typeface="Wingdings" panose="05000000000000000000" pitchFamily="2" charset="2"/>
              </a:rPr>
              <a:t>S</a:t>
            </a:r>
            <a:r>
              <a:rPr lang="en-US" altLang="en-US" sz="3600" baseline="-25000" dirty="0">
                <a:sym typeface="Wingdings" panose="05000000000000000000" pitchFamily="2" charset="2"/>
              </a:rPr>
              <a:t>0</a:t>
            </a:r>
            <a:r>
              <a:rPr lang="en-US" altLang="en-US" sz="3600" dirty="0">
                <a:sym typeface="Wingdings" panose="05000000000000000000" pitchFamily="2" charset="2"/>
              </a:rPr>
              <a:t>=100)</a:t>
            </a:r>
          </a:p>
          <a:p>
            <a:pPr eaLnBrk="1" hangingPunct="1">
              <a:lnSpc>
                <a:spcPct val="90000"/>
              </a:lnSpc>
            </a:pPr>
            <a:r>
              <a:rPr lang="en-US" altLang="en-US" sz="3600" dirty="0">
                <a:sym typeface="Wingdings" panose="05000000000000000000" pitchFamily="2" charset="2"/>
              </a:rPr>
              <a:t>2- enabling the LD (load) input of DR</a:t>
            </a:r>
          </a:p>
          <a:p>
            <a:pPr eaLnBrk="1" hangingPunct="1">
              <a:lnSpc>
                <a:spcPct val="90000"/>
              </a:lnSpc>
            </a:pPr>
            <a:r>
              <a:rPr lang="en-US" altLang="en-US" sz="3600" dirty="0">
                <a:sym typeface="Wingdings" panose="05000000000000000000" pitchFamily="2" charset="2"/>
              </a:rPr>
              <a:t>3- Transferring the contents of the DR through the adder and logic circuit into AC</a:t>
            </a:r>
          </a:p>
          <a:p>
            <a:pPr eaLnBrk="1" hangingPunct="1">
              <a:lnSpc>
                <a:spcPct val="90000"/>
              </a:lnSpc>
            </a:pPr>
            <a:r>
              <a:rPr lang="en-US" altLang="en-US" sz="3600" dirty="0">
                <a:sym typeface="Wingdings" panose="05000000000000000000" pitchFamily="2" charset="2"/>
              </a:rPr>
              <a:t>4- enabling the LD (load) input of AC</a:t>
            </a:r>
          </a:p>
          <a:p>
            <a:pPr eaLnBrk="1" hangingPunct="1">
              <a:lnSpc>
                <a:spcPct val="90000"/>
              </a:lnSpc>
            </a:pPr>
            <a:r>
              <a:rPr lang="en-US" altLang="en-US" sz="3600" dirty="0">
                <a:sym typeface="Wingdings" panose="05000000000000000000" pitchFamily="2" charset="2"/>
              </a:rPr>
              <a:t>All during the same clock cycle</a:t>
            </a:r>
          </a:p>
          <a:p>
            <a:pPr eaLnBrk="1" hangingPunct="1">
              <a:lnSpc>
                <a:spcPct val="90000"/>
              </a:lnSpc>
            </a:pPr>
            <a:r>
              <a:rPr lang="en-US" altLang="en-US" sz="3600" dirty="0">
                <a:sym typeface="Wingdings" panose="05000000000000000000" pitchFamily="2" charset="2"/>
              </a:rPr>
              <a:t>The two transfers occur upon the arrival of the clock pulse transition at the end of the clock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Registers</a:t>
            </a:r>
            <a:br>
              <a:rPr lang="en-US" altLang="en-US" sz="4400" dirty="0"/>
            </a:br>
            <a:r>
              <a:rPr lang="en-US" altLang="en-US" sz="4400" dirty="0"/>
              <a:t>Memory Address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19932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03744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Computer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E5771F0-C0FF-4D06-9A9F-940622924210}"/>
              </a:ext>
            </a:extLst>
          </p:cNvPr>
          <p:cNvSpPr>
            <a:spLocks noChangeArrowheads="1"/>
          </p:cNvSpPr>
          <p:nvPr/>
        </p:nvSpPr>
        <p:spPr bwMode="auto">
          <a:xfrm>
            <a:off x="1635125" y="2644775"/>
            <a:ext cx="6365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dirty="0">
                <a:solidFill>
                  <a:srgbClr val="000000"/>
                </a:solidFill>
                <a:ea typeface="굴림" panose="020B0600000101010101" pitchFamily="34" charset="-127"/>
                <a:cs typeface="Arial" panose="020B0604020202020204" pitchFamily="34" charset="0"/>
              </a:rPr>
              <a:t>Memory-Reference Instructions 	(OP-code = 000 ~ 110)</a:t>
            </a:r>
          </a:p>
          <a:p>
            <a:pPr>
              <a:lnSpc>
                <a:spcPct val="90000"/>
              </a:lnSpc>
            </a:pPr>
            <a:endParaRPr kumimoji="1" lang="en-US" altLang="ko-KR" b="1" dirty="0">
              <a:solidFill>
                <a:srgbClr val="000000"/>
              </a:solidFill>
              <a:ea typeface="굴림" panose="020B0600000101010101" pitchFamily="34" charset="-127"/>
              <a:cs typeface="Arial" panose="020B0604020202020204" pitchFamily="34" charset="0"/>
            </a:endParaRPr>
          </a:p>
        </p:txBody>
      </p:sp>
      <p:sp>
        <p:nvSpPr>
          <p:cNvPr id="14" name="Rectangle 4">
            <a:extLst>
              <a:ext uri="{FF2B5EF4-FFF2-40B4-BE49-F238E27FC236}">
                <a16:creationId xmlns:a16="http://schemas.microsoft.com/office/drawing/2014/main" id="{E837839F-BACB-4D89-BA2D-B3E064CBE897}"/>
              </a:ext>
            </a:extLst>
          </p:cNvPr>
          <p:cNvSpPr>
            <a:spLocks noChangeArrowheads="1"/>
          </p:cNvSpPr>
          <p:nvPr/>
        </p:nvSpPr>
        <p:spPr bwMode="auto">
          <a:xfrm>
            <a:off x="1214438" y="2085975"/>
            <a:ext cx="4495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102000"/>
              </a:lnSpc>
            </a:pPr>
            <a:r>
              <a:rPr kumimoji="1" lang="en-US" altLang="ko-KR" b="1">
                <a:ea typeface="굴림" panose="020B0600000101010101" pitchFamily="34" charset="-127"/>
                <a:cs typeface="Arial" panose="020B0604020202020204" pitchFamily="34" charset="0"/>
              </a:rPr>
              <a:t>Basic Computer Instruction code format</a:t>
            </a:r>
          </a:p>
        </p:txBody>
      </p:sp>
      <p:sp>
        <p:nvSpPr>
          <p:cNvPr id="15" name="Rectangle 5">
            <a:extLst>
              <a:ext uri="{FF2B5EF4-FFF2-40B4-BE49-F238E27FC236}">
                <a16:creationId xmlns:a16="http://schemas.microsoft.com/office/drawing/2014/main" id="{903D33F6-74B7-46C0-AB05-8036F61BC54A}"/>
              </a:ext>
            </a:extLst>
          </p:cNvPr>
          <p:cNvSpPr>
            <a:spLocks noChangeArrowheads="1"/>
          </p:cNvSpPr>
          <p:nvPr/>
        </p:nvSpPr>
        <p:spPr bwMode="auto">
          <a:xfrm>
            <a:off x="2670175" y="3302000"/>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6" name="Line 6">
            <a:extLst>
              <a:ext uri="{FF2B5EF4-FFF2-40B4-BE49-F238E27FC236}">
                <a16:creationId xmlns:a16="http://schemas.microsoft.com/office/drawing/2014/main" id="{B6E3B778-F9F6-468A-AB59-0406EECAA60C}"/>
              </a:ext>
            </a:extLst>
          </p:cNvPr>
          <p:cNvSpPr>
            <a:spLocks noChangeShapeType="1"/>
          </p:cNvSpPr>
          <p:nvPr/>
        </p:nvSpPr>
        <p:spPr bwMode="auto">
          <a:xfrm>
            <a:off x="3076575"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362463B4-5CFA-4A84-8079-44DD2CD54086}"/>
              </a:ext>
            </a:extLst>
          </p:cNvPr>
          <p:cNvSpPr>
            <a:spLocks noChangeShapeType="1"/>
          </p:cNvSpPr>
          <p:nvPr/>
        </p:nvSpPr>
        <p:spPr bwMode="auto">
          <a:xfrm>
            <a:off x="3871913" y="33020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8">
            <a:extLst>
              <a:ext uri="{FF2B5EF4-FFF2-40B4-BE49-F238E27FC236}">
                <a16:creationId xmlns:a16="http://schemas.microsoft.com/office/drawing/2014/main" id="{8D82A739-A1AB-4FF9-9218-2C53BB56B501}"/>
              </a:ext>
            </a:extLst>
          </p:cNvPr>
          <p:cNvSpPr>
            <a:spLocks noChangeArrowheads="1"/>
          </p:cNvSpPr>
          <p:nvPr/>
        </p:nvSpPr>
        <p:spPr bwMode="auto">
          <a:xfrm>
            <a:off x="2633663" y="3076575"/>
            <a:ext cx="731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dirty="0">
                <a:solidFill>
                  <a:srgbClr val="000000"/>
                </a:solidFill>
                <a:ea typeface="굴림" panose="020B0600000101010101" pitchFamily="34" charset="-127"/>
                <a:cs typeface="Arial" panose="020B0604020202020204" pitchFamily="34" charset="0"/>
              </a:rPr>
              <a:t>15     14</a:t>
            </a:r>
          </a:p>
        </p:txBody>
      </p:sp>
      <p:sp>
        <p:nvSpPr>
          <p:cNvPr id="19" name="Rectangle 9">
            <a:extLst>
              <a:ext uri="{FF2B5EF4-FFF2-40B4-BE49-F238E27FC236}">
                <a16:creationId xmlns:a16="http://schemas.microsoft.com/office/drawing/2014/main" id="{83E485BE-DED4-46FC-B805-51A33FEF38D7}"/>
              </a:ext>
            </a:extLst>
          </p:cNvPr>
          <p:cNvSpPr>
            <a:spLocks noChangeArrowheads="1"/>
          </p:cNvSpPr>
          <p:nvPr/>
        </p:nvSpPr>
        <p:spPr bwMode="auto">
          <a:xfrm>
            <a:off x="3551238" y="3076575"/>
            <a:ext cx="560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20" name="Rectangle 10">
            <a:extLst>
              <a:ext uri="{FF2B5EF4-FFF2-40B4-BE49-F238E27FC236}">
                <a16:creationId xmlns:a16="http://schemas.microsoft.com/office/drawing/2014/main" id="{0D1998D5-AD89-43C1-B259-C70A5ECED52E}"/>
              </a:ext>
            </a:extLst>
          </p:cNvPr>
          <p:cNvSpPr>
            <a:spLocks noChangeArrowheads="1"/>
          </p:cNvSpPr>
          <p:nvPr/>
        </p:nvSpPr>
        <p:spPr bwMode="auto">
          <a:xfrm>
            <a:off x="6096000" y="30765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1" name="Rectangle 11">
            <a:extLst>
              <a:ext uri="{FF2B5EF4-FFF2-40B4-BE49-F238E27FC236}">
                <a16:creationId xmlns:a16="http://schemas.microsoft.com/office/drawing/2014/main" id="{3A5F2F1B-5D76-47C9-B9FC-CB0F0EEC1FDA}"/>
              </a:ext>
            </a:extLst>
          </p:cNvPr>
          <p:cNvSpPr>
            <a:spLocks noChangeArrowheads="1"/>
          </p:cNvSpPr>
          <p:nvPr/>
        </p:nvSpPr>
        <p:spPr bwMode="auto">
          <a:xfrm>
            <a:off x="2747963" y="3297238"/>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22" name="Rectangle 12">
            <a:extLst>
              <a:ext uri="{FF2B5EF4-FFF2-40B4-BE49-F238E27FC236}">
                <a16:creationId xmlns:a16="http://schemas.microsoft.com/office/drawing/2014/main" id="{1375D2BD-C7F8-4686-82E2-21393F28AC49}"/>
              </a:ext>
            </a:extLst>
          </p:cNvPr>
          <p:cNvSpPr>
            <a:spLocks noChangeArrowheads="1"/>
          </p:cNvSpPr>
          <p:nvPr/>
        </p:nvSpPr>
        <p:spPr bwMode="auto">
          <a:xfrm>
            <a:off x="3122613" y="3284538"/>
            <a:ext cx="7493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Opcode</a:t>
            </a:r>
          </a:p>
        </p:txBody>
      </p:sp>
      <p:sp>
        <p:nvSpPr>
          <p:cNvPr id="23" name="Rectangle 13">
            <a:extLst>
              <a:ext uri="{FF2B5EF4-FFF2-40B4-BE49-F238E27FC236}">
                <a16:creationId xmlns:a16="http://schemas.microsoft.com/office/drawing/2014/main" id="{741384C4-8331-47F4-A969-DCB49716AB23}"/>
              </a:ext>
            </a:extLst>
          </p:cNvPr>
          <p:cNvSpPr>
            <a:spLocks noChangeArrowheads="1"/>
          </p:cNvSpPr>
          <p:nvPr/>
        </p:nvSpPr>
        <p:spPr bwMode="auto">
          <a:xfrm>
            <a:off x="4471988" y="3287713"/>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24" name="Rectangle 14">
            <a:extLst>
              <a:ext uri="{FF2B5EF4-FFF2-40B4-BE49-F238E27FC236}">
                <a16:creationId xmlns:a16="http://schemas.microsoft.com/office/drawing/2014/main" id="{430355E1-49AB-46FE-BF70-57BE0F9EF132}"/>
              </a:ext>
            </a:extLst>
          </p:cNvPr>
          <p:cNvSpPr>
            <a:spLocks noChangeArrowheads="1"/>
          </p:cNvSpPr>
          <p:nvPr/>
        </p:nvSpPr>
        <p:spPr bwMode="auto">
          <a:xfrm>
            <a:off x="1635125" y="3821113"/>
            <a:ext cx="6302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Register-Reference Instructions 	(OP-code = 111, I = 0)</a:t>
            </a:r>
          </a:p>
          <a:p>
            <a:pPr>
              <a:lnSpc>
                <a:spcPct val="90000"/>
              </a:lnSpc>
            </a:pPr>
            <a:endParaRPr kumimoji="1" lang="en-US" altLang="ko-KR"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872BF033-7151-4A4D-9832-480BB50A746A}"/>
              </a:ext>
            </a:extLst>
          </p:cNvPr>
          <p:cNvSpPr>
            <a:spLocks noChangeArrowheads="1"/>
          </p:cNvSpPr>
          <p:nvPr/>
        </p:nvSpPr>
        <p:spPr bwMode="auto">
          <a:xfrm>
            <a:off x="1652588" y="4991100"/>
            <a:ext cx="623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b="1">
                <a:solidFill>
                  <a:srgbClr val="000000"/>
                </a:solidFill>
                <a:ea typeface="굴림" panose="020B0600000101010101" pitchFamily="34" charset="-127"/>
                <a:cs typeface="Arial" panose="020B0604020202020204" pitchFamily="34" charset="0"/>
              </a:rPr>
              <a:t> Input-Output Instructions		(OP-code =111, I = 1)</a:t>
            </a:r>
          </a:p>
        </p:txBody>
      </p:sp>
      <p:sp>
        <p:nvSpPr>
          <p:cNvPr id="26" name="Rectangle 16">
            <a:extLst>
              <a:ext uri="{FF2B5EF4-FFF2-40B4-BE49-F238E27FC236}">
                <a16:creationId xmlns:a16="http://schemas.microsoft.com/office/drawing/2014/main" id="{7F674EF2-7E29-4465-8A5C-B4D156605D2D}"/>
              </a:ext>
            </a:extLst>
          </p:cNvPr>
          <p:cNvSpPr>
            <a:spLocks noChangeArrowheads="1"/>
          </p:cNvSpPr>
          <p:nvPr/>
        </p:nvSpPr>
        <p:spPr bwMode="auto">
          <a:xfrm>
            <a:off x="2679700" y="4421188"/>
            <a:ext cx="3586163" cy="2063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7" name="Line 17">
            <a:extLst>
              <a:ext uri="{FF2B5EF4-FFF2-40B4-BE49-F238E27FC236}">
                <a16:creationId xmlns:a16="http://schemas.microsoft.com/office/drawing/2014/main" id="{408B8E4D-1637-4AD3-849D-5D2C158BADBA}"/>
              </a:ext>
            </a:extLst>
          </p:cNvPr>
          <p:cNvSpPr>
            <a:spLocks noChangeShapeType="1"/>
          </p:cNvSpPr>
          <p:nvPr/>
        </p:nvSpPr>
        <p:spPr bwMode="auto">
          <a:xfrm>
            <a:off x="3873500" y="4411663"/>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E534BA48-62E4-46C0-9EF5-53DB7F7D07DA}"/>
              </a:ext>
            </a:extLst>
          </p:cNvPr>
          <p:cNvSpPr>
            <a:spLocks noChangeArrowheads="1"/>
          </p:cNvSpPr>
          <p:nvPr/>
        </p:nvSpPr>
        <p:spPr bwMode="auto">
          <a:xfrm>
            <a:off x="2643188" y="4197350"/>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29" name="Rectangle 19">
            <a:extLst>
              <a:ext uri="{FF2B5EF4-FFF2-40B4-BE49-F238E27FC236}">
                <a16:creationId xmlns:a16="http://schemas.microsoft.com/office/drawing/2014/main" id="{D1E6842F-CA3C-416D-88BC-BDFBC7BE95D0}"/>
              </a:ext>
            </a:extLst>
          </p:cNvPr>
          <p:cNvSpPr>
            <a:spLocks noChangeArrowheads="1"/>
          </p:cNvSpPr>
          <p:nvPr/>
        </p:nvSpPr>
        <p:spPr bwMode="auto">
          <a:xfrm>
            <a:off x="3562350" y="4197350"/>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0" name="Rectangle 20">
            <a:extLst>
              <a:ext uri="{FF2B5EF4-FFF2-40B4-BE49-F238E27FC236}">
                <a16:creationId xmlns:a16="http://schemas.microsoft.com/office/drawing/2014/main" id="{FC387468-AF3E-4D8C-B6F9-86FFA008A199}"/>
              </a:ext>
            </a:extLst>
          </p:cNvPr>
          <p:cNvSpPr>
            <a:spLocks noChangeArrowheads="1"/>
          </p:cNvSpPr>
          <p:nvPr/>
        </p:nvSpPr>
        <p:spPr bwMode="auto">
          <a:xfrm>
            <a:off x="6089650" y="419735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DF59822B-3114-4F69-9C31-FDBBAB3EA5DC}"/>
              </a:ext>
            </a:extLst>
          </p:cNvPr>
          <p:cNvSpPr>
            <a:spLocks noChangeArrowheads="1"/>
          </p:cNvSpPr>
          <p:nvPr/>
        </p:nvSpPr>
        <p:spPr bwMode="auto">
          <a:xfrm>
            <a:off x="4044950" y="4406900"/>
            <a:ext cx="1527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Register operation</a:t>
            </a:r>
          </a:p>
        </p:txBody>
      </p:sp>
      <p:sp>
        <p:nvSpPr>
          <p:cNvPr id="32" name="Rectangle 22">
            <a:extLst>
              <a:ext uri="{FF2B5EF4-FFF2-40B4-BE49-F238E27FC236}">
                <a16:creationId xmlns:a16="http://schemas.microsoft.com/office/drawing/2014/main" id="{65994302-7580-49C5-AD7C-F72A7763F4A8}"/>
              </a:ext>
            </a:extLst>
          </p:cNvPr>
          <p:cNvSpPr>
            <a:spLocks noChangeArrowheads="1"/>
          </p:cNvSpPr>
          <p:nvPr/>
        </p:nvSpPr>
        <p:spPr bwMode="auto">
          <a:xfrm>
            <a:off x="2754313" y="4400550"/>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0    1    1    1</a:t>
            </a:r>
          </a:p>
        </p:txBody>
      </p:sp>
      <p:sp>
        <p:nvSpPr>
          <p:cNvPr id="33" name="Rectangle 23">
            <a:extLst>
              <a:ext uri="{FF2B5EF4-FFF2-40B4-BE49-F238E27FC236}">
                <a16:creationId xmlns:a16="http://schemas.microsoft.com/office/drawing/2014/main" id="{541EA5CC-3277-4744-8953-990F7712827B}"/>
              </a:ext>
            </a:extLst>
          </p:cNvPr>
          <p:cNvSpPr>
            <a:spLocks noChangeArrowheads="1"/>
          </p:cNvSpPr>
          <p:nvPr/>
        </p:nvSpPr>
        <p:spPr bwMode="auto">
          <a:xfrm>
            <a:off x="2681288" y="5614988"/>
            <a:ext cx="3586162" cy="2095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4" name="Rectangle 24">
            <a:extLst>
              <a:ext uri="{FF2B5EF4-FFF2-40B4-BE49-F238E27FC236}">
                <a16:creationId xmlns:a16="http://schemas.microsoft.com/office/drawing/2014/main" id="{580CB8FD-03DF-4072-892F-E644C0616A36}"/>
              </a:ext>
            </a:extLst>
          </p:cNvPr>
          <p:cNvSpPr>
            <a:spLocks noChangeArrowheads="1"/>
          </p:cNvSpPr>
          <p:nvPr/>
        </p:nvSpPr>
        <p:spPr bwMode="auto">
          <a:xfrm>
            <a:off x="2643188" y="539273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15 </a:t>
            </a:r>
          </a:p>
        </p:txBody>
      </p:sp>
      <p:sp>
        <p:nvSpPr>
          <p:cNvPr id="35" name="Rectangle 25">
            <a:extLst>
              <a:ext uri="{FF2B5EF4-FFF2-40B4-BE49-F238E27FC236}">
                <a16:creationId xmlns:a16="http://schemas.microsoft.com/office/drawing/2014/main" id="{CE220D60-F3D2-4C32-86F2-6449562CB5D6}"/>
              </a:ext>
            </a:extLst>
          </p:cNvPr>
          <p:cNvSpPr>
            <a:spLocks noChangeArrowheads="1"/>
          </p:cNvSpPr>
          <p:nvPr/>
        </p:nvSpPr>
        <p:spPr bwMode="auto">
          <a:xfrm>
            <a:off x="3562350" y="5392738"/>
            <a:ext cx="560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12 11</a:t>
            </a:r>
          </a:p>
        </p:txBody>
      </p:sp>
      <p:sp>
        <p:nvSpPr>
          <p:cNvPr id="36" name="Rectangle 26">
            <a:extLst>
              <a:ext uri="{FF2B5EF4-FFF2-40B4-BE49-F238E27FC236}">
                <a16:creationId xmlns:a16="http://schemas.microsoft.com/office/drawing/2014/main" id="{96114EF7-E3B6-433B-8C34-4C0F7CBBFD79}"/>
              </a:ext>
            </a:extLst>
          </p:cNvPr>
          <p:cNvSpPr>
            <a:spLocks noChangeArrowheads="1"/>
          </p:cNvSpPr>
          <p:nvPr/>
        </p:nvSpPr>
        <p:spPr bwMode="auto">
          <a:xfrm>
            <a:off x="6092825" y="539273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7" name="Rectangle 27">
            <a:extLst>
              <a:ext uri="{FF2B5EF4-FFF2-40B4-BE49-F238E27FC236}">
                <a16:creationId xmlns:a16="http://schemas.microsoft.com/office/drawing/2014/main" id="{1C4E897D-29DA-44AD-B58B-8FA85B63B86A}"/>
              </a:ext>
            </a:extLst>
          </p:cNvPr>
          <p:cNvSpPr>
            <a:spLocks noChangeArrowheads="1"/>
          </p:cNvSpPr>
          <p:nvPr/>
        </p:nvSpPr>
        <p:spPr bwMode="auto">
          <a:xfrm>
            <a:off x="4330700" y="5594350"/>
            <a:ext cx="11239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I/O operation</a:t>
            </a:r>
          </a:p>
        </p:txBody>
      </p:sp>
      <p:sp>
        <p:nvSpPr>
          <p:cNvPr id="38" name="Rectangle 28">
            <a:extLst>
              <a:ext uri="{FF2B5EF4-FFF2-40B4-BE49-F238E27FC236}">
                <a16:creationId xmlns:a16="http://schemas.microsoft.com/office/drawing/2014/main" id="{C4970433-A0C5-487E-8B8C-307DEEACC07D}"/>
              </a:ext>
            </a:extLst>
          </p:cNvPr>
          <p:cNvSpPr>
            <a:spLocks noChangeArrowheads="1"/>
          </p:cNvSpPr>
          <p:nvPr/>
        </p:nvSpPr>
        <p:spPr bwMode="auto">
          <a:xfrm>
            <a:off x="2725738" y="5597525"/>
            <a:ext cx="1031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200" b="1">
                <a:solidFill>
                  <a:srgbClr val="000000"/>
                </a:solidFill>
                <a:ea typeface="굴림" panose="020B0600000101010101" pitchFamily="34" charset="-127"/>
                <a:cs typeface="Arial" panose="020B0604020202020204" pitchFamily="34" charset="0"/>
              </a:rPr>
              <a:t>1    1    1    1</a:t>
            </a:r>
          </a:p>
        </p:txBody>
      </p:sp>
      <p:sp>
        <p:nvSpPr>
          <p:cNvPr id="39" name="Line 29">
            <a:extLst>
              <a:ext uri="{FF2B5EF4-FFF2-40B4-BE49-F238E27FC236}">
                <a16:creationId xmlns:a16="http://schemas.microsoft.com/office/drawing/2014/main" id="{DED254EA-AAA1-4750-8D2E-6F817500D0F1}"/>
              </a:ext>
            </a:extLst>
          </p:cNvPr>
          <p:cNvSpPr>
            <a:spLocks noChangeShapeType="1"/>
          </p:cNvSpPr>
          <p:nvPr/>
        </p:nvSpPr>
        <p:spPr bwMode="auto">
          <a:xfrm>
            <a:off x="3857625" y="5626100"/>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795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82901099-97CF-44CE-8583-76278055C512}"/>
              </a:ext>
            </a:extLst>
          </p:cNvPr>
          <p:cNvSpPr>
            <a:spLocks noChangeArrowheads="1"/>
          </p:cNvSpPr>
          <p:nvPr/>
        </p:nvSpPr>
        <p:spPr bwMode="auto">
          <a:xfrm>
            <a:off x="2043113" y="844550"/>
            <a:ext cx="5413375" cy="56149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14" name="Rectangle 4">
            <a:extLst>
              <a:ext uri="{FF2B5EF4-FFF2-40B4-BE49-F238E27FC236}">
                <a16:creationId xmlns:a16="http://schemas.microsoft.com/office/drawing/2014/main" id="{9AFA4AF4-D64F-44D9-862E-34B565CE8942}"/>
              </a:ext>
            </a:extLst>
          </p:cNvPr>
          <p:cNvSpPr>
            <a:spLocks noChangeArrowheads="1"/>
          </p:cNvSpPr>
          <p:nvPr/>
        </p:nvSpPr>
        <p:spPr bwMode="auto">
          <a:xfrm>
            <a:off x="2109788" y="838200"/>
            <a:ext cx="3868737"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kumimoji="1" lang="en-US" altLang="ko-KR" sz="1400" b="1" i="1">
                <a:ea typeface="굴림" panose="020B0600000101010101" pitchFamily="34" charset="-127"/>
                <a:cs typeface="Arial" panose="020B0604020202020204" pitchFamily="34" charset="0"/>
              </a:rPr>
              <a:t>                    Hex Code</a:t>
            </a:r>
          </a:p>
          <a:p>
            <a:pPr>
              <a:lnSpc>
                <a:spcPct val="90000"/>
              </a:lnSpc>
            </a:pPr>
            <a:r>
              <a:rPr kumimoji="1" lang="en-US" altLang="ko-KR" sz="1400" b="1" i="1">
                <a:ea typeface="굴림" panose="020B0600000101010101" pitchFamily="34" charset="-127"/>
                <a:cs typeface="Arial" panose="020B0604020202020204" pitchFamily="34" charset="0"/>
              </a:rPr>
              <a:t>Symbol    I = 0       I = 1                  Description</a:t>
            </a:r>
          </a:p>
        </p:txBody>
      </p:sp>
      <p:sp>
        <p:nvSpPr>
          <p:cNvPr id="15" name="Line 5">
            <a:extLst>
              <a:ext uri="{FF2B5EF4-FFF2-40B4-BE49-F238E27FC236}">
                <a16:creationId xmlns:a16="http://schemas.microsoft.com/office/drawing/2014/main" id="{CA3C1A6B-0C66-46D5-88C6-7F78072B5E49}"/>
              </a:ext>
            </a:extLst>
          </p:cNvPr>
          <p:cNvSpPr>
            <a:spLocks noChangeShapeType="1"/>
          </p:cNvSpPr>
          <p:nvPr/>
        </p:nvSpPr>
        <p:spPr bwMode="auto">
          <a:xfrm>
            <a:off x="2905125" y="1049338"/>
            <a:ext cx="1320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AF446A23-4686-4043-93F1-CC32F4BE42DF}"/>
              </a:ext>
            </a:extLst>
          </p:cNvPr>
          <p:cNvSpPr>
            <a:spLocks noChangeShapeType="1"/>
          </p:cNvSpPr>
          <p:nvPr/>
        </p:nvSpPr>
        <p:spPr bwMode="auto">
          <a:xfrm>
            <a:off x="2044700" y="126047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3F831882-7DD7-4419-B93E-384E6E7724E0}"/>
              </a:ext>
            </a:extLst>
          </p:cNvPr>
          <p:cNvSpPr>
            <a:spLocks noChangeShapeType="1"/>
          </p:cNvSpPr>
          <p:nvPr/>
        </p:nvSpPr>
        <p:spPr bwMode="auto">
          <a:xfrm>
            <a:off x="2884488" y="84613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210FFFC5-17E2-49BF-8B1B-28C01C12E199}"/>
              </a:ext>
            </a:extLst>
          </p:cNvPr>
          <p:cNvSpPr>
            <a:spLocks noChangeShapeType="1"/>
          </p:cNvSpPr>
          <p:nvPr/>
        </p:nvSpPr>
        <p:spPr bwMode="auto">
          <a:xfrm>
            <a:off x="4233863" y="839788"/>
            <a:ext cx="0" cy="561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42AB9E52-5E79-446B-B239-0AE8B8475205}"/>
              </a:ext>
            </a:extLst>
          </p:cNvPr>
          <p:cNvSpPr>
            <a:spLocks noChangeShapeType="1"/>
          </p:cNvSpPr>
          <p:nvPr/>
        </p:nvSpPr>
        <p:spPr bwMode="auto">
          <a:xfrm>
            <a:off x="2054225" y="2698750"/>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1">
            <a:extLst>
              <a:ext uri="{FF2B5EF4-FFF2-40B4-BE49-F238E27FC236}">
                <a16:creationId xmlns:a16="http://schemas.microsoft.com/office/drawing/2014/main" id="{EEE95960-62DA-48E7-A503-136CEEAACE34}"/>
              </a:ext>
            </a:extLst>
          </p:cNvPr>
          <p:cNvSpPr>
            <a:spLocks noChangeShapeType="1"/>
          </p:cNvSpPr>
          <p:nvPr/>
        </p:nvSpPr>
        <p:spPr bwMode="auto">
          <a:xfrm>
            <a:off x="2063750" y="5203825"/>
            <a:ext cx="5403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7">
            <a:extLst>
              <a:ext uri="{FF2B5EF4-FFF2-40B4-BE49-F238E27FC236}">
                <a16:creationId xmlns:a16="http://schemas.microsoft.com/office/drawing/2014/main" id="{B9B4CDEF-9BB8-4B3D-8958-9ED3A38C7A07}"/>
              </a:ext>
            </a:extLst>
          </p:cNvPr>
          <p:cNvSpPr>
            <a:spLocks noChangeArrowheads="1"/>
          </p:cNvSpPr>
          <p:nvPr/>
        </p:nvSpPr>
        <p:spPr bwMode="auto">
          <a:xfrm>
            <a:off x="1558925" y="1270000"/>
            <a:ext cx="5688013"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AND        0xxx     8xxx       AND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ADD        1xxx     9xxx       Add memory word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LDA         2xxx     </a:t>
            </a:r>
            <a:r>
              <a:rPr kumimoji="1" lang="en-US" altLang="ko-KR" sz="1400" b="1" dirty="0" err="1">
                <a:ea typeface="굴림" panose="020B0600000101010101" pitchFamily="34" charset="-127"/>
                <a:cs typeface="Arial" panose="020B0604020202020204" pitchFamily="34" charset="0"/>
              </a:rPr>
              <a:t>Axxx</a:t>
            </a:r>
            <a:r>
              <a:rPr kumimoji="1" lang="en-US" altLang="ko-KR" sz="1400" b="1" dirty="0">
                <a:ea typeface="굴림" panose="020B0600000101010101" pitchFamily="34" charset="-127"/>
                <a:cs typeface="Arial" panose="020B0604020202020204" pitchFamily="34" charset="0"/>
              </a:rPr>
              <a:t>      Load AC from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STA         3xxx     </a:t>
            </a:r>
            <a:r>
              <a:rPr kumimoji="1" lang="en-US" altLang="ko-KR" sz="1400" b="1" dirty="0" err="1">
                <a:ea typeface="굴림" panose="020B0600000101010101" pitchFamily="34" charset="-127"/>
                <a:cs typeface="Arial" panose="020B0604020202020204" pitchFamily="34" charset="0"/>
              </a:rPr>
              <a:t>Bxxx</a:t>
            </a:r>
            <a:r>
              <a:rPr kumimoji="1" lang="en-US" altLang="ko-KR" sz="1400" b="1" dirty="0">
                <a:ea typeface="굴림" panose="020B0600000101010101" pitchFamily="34" charset="-127"/>
                <a:cs typeface="Arial" panose="020B0604020202020204" pitchFamily="34" charset="0"/>
              </a:rPr>
              <a:t>      Store content of AC into memory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BUN        4xxx     </a:t>
            </a:r>
            <a:r>
              <a:rPr kumimoji="1" lang="en-US" altLang="ko-KR" sz="1400" b="1" dirty="0" err="1">
                <a:ea typeface="굴림" panose="020B0600000101010101" pitchFamily="34" charset="-127"/>
                <a:cs typeface="Arial" panose="020B0604020202020204" pitchFamily="34" charset="0"/>
              </a:rPr>
              <a:t>Cxxx</a:t>
            </a:r>
            <a:r>
              <a:rPr kumimoji="1" lang="en-US" altLang="ko-KR" sz="1400" b="1" dirty="0">
                <a:ea typeface="굴림" panose="020B0600000101010101" pitchFamily="34" charset="-127"/>
                <a:cs typeface="Arial" panose="020B0604020202020204" pitchFamily="34" charset="0"/>
              </a:rPr>
              <a:t>       Branch unconditionally</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BSA        5xxx      </a:t>
            </a:r>
            <a:r>
              <a:rPr kumimoji="1" lang="en-US" altLang="ko-KR" sz="1400" b="1" dirty="0" err="1">
                <a:ea typeface="굴림" panose="020B0600000101010101" pitchFamily="34" charset="-127"/>
                <a:cs typeface="Arial" panose="020B0604020202020204" pitchFamily="34" charset="0"/>
              </a:rPr>
              <a:t>Dxxx</a:t>
            </a:r>
            <a:r>
              <a:rPr kumimoji="1" lang="en-US" altLang="ko-KR" sz="1400" b="1" dirty="0">
                <a:ea typeface="굴림" panose="020B0600000101010101" pitchFamily="34" charset="-127"/>
                <a:cs typeface="Arial" panose="020B0604020202020204" pitchFamily="34" charset="0"/>
              </a:rPr>
              <a:t>      Branch and save return address</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ISZ          6xxx      </a:t>
            </a:r>
            <a:r>
              <a:rPr kumimoji="1" lang="en-US" altLang="ko-KR" sz="1400" b="1" dirty="0" err="1">
                <a:ea typeface="굴림" panose="020B0600000101010101" pitchFamily="34" charset="-127"/>
                <a:cs typeface="Arial" panose="020B0604020202020204" pitchFamily="34" charset="0"/>
              </a:rPr>
              <a:t>Exxx</a:t>
            </a:r>
            <a:r>
              <a:rPr kumimoji="1" lang="en-US" altLang="ko-KR" sz="1400" b="1" dirty="0">
                <a:ea typeface="굴림" panose="020B0600000101010101" pitchFamily="34" charset="-127"/>
                <a:cs typeface="Arial" panose="020B0604020202020204" pitchFamily="34" charset="0"/>
              </a:rPr>
              <a:t>      Increment and skip if zero</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CLA	   7800	          Clear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CLE	   7400	          Clear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CMA	   7200              Complement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CME	   7100	          Complement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CIR	   7080	          Circulate right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CIL	   7040	          Circulate left AC and 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INC	   7020	          Increment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SPA	   7010	          Skip next instr. if AC is positive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SNA	   7008	          Skip next instr. if AC is negative</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SZA	   7004	          Skip next instr. if AC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SZE	   7002	          Skip next instr. if E is zero</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HLT	   7001	          Halt computer</a:t>
            </a:r>
          </a:p>
          <a:p>
            <a:pPr lvl="1">
              <a:lnSpc>
                <a:spcPct val="80000"/>
              </a:lnSpc>
              <a:spcBef>
                <a:spcPct val="10000"/>
              </a:spcBef>
            </a:pPr>
            <a:endParaRPr kumimoji="1" lang="en-US" altLang="ko-KR" sz="1400" b="1" dirty="0">
              <a:ea typeface="굴림" panose="020B0600000101010101" pitchFamily="34" charset="-127"/>
              <a:cs typeface="Arial" panose="020B0604020202020204" pitchFamily="34" charset="0"/>
            </a:endParaRP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INP	   F800	          Input character to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OUT	   F400	          Output character from AC</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SKI                F200	          Skip on input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SKO	   F100	          Skip on output flag</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ION	   F080	          Interrupt on</a:t>
            </a:r>
          </a:p>
          <a:p>
            <a:pPr lvl="1">
              <a:lnSpc>
                <a:spcPct val="80000"/>
              </a:lnSpc>
              <a:spcBef>
                <a:spcPct val="10000"/>
              </a:spcBef>
            </a:pPr>
            <a:r>
              <a:rPr kumimoji="1" lang="en-US" altLang="ko-KR" sz="1400" b="1" dirty="0">
                <a:ea typeface="굴림" panose="020B0600000101010101" pitchFamily="34" charset="-127"/>
                <a:cs typeface="Arial" panose="020B0604020202020204" pitchFamily="34" charset="0"/>
              </a:rPr>
              <a:t>IOF	   F040	          Interrupt off</a:t>
            </a:r>
          </a:p>
          <a:p>
            <a:pPr latinLnBrk="1">
              <a:lnSpc>
                <a:spcPct val="80000"/>
              </a:lnSpc>
            </a:pPr>
            <a:endParaRPr kumimoji="1" lang="en-US" altLang="ko-KR" sz="1400" b="1" dirty="0">
              <a:ea typeface="굴림" panose="020B0600000101010101" pitchFamily="34" charset="-127"/>
              <a:cs typeface="Arial" panose="020B0604020202020204" pitchFamily="34" charset="0"/>
            </a:endParaRPr>
          </a:p>
        </p:txBody>
      </p:sp>
      <p:sp>
        <p:nvSpPr>
          <p:cNvPr id="22" name="Rectangle 3">
            <a:extLst>
              <a:ext uri="{FF2B5EF4-FFF2-40B4-BE49-F238E27FC236}">
                <a16:creationId xmlns:a16="http://schemas.microsoft.com/office/drawing/2014/main" id="{79E7241F-A003-4033-8A90-4B7DE0BFCD57}"/>
              </a:ext>
            </a:extLst>
          </p:cNvPr>
          <p:cNvSpPr txBox="1">
            <a:spLocks noChangeArrowheads="1"/>
          </p:cNvSpPr>
          <p:nvPr/>
        </p:nvSpPr>
        <p:spPr>
          <a:xfrm>
            <a:off x="762000" y="177229"/>
            <a:ext cx="7675563" cy="501650"/>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3600" b="1">
                <a:ea typeface="굴림" panose="020B0600000101010101" pitchFamily="34" charset="-127"/>
              </a:rPr>
              <a:t>BASIC  COMPUTER  INSTRUCTIONS</a:t>
            </a:r>
          </a:p>
        </p:txBody>
      </p:sp>
    </p:spTree>
    <p:extLst>
      <p:ext uri="{BB962C8B-B14F-4D97-AF65-F5344CB8AC3E}">
        <p14:creationId xmlns:p14="http://schemas.microsoft.com/office/powerpoint/2010/main" val="23195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set of instructions are said to be complete if the computer includes a sufficient number of instructions in each of the following categories:</a:t>
            </a:r>
          </a:p>
          <a:p>
            <a:pPr lvl="1" eaLnBrk="1" hangingPunct="1"/>
            <a:r>
              <a:rPr lang="en-US" altLang="en-US" dirty="0">
                <a:sym typeface="Wingdings" panose="05000000000000000000" pitchFamily="2" charset="2"/>
              </a:rPr>
              <a:t>Arithmetic, logical, and shift instructions</a:t>
            </a:r>
          </a:p>
          <a:p>
            <a:pPr lvl="1" eaLnBrk="1" hangingPunct="1"/>
            <a:r>
              <a:rPr lang="en-US" altLang="en-US" dirty="0">
                <a:sym typeface="Wingdings" panose="05000000000000000000" pitchFamily="2" charset="2"/>
              </a:rPr>
              <a:t>Instructions for moving information to and from memory and processor registers</a:t>
            </a:r>
          </a:p>
          <a:p>
            <a:pPr lvl="1" eaLnBrk="1" hangingPunct="1"/>
            <a:r>
              <a:rPr lang="en-US" altLang="en-US" dirty="0">
                <a:sym typeface="Wingdings" panose="05000000000000000000" pitchFamily="2" charset="2"/>
              </a:rPr>
              <a:t>Program control instructions together with instructions that check status conditions</a:t>
            </a:r>
          </a:p>
          <a:p>
            <a:pPr lvl="1" eaLnBrk="1" hangingPunct="1"/>
            <a:r>
              <a:rPr lang="en-US" altLang="en-US" dirty="0">
                <a:sym typeface="Wingdings" panose="05000000000000000000" pitchFamily="2" charset="2"/>
              </a:rPr>
              <a:t>Input &amp; output 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29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Computer Instructions</a:t>
            </a:r>
            <a:br>
              <a:rPr lang="en-US" altLang="en-US" sz="4400" dirty="0"/>
            </a:br>
            <a:r>
              <a:rPr lang="en-US" altLang="en-US" sz="4400" dirty="0"/>
              <a:t>Instruction Set Completeness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78411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600" dirty="0"/>
              <a:t>The Internal organization of a digital system is defined by the sequence of microoperations it performs on data stored in its registers</a:t>
            </a:r>
          </a:p>
          <a:p>
            <a:r>
              <a:rPr lang="en-US" altLang="en-US" sz="3600" dirty="0"/>
              <a:t>The user of a computer can control the process by means of a program</a:t>
            </a:r>
          </a:p>
          <a:p>
            <a:r>
              <a:rPr lang="en-US" altLang="en-US" sz="3600" dirty="0"/>
              <a:t>A </a:t>
            </a:r>
            <a:r>
              <a:rPr lang="en-US" altLang="en-US" sz="3600" i="1" dirty="0"/>
              <a:t>program </a:t>
            </a:r>
            <a:r>
              <a:rPr lang="en-US" altLang="en-US" sz="3600" dirty="0"/>
              <a:t>is a set of instructions that specify the operations, operands, and the processing sequence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IN" dirty="0"/>
              <a:t> Instruction Codes</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E863DE3-AAA8-44A1-8A33-CE1D9E3D41C9}"/>
                  </a:ext>
                </a:extLst>
              </p14:cNvPr>
              <p14:cNvContentPartPr/>
              <p14:nvPr/>
            </p14:nvContentPartPr>
            <p14:xfrm>
              <a:off x="884520" y="5392080"/>
              <a:ext cx="29880" cy="16200"/>
            </p14:xfrm>
          </p:contentPart>
        </mc:Choice>
        <mc:Fallback xmlns="">
          <p:pic>
            <p:nvPicPr>
              <p:cNvPr id="2" name="Ink 1">
                <a:extLst>
                  <a:ext uri="{FF2B5EF4-FFF2-40B4-BE49-F238E27FC236}">
                    <a16:creationId xmlns:a16="http://schemas.microsoft.com/office/drawing/2014/main" id="{BE863DE3-AAA8-44A1-8A33-CE1D9E3D41C9}"/>
                  </a:ext>
                </a:extLst>
              </p:cNvPr>
              <p:cNvPicPr/>
              <p:nvPr/>
            </p:nvPicPr>
            <p:blipFill>
              <a:blip r:embed="rId4"/>
              <a:stretch>
                <a:fillRect/>
              </a:stretch>
            </p:blipFill>
            <p:spPr>
              <a:xfrm>
                <a:off x="875160" y="5382720"/>
                <a:ext cx="48600" cy="34920"/>
              </a:xfrm>
              <a:prstGeom prst="rect">
                <a:avLst/>
              </a:prstGeom>
            </p:spPr>
          </p:pic>
        </mc:Fallback>
      </mc:AlternateContent>
    </p:spTree>
    <p:extLst>
      <p:ext uri="{BB962C8B-B14F-4D97-AF65-F5344CB8AC3E}">
        <p14:creationId xmlns:p14="http://schemas.microsoft.com/office/powerpoint/2010/main" val="304086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The timing for all registers in the basic computer is controlled by a master clock generator</a:t>
            </a:r>
          </a:p>
          <a:p>
            <a:pPr eaLnBrk="1" hangingPunct="1"/>
            <a:r>
              <a:rPr lang="en-US" altLang="en-US" sz="3600" dirty="0">
                <a:sym typeface="Wingdings" panose="05000000000000000000" pitchFamily="2" charset="2"/>
              </a:rPr>
              <a:t>The clock pulses are applied to all flip-flops and registers in the system, including the flip-flops and registers in the control unit</a:t>
            </a:r>
          </a:p>
          <a:p>
            <a:pPr eaLnBrk="1" hangingPunct="1"/>
            <a:r>
              <a:rPr lang="en-US" altLang="en-US" sz="3600" dirty="0">
                <a:sym typeface="Wingdings" panose="05000000000000000000" pitchFamily="2" charset="2"/>
              </a:rPr>
              <a:t>The clock pulses do not change the state of a register unless the register is enabled by a control signal (i.e., Load)</a:t>
            </a:r>
          </a:p>
          <a:p>
            <a:pPr eaLnBrk="1" hangingPunct="1"/>
            <a:endParaRPr lang="en-US" altLang="en-US" sz="3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45152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sym typeface="Wingdings" panose="05000000000000000000" pitchFamily="2" charset="2"/>
              </a:rPr>
              <a:t>The control signals are generated in the control unit and provide control inputs for the multiplexers in the common bus, control inputs in processor registers, and microoperations for the accumulator</a:t>
            </a:r>
          </a:p>
          <a:p>
            <a:pPr eaLnBrk="1" hangingPunct="1"/>
            <a:r>
              <a:rPr lang="en-US" altLang="en-US" dirty="0">
                <a:sym typeface="Wingdings" panose="05000000000000000000" pitchFamily="2" charset="2"/>
              </a:rPr>
              <a:t>There are two major types of control organization:</a:t>
            </a:r>
          </a:p>
          <a:p>
            <a:pPr lvl="1" eaLnBrk="1" hangingPunct="1"/>
            <a:r>
              <a:rPr lang="en-US" altLang="en-US" dirty="0">
                <a:sym typeface="Wingdings" panose="05000000000000000000" pitchFamily="2" charset="2"/>
              </a:rPr>
              <a:t>Hardwired control</a:t>
            </a:r>
          </a:p>
          <a:p>
            <a:pPr lvl="1" eaLnBrk="1" hangingPunct="1"/>
            <a:r>
              <a:rPr lang="en-US" altLang="en-US" dirty="0">
                <a:sym typeface="Wingdings" panose="05000000000000000000" pitchFamily="2" charset="2"/>
              </a:rPr>
              <a:t>Microprogrammed control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3309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In the hardwired organization, the control logic is implemented with gates, flip-flops, decoders, and other digital circuits.</a:t>
            </a:r>
          </a:p>
          <a:p>
            <a:pPr eaLnBrk="1" hangingPunct="1"/>
            <a:r>
              <a:rPr lang="en-US" altLang="en-US" sz="3600" dirty="0">
                <a:sym typeface="Wingdings" panose="05000000000000000000" pitchFamily="2" charset="2"/>
              </a:rPr>
              <a:t>In the microprogrammed organization, the control information is stored in a control memory (if the design is modified, the microprogram in control memory has to be updated)</a:t>
            </a:r>
          </a:p>
          <a:p>
            <a:pPr eaLnBrk="1" hangingPunct="1"/>
            <a:r>
              <a:rPr lang="en-US" altLang="en-US" sz="3600" dirty="0">
                <a:sym typeface="Wingdings" panose="05000000000000000000" pitchFamily="2" charset="2"/>
              </a:rPr>
              <a:t>D</a:t>
            </a:r>
            <a:r>
              <a:rPr lang="en-US" altLang="en-US" sz="3600" baseline="-25000" dirty="0">
                <a:sym typeface="Wingdings" panose="05000000000000000000" pitchFamily="2" charset="2"/>
              </a:rPr>
              <a:t>3</a:t>
            </a:r>
            <a:r>
              <a:rPr lang="en-US" altLang="en-US" sz="3600" dirty="0">
                <a:sym typeface="Wingdings" panose="05000000000000000000" pitchFamily="2" charset="2"/>
              </a:rPr>
              <a:t>T</a:t>
            </a:r>
            <a:r>
              <a:rPr lang="en-US" altLang="en-US" sz="3600" baseline="-25000" dirty="0">
                <a:sym typeface="Wingdings" panose="05000000000000000000" pitchFamily="2" charset="2"/>
              </a:rPr>
              <a:t>4</a:t>
            </a:r>
            <a:r>
              <a:rPr lang="en-US" altLang="en-US" sz="3600" dirty="0">
                <a:sym typeface="Wingdings" panose="05000000000000000000" pitchFamily="2" charset="2"/>
              </a:rPr>
              <a:t>: SC←0</a:t>
            </a:r>
          </a:p>
          <a:p>
            <a:pPr lvl="5"/>
            <a:endParaRPr lang="en-US" altLang="en-US" sz="2600" dirty="0">
              <a:sym typeface="Wingdings" panose="05000000000000000000" pitchFamily="2" charset="2"/>
            </a:endParaRP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871689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pPr>
              <a:lnSpc>
                <a:spcPct val="85000"/>
              </a:lnSpc>
              <a:spcBef>
                <a:spcPct val="0"/>
              </a:spcBef>
              <a:buFontTx/>
              <a:buNone/>
            </a:pPr>
            <a:r>
              <a:rPr kumimoji="1" lang="en-US" altLang="ko-KR" sz="4400" b="1" dirty="0">
                <a:solidFill>
                  <a:schemeClr val="accent2"/>
                </a:solidFill>
                <a:ea typeface="굴림" panose="020B0600000101010101" pitchFamily="34" charset="-127"/>
                <a:cs typeface="Arial" panose="020B0604020202020204" pitchFamily="34" charset="0"/>
              </a:rPr>
              <a:t>The Control Unit for the basic computer</a:t>
            </a:r>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0A20AE18-6B33-4A3D-81EB-1F082C723E2B}"/>
              </a:ext>
            </a:extLst>
          </p:cNvPr>
          <p:cNvSpPr>
            <a:spLocks noChangeArrowheads="1"/>
          </p:cNvSpPr>
          <p:nvPr/>
        </p:nvSpPr>
        <p:spPr bwMode="auto">
          <a:xfrm>
            <a:off x="2898775" y="2659063"/>
            <a:ext cx="177800" cy="19526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AA318FCF-42BE-4396-8482-BFB65DC82205}"/>
              </a:ext>
            </a:extLst>
          </p:cNvPr>
          <p:cNvSpPr>
            <a:spLocks noChangeArrowheads="1"/>
          </p:cNvSpPr>
          <p:nvPr/>
        </p:nvSpPr>
        <p:spPr bwMode="auto">
          <a:xfrm>
            <a:off x="2878138" y="2646363"/>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15" name="Rectangle 4">
            <a:extLst>
              <a:ext uri="{FF2B5EF4-FFF2-40B4-BE49-F238E27FC236}">
                <a16:creationId xmlns:a16="http://schemas.microsoft.com/office/drawing/2014/main" id="{5EB7A65E-9C3C-4DA4-A571-DE26BC15FADE}"/>
              </a:ext>
            </a:extLst>
          </p:cNvPr>
          <p:cNvSpPr>
            <a:spLocks noChangeArrowheads="1"/>
          </p:cNvSpPr>
          <p:nvPr/>
        </p:nvSpPr>
        <p:spPr bwMode="auto">
          <a:xfrm>
            <a:off x="3408363" y="4799013"/>
            <a:ext cx="1120775" cy="592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9859E8C8-FA8E-479C-A205-0876F7A8AAF8}"/>
              </a:ext>
            </a:extLst>
          </p:cNvPr>
          <p:cNvSpPr>
            <a:spLocks noChangeArrowheads="1"/>
          </p:cNvSpPr>
          <p:nvPr/>
        </p:nvSpPr>
        <p:spPr bwMode="auto">
          <a:xfrm>
            <a:off x="2879725" y="5946775"/>
            <a:ext cx="3708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Hardwired  Control Organization</a:t>
            </a:r>
            <a:endParaRPr kumimoji="1" lang="en-US" altLang="ko-KR" sz="1400" b="1">
              <a:ea typeface="굴림" panose="020B0600000101010101" pitchFamily="34" charset="-127"/>
              <a:cs typeface="Arial" panose="020B0604020202020204" pitchFamily="34" charset="0"/>
            </a:endParaRPr>
          </a:p>
          <a:p>
            <a:pPr>
              <a:lnSpc>
                <a:spcPct val="93000"/>
              </a:lnSpc>
              <a:spcBef>
                <a:spcPct val="0"/>
              </a:spcBef>
              <a:buFontTx/>
              <a:buNone/>
            </a:pPr>
            <a:r>
              <a:rPr kumimoji="1" lang="en-US" altLang="ko-KR" sz="1800" b="1">
                <a:ea typeface="굴림" panose="020B0600000101010101" pitchFamily="34" charset="-127"/>
                <a:cs typeface="Arial" panose="020B0604020202020204" pitchFamily="34" charset="0"/>
              </a:rPr>
              <a:t> </a:t>
            </a:r>
          </a:p>
        </p:txBody>
      </p:sp>
      <p:sp>
        <p:nvSpPr>
          <p:cNvPr id="17" name="Rectangle 7">
            <a:extLst>
              <a:ext uri="{FF2B5EF4-FFF2-40B4-BE49-F238E27FC236}">
                <a16:creationId xmlns:a16="http://schemas.microsoft.com/office/drawing/2014/main" id="{B4124E58-6F7B-4DBD-90EE-61EC8ECB9058}"/>
              </a:ext>
            </a:extLst>
          </p:cNvPr>
          <p:cNvSpPr>
            <a:spLocks noChangeArrowheads="1"/>
          </p:cNvSpPr>
          <p:nvPr/>
        </p:nvSpPr>
        <p:spPr bwMode="auto">
          <a:xfrm>
            <a:off x="2841625" y="1541463"/>
            <a:ext cx="2970213" cy="176212"/>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958A6544-8645-4174-8495-485388583F9D}"/>
              </a:ext>
            </a:extLst>
          </p:cNvPr>
          <p:cNvSpPr>
            <a:spLocks noChangeArrowheads="1"/>
          </p:cNvSpPr>
          <p:nvPr/>
        </p:nvSpPr>
        <p:spPr bwMode="auto">
          <a:xfrm>
            <a:off x="3381375" y="1320800"/>
            <a:ext cx="1866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 register (IR)</a:t>
            </a:r>
          </a:p>
        </p:txBody>
      </p:sp>
      <p:sp>
        <p:nvSpPr>
          <p:cNvPr id="19" name="Line 9">
            <a:extLst>
              <a:ext uri="{FF2B5EF4-FFF2-40B4-BE49-F238E27FC236}">
                <a16:creationId xmlns:a16="http://schemas.microsoft.com/office/drawing/2014/main" id="{17353D28-8EA9-4A59-A12B-EF51F35A3D93}"/>
              </a:ext>
            </a:extLst>
          </p:cNvPr>
          <p:cNvSpPr>
            <a:spLocks noChangeShapeType="1"/>
          </p:cNvSpPr>
          <p:nvPr/>
        </p:nvSpPr>
        <p:spPr bwMode="auto">
          <a:xfrm>
            <a:off x="3187700"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0">
            <a:extLst>
              <a:ext uri="{FF2B5EF4-FFF2-40B4-BE49-F238E27FC236}">
                <a16:creationId xmlns:a16="http://schemas.microsoft.com/office/drawing/2014/main" id="{F8319602-9F6C-49D8-B2F1-169ABF7B3A0A}"/>
              </a:ext>
            </a:extLst>
          </p:cNvPr>
          <p:cNvSpPr>
            <a:spLocks noChangeArrowheads="1"/>
          </p:cNvSpPr>
          <p:nvPr/>
        </p:nvSpPr>
        <p:spPr bwMode="auto">
          <a:xfrm>
            <a:off x="2830513" y="1509713"/>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21" name="Rectangle 11">
            <a:extLst>
              <a:ext uri="{FF2B5EF4-FFF2-40B4-BE49-F238E27FC236}">
                <a16:creationId xmlns:a16="http://schemas.microsoft.com/office/drawing/2014/main" id="{1C52B192-53C0-43EF-8657-870FFEDC79AF}"/>
              </a:ext>
            </a:extLst>
          </p:cNvPr>
          <p:cNvSpPr>
            <a:spLocks noChangeArrowheads="1"/>
          </p:cNvSpPr>
          <p:nvPr/>
        </p:nvSpPr>
        <p:spPr bwMode="auto">
          <a:xfrm>
            <a:off x="3303588" y="1504950"/>
            <a:ext cx="1028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14    13    12</a:t>
            </a:r>
          </a:p>
        </p:txBody>
      </p:sp>
      <p:sp>
        <p:nvSpPr>
          <p:cNvPr id="22" name="Line 12">
            <a:extLst>
              <a:ext uri="{FF2B5EF4-FFF2-40B4-BE49-F238E27FC236}">
                <a16:creationId xmlns:a16="http://schemas.microsoft.com/office/drawing/2014/main" id="{B8D9F1CC-6394-4331-8C19-81DEC96C2FE7}"/>
              </a:ext>
            </a:extLst>
          </p:cNvPr>
          <p:cNvSpPr>
            <a:spLocks noChangeShapeType="1"/>
          </p:cNvSpPr>
          <p:nvPr/>
        </p:nvSpPr>
        <p:spPr bwMode="auto">
          <a:xfrm>
            <a:off x="4332288" y="1541463"/>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EB827BF9-A1AE-41A2-8337-E581C5132A6D}"/>
              </a:ext>
            </a:extLst>
          </p:cNvPr>
          <p:cNvSpPr>
            <a:spLocks noChangeArrowheads="1"/>
          </p:cNvSpPr>
          <p:nvPr/>
        </p:nvSpPr>
        <p:spPr bwMode="auto">
          <a:xfrm>
            <a:off x="4743450" y="1509713"/>
            <a:ext cx="569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11 - 0</a:t>
            </a:r>
          </a:p>
        </p:txBody>
      </p:sp>
      <p:sp>
        <p:nvSpPr>
          <p:cNvPr id="24" name="Rectangle 14">
            <a:extLst>
              <a:ext uri="{FF2B5EF4-FFF2-40B4-BE49-F238E27FC236}">
                <a16:creationId xmlns:a16="http://schemas.microsoft.com/office/drawing/2014/main" id="{DC2E7CF4-1B10-4446-A5CB-09EF5FD2C825}"/>
              </a:ext>
            </a:extLst>
          </p:cNvPr>
          <p:cNvSpPr>
            <a:spLocks noChangeArrowheads="1"/>
          </p:cNvSpPr>
          <p:nvPr/>
        </p:nvSpPr>
        <p:spPr bwMode="auto">
          <a:xfrm>
            <a:off x="3270250" y="1927225"/>
            <a:ext cx="1258888" cy="54292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5">
            <a:extLst>
              <a:ext uri="{FF2B5EF4-FFF2-40B4-BE49-F238E27FC236}">
                <a16:creationId xmlns:a16="http://schemas.microsoft.com/office/drawing/2014/main" id="{6A308018-52DA-4AFD-A6C4-C2752BFE9B8F}"/>
              </a:ext>
            </a:extLst>
          </p:cNvPr>
          <p:cNvSpPr>
            <a:spLocks noChangeArrowheads="1"/>
          </p:cNvSpPr>
          <p:nvPr/>
        </p:nvSpPr>
        <p:spPr bwMode="auto">
          <a:xfrm>
            <a:off x="3609975" y="1973263"/>
            <a:ext cx="5191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 x 8</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6" name="Rectangle 16">
            <a:extLst>
              <a:ext uri="{FF2B5EF4-FFF2-40B4-BE49-F238E27FC236}">
                <a16:creationId xmlns:a16="http://schemas.microsoft.com/office/drawing/2014/main" id="{71402459-3B2D-4E6A-A1D8-3F5D33CC0CBD}"/>
              </a:ext>
            </a:extLst>
          </p:cNvPr>
          <p:cNvSpPr>
            <a:spLocks noChangeArrowheads="1"/>
          </p:cNvSpPr>
          <p:nvPr/>
        </p:nvSpPr>
        <p:spPr bwMode="auto">
          <a:xfrm>
            <a:off x="3470275" y="2111375"/>
            <a:ext cx="773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decoder</a:t>
            </a:r>
          </a:p>
        </p:txBody>
      </p:sp>
      <p:sp>
        <p:nvSpPr>
          <p:cNvPr id="27" name="Rectangle 17">
            <a:extLst>
              <a:ext uri="{FF2B5EF4-FFF2-40B4-BE49-F238E27FC236}">
                <a16:creationId xmlns:a16="http://schemas.microsoft.com/office/drawing/2014/main" id="{F9D2A718-786A-401E-99EF-65DB9A2DC3C9}"/>
              </a:ext>
            </a:extLst>
          </p:cNvPr>
          <p:cNvSpPr>
            <a:spLocks noChangeArrowheads="1"/>
          </p:cNvSpPr>
          <p:nvPr/>
        </p:nvSpPr>
        <p:spPr bwMode="auto">
          <a:xfrm>
            <a:off x="3243263" y="2271713"/>
            <a:ext cx="1282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7  6 5 4 3  2 1 0</a:t>
            </a:r>
          </a:p>
        </p:txBody>
      </p:sp>
      <p:sp>
        <p:nvSpPr>
          <p:cNvPr id="28" name="Line 18">
            <a:extLst>
              <a:ext uri="{FF2B5EF4-FFF2-40B4-BE49-F238E27FC236}">
                <a16:creationId xmlns:a16="http://schemas.microsoft.com/office/drawing/2014/main" id="{845FAEF4-8863-4400-AC78-6EE01A57B664}"/>
              </a:ext>
            </a:extLst>
          </p:cNvPr>
          <p:cNvSpPr>
            <a:spLocks noChangeShapeType="1"/>
          </p:cNvSpPr>
          <p:nvPr/>
        </p:nvSpPr>
        <p:spPr bwMode="auto">
          <a:xfrm>
            <a:off x="3402013" y="2481263"/>
            <a:ext cx="0" cy="5048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9">
            <a:extLst>
              <a:ext uri="{FF2B5EF4-FFF2-40B4-BE49-F238E27FC236}">
                <a16:creationId xmlns:a16="http://schemas.microsoft.com/office/drawing/2014/main" id="{7F9A7B5D-A6AB-46DB-8ACD-B044691C3A29}"/>
              </a:ext>
            </a:extLst>
          </p:cNvPr>
          <p:cNvSpPr>
            <a:spLocks/>
          </p:cNvSpPr>
          <p:nvPr/>
        </p:nvSpPr>
        <p:spPr bwMode="auto">
          <a:xfrm>
            <a:off x="3506788"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0">
            <a:extLst>
              <a:ext uri="{FF2B5EF4-FFF2-40B4-BE49-F238E27FC236}">
                <a16:creationId xmlns:a16="http://schemas.microsoft.com/office/drawing/2014/main" id="{61002292-5ED5-47D6-A668-C56B09C65760}"/>
              </a:ext>
            </a:extLst>
          </p:cNvPr>
          <p:cNvSpPr>
            <a:spLocks noChangeShapeType="1"/>
          </p:cNvSpPr>
          <p:nvPr/>
        </p:nvSpPr>
        <p:spPr bwMode="auto">
          <a:xfrm>
            <a:off x="3552825" y="2481263"/>
            <a:ext cx="0" cy="138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21">
            <a:extLst>
              <a:ext uri="{FF2B5EF4-FFF2-40B4-BE49-F238E27FC236}">
                <a16:creationId xmlns:a16="http://schemas.microsoft.com/office/drawing/2014/main" id="{DD2305EE-E6AE-4D53-8E4E-201CB00B33F7}"/>
              </a:ext>
            </a:extLst>
          </p:cNvPr>
          <p:cNvSpPr>
            <a:spLocks/>
          </p:cNvSpPr>
          <p:nvPr/>
        </p:nvSpPr>
        <p:spPr bwMode="auto">
          <a:xfrm>
            <a:off x="364490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22">
            <a:extLst>
              <a:ext uri="{FF2B5EF4-FFF2-40B4-BE49-F238E27FC236}">
                <a16:creationId xmlns:a16="http://schemas.microsoft.com/office/drawing/2014/main" id="{16ED07AB-2E8B-4BA0-A92A-60E40633B488}"/>
              </a:ext>
            </a:extLst>
          </p:cNvPr>
          <p:cNvSpPr>
            <a:spLocks noChangeShapeType="1"/>
          </p:cNvSpPr>
          <p:nvPr/>
        </p:nvSpPr>
        <p:spPr bwMode="auto">
          <a:xfrm flipH="1">
            <a:off x="3690938" y="2481263"/>
            <a:ext cx="0" cy="142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4771B99C-2598-42BB-BD30-F9486CDF903C}"/>
              </a:ext>
            </a:extLst>
          </p:cNvPr>
          <p:cNvSpPr>
            <a:spLocks/>
          </p:cNvSpPr>
          <p:nvPr/>
        </p:nvSpPr>
        <p:spPr bwMode="auto">
          <a:xfrm>
            <a:off x="3781425" y="2609850"/>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765F520C-0B30-4785-8706-6A40D1182B58}"/>
              </a:ext>
            </a:extLst>
          </p:cNvPr>
          <p:cNvSpPr>
            <a:spLocks noChangeShapeType="1"/>
          </p:cNvSpPr>
          <p:nvPr/>
        </p:nvSpPr>
        <p:spPr bwMode="auto">
          <a:xfrm>
            <a:off x="38290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5">
            <a:extLst>
              <a:ext uri="{FF2B5EF4-FFF2-40B4-BE49-F238E27FC236}">
                <a16:creationId xmlns:a16="http://schemas.microsoft.com/office/drawing/2014/main" id="{EAD6C173-E06F-4A2E-8B18-45AC52717037}"/>
              </a:ext>
            </a:extLst>
          </p:cNvPr>
          <p:cNvSpPr>
            <a:spLocks/>
          </p:cNvSpPr>
          <p:nvPr/>
        </p:nvSpPr>
        <p:spPr bwMode="auto">
          <a:xfrm>
            <a:off x="3933825"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7D758E6-219D-4827-A0EF-99AFB3167878}"/>
              </a:ext>
            </a:extLst>
          </p:cNvPr>
          <p:cNvSpPr>
            <a:spLocks noChangeShapeType="1"/>
          </p:cNvSpPr>
          <p:nvPr/>
        </p:nvSpPr>
        <p:spPr bwMode="auto">
          <a:xfrm>
            <a:off x="3981450"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7">
            <a:extLst>
              <a:ext uri="{FF2B5EF4-FFF2-40B4-BE49-F238E27FC236}">
                <a16:creationId xmlns:a16="http://schemas.microsoft.com/office/drawing/2014/main" id="{B27165B5-2371-4D64-80EC-3081738C30FD}"/>
              </a:ext>
            </a:extLst>
          </p:cNvPr>
          <p:cNvSpPr>
            <a:spLocks/>
          </p:cNvSpPr>
          <p:nvPr/>
        </p:nvSpPr>
        <p:spPr bwMode="auto">
          <a:xfrm>
            <a:off x="4071938" y="2609850"/>
            <a:ext cx="96837" cy="95250"/>
          </a:xfrm>
          <a:custGeom>
            <a:avLst/>
            <a:gdLst>
              <a:gd name="T0" fmla="*/ 0 w 17255"/>
              <a:gd name="T1" fmla="*/ 35975 h 21600"/>
              <a:gd name="T2" fmla="*/ 543460 w 17255"/>
              <a:gd name="T3" fmla="*/ 33950 h 21600"/>
              <a:gd name="T4" fmla="*/ 275465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AE0D9A18-598F-4518-85D9-50A3556D515C}"/>
              </a:ext>
            </a:extLst>
          </p:cNvPr>
          <p:cNvSpPr>
            <a:spLocks noChangeShapeType="1"/>
          </p:cNvSpPr>
          <p:nvPr/>
        </p:nvSpPr>
        <p:spPr bwMode="auto">
          <a:xfrm>
            <a:off x="4113213" y="2476500"/>
            <a:ext cx="0" cy="1539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29">
            <a:extLst>
              <a:ext uri="{FF2B5EF4-FFF2-40B4-BE49-F238E27FC236}">
                <a16:creationId xmlns:a16="http://schemas.microsoft.com/office/drawing/2014/main" id="{861BC8E7-7580-4D85-B51B-F5EE68B1FCA4}"/>
              </a:ext>
            </a:extLst>
          </p:cNvPr>
          <p:cNvSpPr>
            <a:spLocks/>
          </p:cNvSpPr>
          <p:nvPr/>
        </p:nvSpPr>
        <p:spPr bwMode="auto">
          <a:xfrm>
            <a:off x="4210050" y="2609850"/>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D100DBE-0228-4670-A74F-2C658C44A5F6}"/>
              </a:ext>
            </a:extLst>
          </p:cNvPr>
          <p:cNvSpPr>
            <a:spLocks noChangeShapeType="1"/>
          </p:cNvSpPr>
          <p:nvPr/>
        </p:nvSpPr>
        <p:spPr bwMode="auto">
          <a:xfrm>
            <a:off x="4257675" y="2481263"/>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04F633CE-FC43-4ACC-99E3-AE902A83C3E6}"/>
              </a:ext>
            </a:extLst>
          </p:cNvPr>
          <p:cNvSpPr>
            <a:spLocks noChangeShapeType="1"/>
          </p:cNvSpPr>
          <p:nvPr/>
        </p:nvSpPr>
        <p:spPr bwMode="auto">
          <a:xfrm flipH="1">
            <a:off x="4402138" y="2470150"/>
            <a:ext cx="0" cy="244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255F4DE7-C2DE-4996-8DEB-1FD20010E5ED}"/>
              </a:ext>
            </a:extLst>
          </p:cNvPr>
          <p:cNvSpPr>
            <a:spLocks/>
          </p:cNvSpPr>
          <p:nvPr/>
        </p:nvSpPr>
        <p:spPr bwMode="auto">
          <a:xfrm>
            <a:off x="343058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7C895E51-29FE-4D55-A474-5F3217D80D39}"/>
              </a:ext>
            </a:extLst>
          </p:cNvPr>
          <p:cNvSpPr>
            <a:spLocks noChangeShapeType="1"/>
          </p:cNvSpPr>
          <p:nvPr/>
        </p:nvSpPr>
        <p:spPr bwMode="auto">
          <a:xfrm>
            <a:off x="3478213"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4">
            <a:extLst>
              <a:ext uri="{FF2B5EF4-FFF2-40B4-BE49-F238E27FC236}">
                <a16:creationId xmlns:a16="http://schemas.microsoft.com/office/drawing/2014/main" id="{13344387-93A1-4D71-B369-8B3BABECC6DA}"/>
              </a:ext>
            </a:extLst>
          </p:cNvPr>
          <p:cNvSpPr>
            <a:spLocks/>
          </p:cNvSpPr>
          <p:nvPr/>
        </p:nvSpPr>
        <p:spPr bwMode="auto">
          <a:xfrm>
            <a:off x="3781425" y="1817688"/>
            <a:ext cx="96838" cy="95250"/>
          </a:xfrm>
          <a:custGeom>
            <a:avLst/>
            <a:gdLst>
              <a:gd name="T0" fmla="*/ 0 w 17255"/>
              <a:gd name="T1" fmla="*/ 35975 h 21600"/>
              <a:gd name="T2" fmla="*/ 543471 w 17255"/>
              <a:gd name="T3" fmla="*/ 33950 h 21600"/>
              <a:gd name="T4" fmla="*/ 275468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5">
            <a:extLst>
              <a:ext uri="{FF2B5EF4-FFF2-40B4-BE49-F238E27FC236}">
                <a16:creationId xmlns:a16="http://schemas.microsoft.com/office/drawing/2014/main" id="{5D0A960A-4FF0-4925-9A00-9AEFAC67E2BD}"/>
              </a:ext>
            </a:extLst>
          </p:cNvPr>
          <p:cNvSpPr>
            <a:spLocks noChangeShapeType="1"/>
          </p:cNvSpPr>
          <p:nvPr/>
        </p:nvSpPr>
        <p:spPr bwMode="auto">
          <a:xfrm>
            <a:off x="3829050" y="1708150"/>
            <a:ext cx="0" cy="119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6">
            <a:extLst>
              <a:ext uri="{FF2B5EF4-FFF2-40B4-BE49-F238E27FC236}">
                <a16:creationId xmlns:a16="http://schemas.microsoft.com/office/drawing/2014/main" id="{2BFDDB7B-D01D-44F6-B2C2-95204737162C}"/>
              </a:ext>
            </a:extLst>
          </p:cNvPr>
          <p:cNvSpPr>
            <a:spLocks/>
          </p:cNvSpPr>
          <p:nvPr/>
        </p:nvSpPr>
        <p:spPr bwMode="auto">
          <a:xfrm>
            <a:off x="4148138" y="1817688"/>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274DD875-E7C6-45BE-95A8-2A1FEB9DB71D}"/>
              </a:ext>
            </a:extLst>
          </p:cNvPr>
          <p:cNvSpPr>
            <a:spLocks noChangeShapeType="1"/>
          </p:cNvSpPr>
          <p:nvPr/>
        </p:nvSpPr>
        <p:spPr bwMode="auto">
          <a:xfrm>
            <a:off x="4194175" y="172243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Freeform 38">
            <a:extLst>
              <a:ext uri="{FF2B5EF4-FFF2-40B4-BE49-F238E27FC236}">
                <a16:creationId xmlns:a16="http://schemas.microsoft.com/office/drawing/2014/main" id="{8611FD42-6762-47E5-8EC4-B71645CD6949}"/>
              </a:ext>
            </a:extLst>
          </p:cNvPr>
          <p:cNvSpPr>
            <a:spLocks/>
          </p:cNvSpPr>
          <p:nvPr/>
        </p:nvSpPr>
        <p:spPr bwMode="auto">
          <a:xfrm>
            <a:off x="5043488" y="1717675"/>
            <a:ext cx="708025" cy="487363"/>
          </a:xfrm>
          <a:custGeom>
            <a:avLst/>
            <a:gdLst>
              <a:gd name="T0" fmla="*/ 0 w 449"/>
              <a:gd name="T1" fmla="*/ 0 h 409"/>
              <a:gd name="T2" fmla="*/ 0 w 449"/>
              <a:gd name="T3" fmla="*/ 579319699 h 409"/>
              <a:gd name="T4" fmla="*/ 1113992974 w 449"/>
              <a:gd name="T5" fmla="*/ 579319699 h 409"/>
              <a:gd name="T6" fmla="*/ 0 60000 65536"/>
              <a:gd name="T7" fmla="*/ 0 60000 65536"/>
              <a:gd name="T8" fmla="*/ 0 60000 65536"/>
            </a:gdLst>
            <a:ahLst/>
            <a:cxnLst>
              <a:cxn ang="T6">
                <a:pos x="T0" y="T1"/>
              </a:cxn>
              <a:cxn ang="T7">
                <a:pos x="T2" y="T3"/>
              </a:cxn>
              <a:cxn ang="T8">
                <a:pos x="T4" y="T5"/>
              </a:cxn>
            </a:cxnLst>
            <a:rect l="0" t="0" r="r" b="b"/>
            <a:pathLst>
              <a:path w="449" h="409">
                <a:moveTo>
                  <a:pt x="0" y="0"/>
                </a:moveTo>
                <a:lnTo>
                  <a:pt x="0" y="408"/>
                </a:lnTo>
                <a:lnTo>
                  <a:pt x="448" y="40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Rectangle 39">
            <a:extLst>
              <a:ext uri="{FF2B5EF4-FFF2-40B4-BE49-F238E27FC236}">
                <a16:creationId xmlns:a16="http://schemas.microsoft.com/office/drawing/2014/main" id="{42A7510F-660E-43D1-B03C-1AC4393BABB4}"/>
              </a:ext>
            </a:extLst>
          </p:cNvPr>
          <p:cNvSpPr>
            <a:spLocks noChangeArrowheads="1"/>
          </p:cNvSpPr>
          <p:nvPr/>
        </p:nvSpPr>
        <p:spPr bwMode="auto">
          <a:xfrm>
            <a:off x="5761038" y="2044700"/>
            <a:ext cx="1258887" cy="1881188"/>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0">
            <a:extLst>
              <a:ext uri="{FF2B5EF4-FFF2-40B4-BE49-F238E27FC236}">
                <a16:creationId xmlns:a16="http://schemas.microsoft.com/office/drawing/2014/main" id="{47DBA1D7-A1C6-4797-B0AB-DB32DB7E0B02}"/>
              </a:ext>
            </a:extLst>
          </p:cNvPr>
          <p:cNvSpPr>
            <a:spLocks noChangeArrowheads="1"/>
          </p:cNvSpPr>
          <p:nvPr/>
        </p:nvSpPr>
        <p:spPr bwMode="auto">
          <a:xfrm>
            <a:off x="5999163" y="2709863"/>
            <a:ext cx="8112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Control</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1" name="Rectangle 41">
            <a:extLst>
              <a:ext uri="{FF2B5EF4-FFF2-40B4-BE49-F238E27FC236}">
                <a16:creationId xmlns:a16="http://schemas.microsoft.com/office/drawing/2014/main" id="{02230C92-2F37-4FCC-97C2-EFA9E94664FD}"/>
              </a:ext>
            </a:extLst>
          </p:cNvPr>
          <p:cNvSpPr>
            <a:spLocks noChangeArrowheads="1"/>
          </p:cNvSpPr>
          <p:nvPr/>
        </p:nvSpPr>
        <p:spPr bwMode="auto">
          <a:xfrm>
            <a:off x="6113463" y="2860675"/>
            <a:ext cx="5937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logic</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52" name="Rectangle 42">
            <a:extLst>
              <a:ext uri="{FF2B5EF4-FFF2-40B4-BE49-F238E27FC236}">
                <a16:creationId xmlns:a16="http://schemas.microsoft.com/office/drawing/2014/main" id="{4BB116DC-77F1-4BB4-987C-0B572F7155B3}"/>
              </a:ext>
            </a:extLst>
          </p:cNvPr>
          <p:cNvSpPr>
            <a:spLocks noChangeArrowheads="1"/>
          </p:cNvSpPr>
          <p:nvPr/>
        </p:nvSpPr>
        <p:spPr bwMode="auto">
          <a:xfrm>
            <a:off x="6073775" y="3006725"/>
            <a:ext cx="6429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gates</a:t>
            </a:r>
          </a:p>
        </p:txBody>
      </p:sp>
      <p:sp>
        <p:nvSpPr>
          <p:cNvPr id="53" name="Arc 43">
            <a:extLst>
              <a:ext uri="{FF2B5EF4-FFF2-40B4-BE49-F238E27FC236}">
                <a16:creationId xmlns:a16="http://schemas.microsoft.com/office/drawing/2014/main" id="{F35D2D95-82A0-4605-B2C1-BA84A5264DD3}"/>
              </a:ext>
            </a:extLst>
          </p:cNvPr>
          <p:cNvSpPr>
            <a:spLocks/>
          </p:cNvSpPr>
          <p:nvPr/>
        </p:nvSpPr>
        <p:spPr bwMode="auto">
          <a:xfrm>
            <a:off x="2927350" y="2551113"/>
            <a:ext cx="95250" cy="95250"/>
          </a:xfrm>
          <a:custGeom>
            <a:avLst/>
            <a:gdLst>
              <a:gd name="T0" fmla="*/ 0 w 17255"/>
              <a:gd name="T1" fmla="*/ 35975 h 21600"/>
              <a:gd name="T2" fmla="*/ 525793 w 17255"/>
              <a:gd name="T3" fmla="*/ 33950 h 21600"/>
              <a:gd name="T4" fmla="*/ 266507 w 17255"/>
              <a:gd name="T5" fmla="*/ 420026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Line 44">
            <a:extLst>
              <a:ext uri="{FF2B5EF4-FFF2-40B4-BE49-F238E27FC236}">
                <a16:creationId xmlns:a16="http://schemas.microsoft.com/office/drawing/2014/main" id="{A156BED0-822A-49D7-B8C2-3ADB3802D485}"/>
              </a:ext>
            </a:extLst>
          </p:cNvPr>
          <p:cNvSpPr>
            <a:spLocks noChangeShapeType="1"/>
          </p:cNvSpPr>
          <p:nvPr/>
        </p:nvSpPr>
        <p:spPr bwMode="auto">
          <a:xfrm>
            <a:off x="2965450" y="1722438"/>
            <a:ext cx="0" cy="866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Arc 45">
            <a:extLst>
              <a:ext uri="{FF2B5EF4-FFF2-40B4-BE49-F238E27FC236}">
                <a16:creationId xmlns:a16="http://schemas.microsoft.com/office/drawing/2014/main" id="{6C4E956A-6B0E-4C09-B4EF-F3C6EAEF8B64}"/>
              </a:ext>
            </a:extLst>
          </p:cNvPr>
          <p:cNvSpPr>
            <a:spLocks/>
          </p:cNvSpPr>
          <p:nvPr/>
        </p:nvSpPr>
        <p:spPr bwMode="auto">
          <a:xfrm>
            <a:off x="5637213" y="2667000"/>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6">
            <a:extLst>
              <a:ext uri="{FF2B5EF4-FFF2-40B4-BE49-F238E27FC236}">
                <a16:creationId xmlns:a16="http://schemas.microsoft.com/office/drawing/2014/main" id="{B6EFCA43-637E-413D-BB00-97E09974DC95}"/>
              </a:ext>
            </a:extLst>
          </p:cNvPr>
          <p:cNvSpPr>
            <a:spLocks noChangeShapeType="1"/>
          </p:cNvSpPr>
          <p:nvPr/>
        </p:nvSpPr>
        <p:spPr bwMode="auto">
          <a:xfrm>
            <a:off x="4414838" y="2714625"/>
            <a:ext cx="1220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Arc 47">
            <a:extLst>
              <a:ext uri="{FF2B5EF4-FFF2-40B4-BE49-F238E27FC236}">
                <a16:creationId xmlns:a16="http://schemas.microsoft.com/office/drawing/2014/main" id="{B532D73A-317C-4C25-BC34-36430719A21C}"/>
              </a:ext>
            </a:extLst>
          </p:cNvPr>
          <p:cNvSpPr>
            <a:spLocks/>
          </p:cNvSpPr>
          <p:nvPr/>
        </p:nvSpPr>
        <p:spPr bwMode="auto">
          <a:xfrm>
            <a:off x="5637213" y="2944813"/>
            <a:ext cx="119062" cy="74612"/>
          </a:xfrm>
          <a:custGeom>
            <a:avLst/>
            <a:gdLst>
              <a:gd name="T0" fmla="*/ 53049 w 21600"/>
              <a:gd name="T1" fmla="*/ 322628 h 17255"/>
              <a:gd name="T2" fmla="*/ 56207 w 21600"/>
              <a:gd name="T3" fmla="*/ 0 h 17255"/>
              <a:gd name="T4" fmla="*/ 656285 w 21600"/>
              <a:gd name="T5" fmla="*/ 163528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51CE5779-FF98-4CC1-8CD3-BE7FA864BBB7}"/>
              </a:ext>
            </a:extLst>
          </p:cNvPr>
          <p:cNvSpPr>
            <a:spLocks noChangeShapeType="1"/>
          </p:cNvSpPr>
          <p:nvPr/>
        </p:nvSpPr>
        <p:spPr bwMode="auto">
          <a:xfrm>
            <a:off x="3408363" y="2990850"/>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150576DF-7EEE-49BF-92BA-82B00DF89B89}"/>
              </a:ext>
            </a:extLst>
          </p:cNvPr>
          <p:cNvSpPr>
            <a:spLocks/>
          </p:cNvSpPr>
          <p:nvPr/>
        </p:nvSpPr>
        <p:spPr bwMode="auto">
          <a:xfrm>
            <a:off x="5637213" y="3171825"/>
            <a:ext cx="119062" cy="74613"/>
          </a:xfrm>
          <a:custGeom>
            <a:avLst/>
            <a:gdLst>
              <a:gd name="T0" fmla="*/ 53049 w 21600"/>
              <a:gd name="T1" fmla="*/ 322637 h 17255"/>
              <a:gd name="T2" fmla="*/ 56207 w 21600"/>
              <a:gd name="T3" fmla="*/ 0 h 17255"/>
              <a:gd name="T4" fmla="*/ 656285 w 21600"/>
              <a:gd name="T5" fmla="*/ 16353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45C079EC-34EF-4FC2-B92C-18AA262766FD}"/>
              </a:ext>
            </a:extLst>
          </p:cNvPr>
          <p:cNvSpPr>
            <a:spLocks noChangeShapeType="1"/>
          </p:cNvSpPr>
          <p:nvPr/>
        </p:nvSpPr>
        <p:spPr bwMode="auto">
          <a:xfrm>
            <a:off x="2974975" y="3217863"/>
            <a:ext cx="2660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30928AC9-B03F-411D-B70E-761BE1CD2EBA}"/>
              </a:ext>
            </a:extLst>
          </p:cNvPr>
          <p:cNvSpPr>
            <a:spLocks noChangeArrowheads="1"/>
          </p:cNvSpPr>
          <p:nvPr/>
        </p:nvSpPr>
        <p:spPr bwMode="auto">
          <a:xfrm>
            <a:off x="4878388" y="2459038"/>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62" name="Rectangle 52">
            <a:extLst>
              <a:ext uri="{FF2B5EF4-FFF2-40B4-BE49-F238E27FC236}">
                <a16:creationId xmlns:a16="http://schemas.microsoft.com/office/drawing/2014/main" id="{023634A1-C329-49C1-864F-404E277922E7}"/>
              </a:ext>
            </a:extLst>
          </p:cNvPr>
          <p:cNvSpPr>
            <a:spLocks noChangeArrowheads="1"/>
          </p:cNvSpPr>
          <p:nvPr/>
        </p:nvSpPr>
        <p:spPr bwMode="auto">
          <a:xfrm>
            <a:off x="4999038" y="250825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3" name="Arc 53">
            <a:extLst>
              <a:ext uri="{FF2B5EF4-FFF2-40B4-BE49-F238E27FC236}">
                <a16:creationId xmlns:a16="http://schemas.microsoft.com/office/drawing/2014/main" id="{EBD70944-8E13-406F-965F-0F51ABD7CB15}"/>
              </a:ext>
            </a:extLst>
          </p:cNvPr>
          <p:cNvSpPr>
            <a:spLocks/>
          </p:cNvSpPr>
          <p:nvPr/>
        </p:nvSpPr>
        <p:spPr bwMode="auto">
          <a:xfrm>
            <a:off x="5637213" y="3389313"/>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6CC3A731-2620-4137-BE7C-4E5E62C440D7}"/>
              </a:ext>
            </a:extLst>
          </p:cNvPr>
          <p:cNvSpPr>
            <a:spLocks noChangeShapeType="1"/>
          </p:cNvSpPr>
          <p:nvPr/>
        </p:nvSpPr>
        <p:spPr bwMode="auto">
          <a:xfrm>
            <a:off x="3408363" y="3436938"/>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5">
            <a:extLst>
              <a:ext uri="{FF2B5EF4-FFF2-40B4-BE49-F238E27FC236}">
                <a16:creationId xmlns:a16="http://schemas.microsoft.com/office/drawing/2014/main" id="{8AD4A8D8-7B60-445A-A9D4-C464C4ED6FD2}"/>
              </a:ext>
            </a:extLst>
          </p:cNvPr>
          <p:cNvSpPr>
            <a:spLocks noChangeShapeType="1"/>
          </p:cNvSpPr>
          <p:nvPr/>
        </p:nvSpPr>
        <p:spPr bwMode="auto">
          <a:xfrm flipH="1">
            <a:off x="3402013" y="3441700"/>
            <a:ext cx="0" cy="500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6">
            <a:extLst>
              <a:ext uri="{FF2B5EF4-FFF2-40B4-BE49-F238E27FC236}">
                <a16:creationId xmlns:a16="http://schemas.microsoft.com/office/drawing/2014/main" id="{2729B9EF-2A2D-490E-996C-F0997AB2D01E}"/>
              </a:ext>
            </a:extLst>
          </p:cNvPr>
          <p:cNvSpPr>
            <a:spLocks/>
          </p:cNvSpPr>
          <p:nvPr/>
        </p:nvSpPr>
        <p:spPr bwMode="auto">
          <a:xfrm>
            <a:off x="5637213" y="3675063"/>
            <a:ext cx="119062" cy="77787"/>
          </a:xfrm>
          <a:custGeom>
            <a:avLst/>
            <a:gdLst>
              <a:gd name="T0" fmla="*/ 53049 w 21600"/>
              <a:gd name="T1" fmla="*/ 350670 h 17255"/>
              <a:gd name="T2" fmla="*/ 56207 w 21600"/>
              <a:gd name="T3" fmla="*/ 0 h 17255"/>
              <a:gd name="T4" fmla="*/ 656285 w 21600"/>
              <a:gd name="T5" fmla="*/ 177745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7">
            <a:extLst>
              <a:ext uri="{FF2B5EF4-FFF2-40B4-BE49-F238E27FC236}">
                <a16:creationId xmlns:a16="http://schemas.microsoft.com/office/drawing/2014/main" id="{8BE90B33-5A73-4769-B6B7-B05695F067AD}"/>
              </a:ext>
            </a:extLst>
          </p:cNvPr>
          <p:cNvSpPr>
            <a:spLocks noChangeShapeType="1"/>
          </p:cNvSpPr>
          <p:nvPr/>
        </p:nvSpPr>
        <p:spPr bwMode="auto">
          <a:xfrm>
            <a:off x="4629150" y="3724275"/>
            <a:ext cx="1006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FFE17833-6543-4E09-B0BB-E8C8442BD3F5}"/>
              </a:ext>
            </a:extLst>
          </p:cNvPr>
          <p:cNvSpPr>
            <a:spLocks noChangeShapeType="1"/>
          </p:cNvSpPr>
          <p:nvPr/>
        </p:nvSpPr>
        <p:spPr bwMode="auto">
          <a:xfrm>
            <a:off x="4622800" y="3724275"/>
            <a:ext cx="0" cy="217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Rectangle 59">
            <a:extLst>
              <a:ext uri="{FF2B5EF4-FFF2-40B4-BE49-F238E27FC236}">
                <a16:creationId xmlns:a16="http://schemas.microsoft.com/office/drawing/2014/main" id="{6F992AD5-C1BA-48D7-8E6F-0AA2B1791BFC}"/>
              </a:ext>
            </a:extLst>
          </p:cNvPr>
          <p:cNvSpPr>
            <a:spLocks noChangeArrowheads="1"/>
          </p:cNvSpPr>
          <p:nvPr/>
        </p:nvSpPr>
        <p:spPr bwMode="auto">
          <a:xfrm>
            <a:off x="3270250" y="3944938"/>
            <a:ext cx="1546225" cy="54610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0" name="Rectangle 60">
            <a:extLst>
              <a:ext uri="{FF2B5EF4-FFF2-40B4-BE49-F238E27FC236}">
                <a16:creationId xmlns:a16="http://schemas.microsoft.com/office/drawing/2014/main" id="{23F35F14-D449-4C33-9E3C-D90FAF08706B}"/>
              </a:ext>
            </a:extLst>
          </p:cNvPr>
          <p:cNvSpPr>
            <a:spLocks noChangeArrowheads="1"/>
          </p:cNvSpPr>
          <p:nvPr/>
        </p:nvSpPr>
        <p:spPr bwMode="auto">
          <a:xfrm>
            <a:off x="3228975" y="3944938"/>
            <a:ext cx="15414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15   14  . . . .  2  1  0</a:t>
            </a:r>
          </a:p>
        </p:txBody>
      </p:sp>
      <p:sp>
        <p:nvSpPr>
          <p:cNvPr id="71" name="Arc 61">
            <a:extLst>
              <a:ext uri="{FF2B5EF4-FFF2-40B4-BE49-F238E27FC236}">
                <a16:creationId xmlns:a16="http://schemas.microsoft.com/office/drawing/2014/main" id="{04406413-C7D7-481F-9AB2-68E6D41C8F30}"/>
              </a:ext>
            </a:extLst>
          </p:cNvPr>
          <p:cNvSpPr>
            <a:spLocks/>
          </p:cNvSpPr>
          <p:nvPr/>
        </p:nvSpPr>
        <p:spPr bwMode="auto">
          <a:xfrm>
            <a:off x="3644900" y="3713163"/>
            <a:ext cx="95250" cy="95250"/>
          </a:xfrm>
          <a:custGeom>
            <a:avLst/>
            <a:gdLst>
              <a:gd name="T0" fmla="*/ 519501 w 17464"/>
              <a:gd name="T1" fmla="*/ 385198 h 21600"/>
              <a:gd name="T2" fmla="*/ 0 w 17464"/>
              <a:gd name="T3" fmla="*/ 383139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2">
            <a:extLst>
              <a:ext uri="{FF2B5EF4-FFF2-40B4-BE49-F238E27FC236}">
                <a16:creationId xmlns:a16="http://schemas.microsoft.com/office/drawing/2014/main" id="{038E435A-4BBA-44D5-9AF5-0A26A2C9C319}"/>
              </a:ext>
            </a:extLst>
          </p:cNvPr>
          <p:cNvSpPr>
            <a:spLocks noChangeShapeType="1"/>
          </p:cNvSpPr>
          <p:nvPr/>
        </p:nvSpPr>
        <p:spPr bwMode="auto">
          <a:xfrm flipV="1">
            <a:off x="369093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3">
            <a:extLst>
              <a:ext uri="{FF2B5EF4-FFF2-40B4-BE49-F238E27FC236}">
                <a16:creationId xmlns:a16="http://schemas.microsoft.com/office/drawing/2014/main" id="{71F151E5-D04A-44DF-A7F8-2ECA45F681F1}"/>
              </a:ext>
            </a:extLst>
          </p:cNvPr>
          <p:cNvSpPr>
            <a:spLocks/>
          </p:cNvSpPr>
          <p:nvPr/>
        </p:nvSpPr>
        <p:spPr bwMode="auto">
          <a:xfrm>
            <a:off x="42846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2D8C5FA3-9811-4118-8FFA-51F6670CB72A}"/>
              </a:ext>
            </a:extLst>
          </p:cNvPr>
          <p:cNvSpPr>
            <a:spLocks noChangeShapeType="1"/>
          </p:cNvSpPr>
          <p:nvPr/>
        </p:nvSpPr>
        <p:spPr bwMode="auto">
          <a:xfrm flipV="1">
            <a:off x="43322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1A7B53BB-09F0-49D6-B04E-255A673CDB0C}"/>
              </a:ext>
            </a:extLst>
          </p:cNvPr>
          <p:cNvSpPr>
            <a:spLocks/>
          </p:cNvSpPr>
          <p:nvPr/>
        </p:nvSpPr>
        <p:spPr bwMode="auto">
          <a:xfrm>
            <a:off x="4424363" y="3713163"/>
            <a:ext cx="96837" cy="95250"/>
          </a:xfrm>
          <a:custGeom>
            <a:avLst/>
            <a:gdLst>
              <a:gd name="T0" fmla="*/ 536956 w 17464"/>
              <a:gd name="T1" fmla="*/ 385198 h 21600"/>
              <a:gd name="T2" fmla="*/ 0 w 17464"/>
              <a:gd name="T3" fmla="*/ 383139 h 21600"/>
              <a:gd name="T4" fmla="*/ 27216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8A7CD08B-693D-4A07-BD32-A2C4978B4E55}"/>
              </a:ext>
            </a:extLst>
          </p:cNvPr>
          <p:cNvSpPr>
            <a:spLocks noChangeShapeType="1"/>
          </p:cNvSpPr>
          <p:nvPr/>
        </p:nvSpPr>
        <p:spPr bwMode="auto">
          <a:xfrm flipV="1">
            <a:off x="4471988" y="3787775"/>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67">
            <a:extLst>
              <a:ext uri="{FF2B5EF4-FFF2-40B4-BE49-F238E27FC236}">
                <a16:creationId xmlns:a16="http://schemas.microsoft.com/office/drawing/2014/main" id="{0CF68676-05CD-4F61-9E2F-579D49D98678}"/>
              </a:ext>
            </a:extLst>
          </p:cNvPr>
          <p:cNvSpPr>
            <a:spLocks noChangeArrowheads="1"/>
          </p:cNvSpPr>
          <p:nvPr/>
        </p:nvSpPr>
        <p:spPr bwMode="auto">
          <a:xfrm>
            <a:off x="3633788" y="4103688"/>
            <a:ext cx="6032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 x 16</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8" name="Rectangle 68">
            <a:extLst>
              <a:ext uri="{FF2B5EF4-FFF2-40B4-BE49-F238E27FC236}">
                <a16:creationId xmlns:a16="http://schemas.microsoft.com/office/drawing/2014/main" id="{5C020CCF-64DD-43D7-A432-180D2A422A62}"/>
              </a:ext>
            </a:extLst>
          </p:cNvPr>
          <p:cNvSpPr>
            <a:spLocks noChangeArrowheads="1"/>
          </p:cNvSpPr>
          <p:nvPr/>
        </p:nvSpPr>
        <p:spPr bwMode="auto">
          <a:xfrm>
            <a:off x="3276600" y="4238625"/>
            <a:ext cx="153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 decoder</a:t>
            </a:r>
          </a:p>
        </p:txBody>
      </p:sp>
      <p:sp>
        <p:nvSpPr>
          <p:cNvPr id="79" name="Rectangle 69">
            <a:extLst>
              <a:ext uri="{FF2B5EF4-FFF2-40B4-BE49-F238E27FC236}">
                <a16:creationId xmlns:a16="http://schemas.microsoft.com/office/drawing/2014/main" id="{1963E072-FE5E-404A-96B5-4778B4F5F500}"/>
              </a:ext>
            </a:extLst>
          </p:cNvPr>
          <p:cNvSpPr>
            <a:spLocks noChangeArrowheads="1"/>
          </p:cNvSpPr>
          <p:nvPr/>
        </p:nvSpPr>
        <p:spPr bwMode="auto">
          <a:xfrm>
            <a:off x="3695700" y="4775200"/>
            <a:ext cx="5032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4-bit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0" name="Rectangle 70">
            <a:extLst>
              <a:ext uri="{FF2B5EF4-FFF2-40B4-BE49-F238E27FC236}">
                <a16:creationId xmlns:a16="http://schemas.microsoft.com/office/drawing/2014/main" id="{30D92C7B-6C83-4187-880C-5B5019285BDE}"/>
              </a:ext>
            </a:extLst>
          </p:cNvPr>
          <p:cNvSpPr>
            <a:spLocks noChangeArrowheads="1"/>
          </p:cNvSpPr>
          <p:nvPr/>
        </p:nvSpPr>
        <p:spPr bwMode="auto">
          <a:xfrm>
            <a:off x="3481388" y="4916488"/>
            <a:ext cx="882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sequence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1" name="Rectangle 71">
            <a:extLst>
              <a:ext uri="{FF2B5EF4-FFF2-40B4-BE49-F238E27FC236}">
                <a16:creationId xmlns:a16="http://schemas.microsoft.com/office/drawing/2014/main" id="{3D3197D4-BC73-4F57-95E6-D60BD46EFBBA}"/>
              </a:ext>
            </a:extLst>
          </p:cNvPr>
          <p:cNvSpPr>
            <a:spLocks noChangeArrowheads="1"/>
          </p:cNvSpPr>
          <p:nvPr/>
        </p:nvSpPr>
        <p:spPr bwMode="auto">
          <a:xfrm>
            <a:off x="3568700" y="5051425"/>
            <a:ext cx="739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counter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82" name="Rectangle 72">
            <a:extLst>
              <a:ext uri="{FF2B5EF4-FFF2-40B4-BE49-F238E27FC236}">
                <a16:creationId xmlns:a16="http://schemas.microsoft.com/office/drawing/2014/main" id="{4D5CD241-36A9-4414-B3E4-4C5485B46549}"/>
              </a:ext>
            </a:extLst>
          </p:cNvPr>
          <p:cNvSpPr>
            <a:spLocks noChangeArrowheads="1"/>
          </p:cNvSpPr>
          <p:nvPr/>
        </p:nvSpPr>
        <p:spPr bwMode="auto">
          <a:xfrm>
            <a:off x="3683000" y="51911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83" name="Arc 73">
            <a:extLst>
              <a:ext uri="{FF2B5EF4-FFF2-40B4-BE49-F238E27FC236}">
                <a16:creationId xmlns:a16="http://schemas.microsoft.com/office/drawing/2014/main" id="{D5463F14-E6D4-4B27-9F95-886DCA679679}"/>
              </a:ext>
            </a:extLst>
          </p:cNvPr>
          <p:cNvSpPr>
            <a:spLocks/>
          </p:cNvSpPr>
          <p:nvPr/>
        </p:nvSpPr>
        <p:spPr bwMode="auto">
          <a:xfrm>
            <a:off x="3568700"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4">
            <a:extLst>
              <a:ext uri="{FF2B5EF4-FFF2-40B4-BE49-F238E27FC236}">
                <a16:creationId xmlns:a16="http://schemas.microsoft.com/office/drawing/2014/main" id="{D604EDD7-5943-44B8-AC21-69A0D6E9D988}"/>
              </a:ext>
            </a:extLst>
          </p:cNvPr>
          <p:cNvSpPr>
            <a:spLocks noChangeShapeType="1"/>
          </p:cNvSpPr>
          <p:nvPr/>
        </p:nvSpPr>
        <p:spPr bwMode="auto">
          <a:xfrm flipV="1">
            <a:off x="361632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5">
            <a:extLst>
              <a:ext uri="{FF2B5EF4-FFF2-40B4-BE49-F238E27FC236}">
                <a16:creationId xmlns:a16="http://schemas.microsoft.com/office/drawing/2014/main" id="{14BA2A0D-8342-4EF3-B061-55C5C450F4F5}"/>
              </a:ext>
            </a:extLst>
          </p:cNvPr>
          <p:cNvSpPr>
            <a:spLocks/>
          </p:cNvSpPr>
          <p:nvPr/>
        </p:nvSpPr>
        <p:spPr bwMode="auto">
          <a:xfrm>
            <a:off x="3781425" y="4495800"/>
            <a:ext cx="96838" cy="93663"/>
          </a:xfrm>
          <a:custGeom>
            <a:avLst/>
            <a:gdLst>
              <a:gd name="T0" fmla="*/ 536967 w 17464"/>
              <a:gd name="T1" fmla="*/ 372471 h 21600"/>
              <a:gd name="T2" fmla="*/ 0 w 17464"/>
              <a:gd name="T3" fmla="*/ 370476 h 21600"/>
              <a:gd name="T4" fmla="*/ 272171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6">
            <a:extLst>
              <a:ext uri="{FF2B5EF4-FFF2-40B4-BE49-F238E27FC236}">
                <a16:creationId xmlns:a16="http://schemas.microsoft.com/office/drawing/2014/main" id="{7A88C9D8-FCE3-4C60-9B65-066CCA6C2D33}"/>
              </a:ext>
            </a:extLst>
          </p:cNvPr>
          <p:cNvSpPr>
            <a:spLocks/>
          </p:cNvSpPr>
          <p:nvPr/>
        </p:nvSpPr>
        <p:spPr bwMode="auto">
          <a:xfrm>
            <a:off x="3997325"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7">
            <a:extLst>
              <a:ext uri="{FF2B5EF4-FFF2-40B4-BE49-F238E27FC236}">
                <a16:creationId xmlns:a16="http://schemas.microsoft.com/office/drawing/2014/main" id="{3FCD1F6A-E018-4864-B3A3-04DE3948D5DB}"/>
              </a:ext>
            </a:extLst>
          </p:cNvPr>
          <p:cNvSpPr>
            <a:spLocks noChangeShapeType="1"/>
          </p:cNvSpPr>
          <p:nvPr/>
        </p:nvSpPr>
        <p:spPr bwMode="auto">
          <a:xfrm flipV="1">
            <a:off x="4043363"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8">
            <a:extLst>
              <a:ext uri="{FF2B5EF4-FFF2-40B4-BE49-F238E27FC236}">
                <a16:creationId xmlns:a16="http://schemas.microsoft.com/office/drawing/2014/main" id="{483E0AE9-A980-463E-83F8-7B267834ABDF}"/>
              </a:ext>
            </a:extLst>
          </p:cNvPr>
          <p:cNvSpPr>
            <a:spLocks/>
          </p:cNvSpPr>
          <p:nvPr/>
        </p:nvSpPr>
        <p:spPr bwMode="auto">
          <a:xfrm>
            <a:off x="4210050" y="4495800"/>
            <a:ext cx="95250" cy="93663"/>
          </a:xfrm>
          <a:custGeom>
            <a:avLst/>
            <a:gdLst>
              <a:gd name="T0" fmla="*/ 519501 w 17464"/>
              <a:gd name="T1" fmla="*/ 372471 h 21600"/>
              <a:gd name="T2" fmla="*/ 0 w 17464"/>
              <a:gd name="T3" fmla="*/ 370476 h 21600"/>
              <a:gd name="T4" fmla="*/ 263317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79">
            <a:extLst>
              <a:ext uri="{FF2B5EF4-FFF2-40B4-BE49-F238E27FC236}">
                <a16:creationId xmlns:a16="http://schemas.microsoft.com/office/drawing/2014/main" id="{F7C631AD-D097-4104-8447-6F754213287D}"/>
              </a:ext>
            </a:extLst>
          </p:cNvPr>
          <p:cNvSpPr>
            <a:spLocks noChangeShapeType="1"/>
          </p:cNvSpPr>
          <p:nvPr/>
        </p:nvSpPr>
        <p:spPr bwMode="auto">
          <a:xfrm flipV="1">
            <a:off x="4257675" y="456882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Arc 80">
            <a:extLst>
              <a:ext uri="{FF2B5EF4-FFF2-40B4-BE49-F238E27FC236}">
                <a16:creationId xmlns:a16="http://schemas.microsoft.com/office/drawing/2014/main" id="{B0513596-9174-46D1-9FB9-0D4CEB80475A}"/>
              </a:ext>
            </a:extLst>
          </p:cNvPr>
          <p:cNvSpPr>
            <a:spLocks/>
          </p:cNvSpPr>
          <p:nvPr/>
        </p:nvSpPr>
        <p:spPr bwMode="auto">
          <a:xfrm>
            <a:off x="4546600" y="4859338"/>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Line 81">
            <a:extLst>
              <a:ext uri="{FF2B5EF4-FFF2-40B4-BE49-F238E27FC236}">
                <a16:creationId xmlns:a16="http://schemas.microsoft.com/office/drawing/2014/main" id="{995EB7E8-7D1C-4D7B-9CF1-1500A308ECED}"/>
              </a:ext>
            </a:extLst>
          </p:cNvPr>
          <p:cNvSpPr>
            <a:spLocks noChangeShapeType="1"/>
          </p:cNvSpPr>
          <p:nvPr/>
        </p:nvSpPr>
        <p:spPr bwMode="auto">
          <a:xfrm>
            <a:off x="4652963" y="4902200"/>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Rectangle 82">
            <a:extLst>
              <a:ext uri="{FF2B5EF4-FFF2-40B4-BE49-F238E27FC236}">
                <a16:creationId xmlns:a16="http://schemas.microsoft.com/office/drawing/2014/main" id="{BD4E0BE7-3B20-4390-BE30-0AEBBAB42CE2}"/>
              </a:ext>
            </a:extLst>
          </p:cNvPr>
          <p:cNvSpPr>
            <a:spLocks noChangeArrowheads="1"/>
          </p:cNvSpPr>
          <p:nvPr/>
        </p:nvSpPr>
        <p:spPr bwMode="auto">
          <a:xfrm>
            <a:off x="5186363" y="4748213"/>
            <a:ext cx="1314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Increment (INR)</a:t>
            </a:r>
          </a:p>
        </p:txBody>
      </p:sp>
      <p:sp>
        <p:nvSpPr>
          <p:cNvPr id="93" name="Arc 83">
            <a:extLst>
              <a:ext uri="{FF2B5EF4-FFF2-40B4-BE49-F238E27FC236}">
                <a16:creationId xmlns:a16="http://schemas.microsoft.com/office/drawing/2014/main" id="{DF919E2D-8EA4-4799-9448-21EE7C2D199A}"/>
              </a:ext>
            </a:extLst>
          </p:cNvPr>
          <p:cNvSpPr>
            <a:spLocks/>
          </p:cNvSpPr>
          <p:nvPr/>
        </p:nvSpPr>
        <p:spPr bwMode="auto">
          <a:xfrm>
            <a:off x="4546600" y="5027613"/>
            <a:ext cx="120650" cy="76200"/>
          </a:xfrm>
          <a:custGeom>
            <a:avLst/>
            <a:gdLst>
              <a:gd name="T0" fmla="*/ 614723 w 21600"/>
              <a:gd name="T1" fmla="*/ 0 h 17464"/>
              <a:gd name="T2" fmla="*/ 618030 w 21600"/>
              <a:gd name="T3" fmla="*/ 332481 h 17464"/>
              <a:gd name="T4" fmla="*/ 0 w 21600"/>
              <a:gd name="T5" fmla="*/ 168527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Line 84">
            <a:extLst>
              <a:ext uri="{FF2B5EF4-FFF2-40B4-BE49-F238E27FC236}">
                <a16:creationId xmlns:a16="http://schemas.microsoft.com/office/drawing/2014/main" id="{B0340C81-2B84-40A2-B296-C97C1CD9C0A0}"/>
              </a:ext>
            </a:extLst>
          </p:cNvPr>
          <p:cNvSpPr>
            <a:spLocks noChangeShapeType="1"/>
          </p:cNvSpPr>
          <p:nvPr/>
        </p:nvSpPr>
        <p:spPr bwMode="auto">
          <a:xfrm>
            <a:off x="4652963" y="5070475"/>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Rectangle 85">
            <a:extLst>
              <a:ext uri="{FF2B5EF4-FFF2-40B4-BE49-F238E27FC236}">
                <a16:creationId xmlns:a16="http://schemas.microsoft.com/office/drawing/2014/main" id="{59C75588-6AA7-4182-A13F-554EC0D67ABB}"/>
              </a:ext>
            </a:extLst>
          </p:cNvPr>
          <p:cNvSpPr>
            <a:spLocks noChangeArrowheads="1"/>
          </p:cNvSpPr>
          <p:nvPr/>
        </p:nvSpPr>
        <p:spPr bwMode="auto">
          <a:xfrm>
            <a:off x="5175250" y="4948238"/>
            <a:ext cx="1017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Clear (CLR)</a:t>
            </a:r>
          </a:p>
        </p:txBody>
      </p:sp>
      <p:sp>
        <p:nvSpPr>
          <p:cNvPr id="96" name="Arc 86">
            <a:extLst>
              <a:ext uri="{FF2B5EF4-FFF2-40B4-BE49-F238E27FC236}">
                <a16:creationId xmlns:a16="http://schemas.microsoft.com/office/drawing/2014/main" id="{CFB3FAE1-14E5-4CCF-A6FF-2473F1167F88}"/>
              </a:ext>
            </a:extLst>
          </p:cNvPr>
          <p:cNvSpPr>
            <a:spLocks/>
          </p:cNvSpPr>
          <p:nvPr/>
        </p:nvSpPr>
        <p:spPr bwMode="auto">
          <a:xfrm>
            <a:off x="4546600" y="5256213"/>
            <a:ext cx="120650" cy="74612"/>
          </a:xfrm>
          <a:custGeom>
            <a:avLst/>
            <a:gdLst>
              <a:gd name="T0" fmla="*/ 614723 w 21600"/>
              <a:gd name="T1" fmla="*/ 0 h 17464"/>
              <a:gd name="T2" fmla="*/ 618030 w 21600"/>
              <a:gd name="T3" fmla="*/ 318767 h 17464"/>
              <a:gd name="T4" fmla="*/ 0 w 21600"/>
              <a:gd name="T5" fmla="*/ 161575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7">
            <a:extLst>
              <a:ext uri="{FF2B5EF4-FFF2-40B4-BE49-F238E27FC236}">
                <a16:creationId xmlns:a16="http://schemas.microsoft.com/office/drawing/2014/main" id="{AA015B4A-761D-4DBB-9C50-31157DF00B14}"/>
              </a:ext>
            </a:extLst>
          </p:cNvPr>
          <p:cNvSpPr>
            <a:spLocks noChangeShapeType="1"/>
          </p:cNvSpPr>
          <p:nvPr/>
        </p:nvSpPr>
        <p:spPr bwMode="auto">
          <a:xfrm>
            <a:off x="4652963" y="5297488"/>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88">
            <a:extLst>
              <a:ext uri="{FF2B5EF4-FFF2-40B4-BE49-F238E27FC236}">
                <a16:creationId xmlns:a16="http://schemas.microsoft.com/office/drawing/2014/main" id="{A002575D-9CF5-4877-9EB9-73CB3D570519}"/>
              </a:ext>
            </a:extLst>
          </p:cNvPr>
          <p:cNvSpPr>
            <a:spLocks noChangeArrowheads="1"/>
          </p:cNvSpPr>
          <p:nvPr/>
        </p:nvSpPr>
        <p:spPr bwMode="auto">
          <a:xfrm>
            <a:off x="5181600" y="5175250"/>
            <a:ext cx="5953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99" name="Freeform 89">
            <a:extLst>
              <a:ext uri="{FF2B5EF4-FFF2-40B4-BE49-F238E27FC236}">
                <a16:creationId xmlns:a16="http://schemas.microsoft.com/office/drawing/2014/main" id="{C6B78A9F-18D6-4316-9639-4E121F72B56E}"/>
              </a:ext>
            </a:extLst>
          </p:cNvPr>
          <p:cNvSpPr>
            <a:spLocks/>
          </p:cNvSpPr>
          <p:nvPr/>
        </p:nvSpPr>
        <p:spPr bwMode="auto">
          <a:xfrm>
            <a:off x="4383088" y="5232400"/>
            <a:ext cx="141287" cy="111125"/>
          </a:xfrm>
          <a:custGeom>
            <a:avLst/>
            <a:gdLst>
              <a:gd name="T0" fmla="*/ 221772965 w 89"/>
              <a:gd name="T1" fmla="*/ 0 h 89"/>
              <a:gd name="T2" fmla="*/ 0 w 89"/>
              <a:gd name="T3" fmla="*/ 74832074 h 89"/>
              <a:gd name="T4" fmla="*/ 221772965 w 89"/>
              <a:gd name="T5" fmla="*/ 137190680 h 89"/>
              <a:gd name="T6" fmla="*/ 0 60000 65536"/>
              <a:gd name="T7" fmla="*/ 0 60000 65536"/>
              <a:gd name="T8" fmla="*/ 0 60000 65536"/>
            </a:gdLst>
            <a:ahLst/>
            <a:cxnLst>
              <a:cxn ang="T6">
                <a:pos x="T0" y="T1"/>
              </a:cxn>
              <a:cxn ang="T7">
                <a:pos x="T2" y="T3"/>
              </a:cxn>
              <a:cxn ang="T8">
                <a:pos x="T4" y="T5"/>
              </a:cxn>
            </a:cxnLst>
            <a:rect l="0" t="0" r="r" b="b"/>
            <a:pathLst>
              <a:path w="89" h="89">
                <a:moveTo>
                  <a:pt x="88" y="0"/>
                </a:moveTo>
                <a:lnTo>
                  <a:pt x="0" y="48"/>
                </a:lnTo>
                <a:lnTo>
                  <a:pt x="8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0" name="Arc 90">
            <a:extLst>
              <a:ext uri="{FF2B5EF4-FFF2-40B4-BE49-F238E27FC236}">
                <a16:creationId xmlns:a16="http://schemas.microsoft.com/office/drawing/2014/main" id="{77A22FB9-933C-4329-8C88-2F0158EFF989}"/>
              </a:ext>
            </a:extLst>
          </p:cNvPr>
          <p:cNvSpPr>
            <a:spLocks/>
          </p:cNvSpPr>
          <p:nvPr/>
        </p:nvSpPr>
        <p:spPr bwMode="auto">
          <a:xfrm>
            <a:off x="6350000" y="1938338"/>
            <a:ext cx="96838" cy="92075"/>
          </a:xfrm>
          <a:custGeom>
            <a:avLst/>
            <a:gdLst>
              <a:gd name="T0" fmla="*/ 0 w 17255"/>
              <a:gd name="T1" fmla="*/ 33616 h 21600"/>
              <a:gd name="T2" fmla="*/ 543471 w 17255"/>
              <a:gd name="T3" fmla="*/ 31728 h 21600"/>
              <a:gd name="T4" fmla="*/ 275468 w 17255"/>
              <a:gd name="T5" fmla="*/ 392491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1">
            <a:extLst>
              <a:ext uri="{FF2B5EF4-FFF2-40B4-BE49-F238E27FC236}">
                <a16:creationId xmlns:a16="http://schemas.microsoft.com/office/drawing/2014/main" id="{D9FB265B-E076-40BD-972D-33C4C56C07DF}"/>
              </a:ext>
            </a:extLst>
          </p:cNvPr>
          <p:cNvSpPr>
            <a:spLocks noChangeShapeType="1"/>
          </p:cNvSpPr>
          <p:nvPr/>
        </p:nvSpPr>
        <p:spPr bwMode="auto">
          <a:xfrm flipV="1">
            <a:off x="6397625" y="1798638"/>
            <a:ext cx="0" cy="168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Rectangle 92">
            <a:extLst>
              <a:ext uri="{FF2B5EF4-FFF2-40B4-BE49-F238E27FC236}">
                <a16:creationId xmlns:a16="http://schemas.microsoft.com/office/drawing/2014/main" id="{2894EDFA-3A2C-4E94-9334-2E91B0B75F5D}"/>
              </a:ext>
            </a:extLst>
          </p:cNvPr>
          <p:cNvSpPr>
            <a:spLocks noChangeArrowheads="1"/>
          </p:cNvSpPr>
          <p:nvPr/>
        </p:nvSpPr>
        <p:spPr bwMode="auto">
          <a:xfrm>
            <a:off x="5940425" y="1571625"/>
            <a:ext cx="1089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Other inputs</a:t>
            </a:r>
          </a:p>
        </p:txBody>
      </p:sp>
      <p:sp>
        <p:nvSpPr>
          <p:cNvPr id="103" name="Arc 93">
            <a:extLst>
              <a:ext uri="{FF2B5EF4-FFF2-40B4-BE49-F238E27FC236}">
                <a16:creationId xmlns:a16="http://schemas.microsoft.com/office/drawing/2014/main" id="{54641D97-BC8B-4FE3-90A7-BD9931556C2A}"/>
              </a:ext>
            </a:extLst>
          </p:cNvPr>
          <p:cNvSpPr>
            <a:spLocks/>
          </p:cNvSpPr>
          <p:nvPr/>
        </p:nvSpPr>
        <p:spPr bwMode="auto">
          <a:xfrm>
            <a:off x="7285038" y="2884488"/>
            <a:ext cx="119062" cy="76200"/>
          </a:xfrm>
          <a:custGeom>
            <a:avLst/>
            <a:gdLst>
              <a:gd name="T0" fmla="*/ 53049 w 21600"/>
              <a:gd name="T1" fmla="*/ 336508 h 17255"/>
              <a:gd name="T2" fmla="*/ 56207 w 21600"/>
              <a:gd name="T3" fmla="*/ 0 h 17255"/>
              <a:gd name="T4" fmla="*/ 656285 w 21600"/>
              <a:gd name="T5" fmla="*/ 17056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4">
            <a:extLst>
              <a:ext uri="{FF2B5EF4-FFF2-40B4-BE49-F238E27FC236}">
                <a16:creationId xmlns:a16="http://schemas.microsoft.com/office/drawing/2014/main" id="{0E8281CC-C6F4-48C1-B05A-A92C62BC8C5C}"/>
              </a:ext>
            </a:extLst>
          </p:cNvPr>
          <p:cNvSpPr>
            <a:spLocks noChangeShapeType="1"/>
          </p:cNvSpPr>
          <p:nvPr/>
        </p:nvSpPr>
        <p:spPr bwMode="auto">
          <a:xfrm>
            <a:off x="7019925" y="2927350"/>
            <a:ext cx="2651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Rectangle 95">
            <a:extLst>
              <a:ext uri="{FF2B5EF4-FFF2-40B4-BE49-F238E27FC236}">
                <a16:creationId xmlns:a16="http://schemas.microsoft.com/office/drawing/2014/main" id="{E5967255-372B-47C9-9354-1ADE2F8BC5F1}"/>
              </a:ext>
            </a:extLst>
          </p:cNvPr>
          <p:cNvSpPr>
            <a:spLocks noChangeArrowheads="1"/>
          </p:cNvSpPr>
          <p:nvPr/>
        </p:nvSpPr>
        <p:spPr bwMode="auto">
          <a:xfrm>
            <a:off x="7335838" y="2754313"/>
            <a:ext cx="74136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Control</a:t>
            </a:r>
          </a:p>
          <a:p>
            <a:pPr>
              <a:lnSpc>
                <a:spcPct val="8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outputs</a:t>
            </a:r>
          </a:p>
          <a:p>
            <a:pPr eaLnBrk="1">
              <a:lnSpc>
                <a:spcPct val="8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grpSp>
        <p:nvGrpSpPr>
          <p:cNvPr id="106" name="Group 96">
            <a:extLst>
              <a:ext uri="{FF2B5EF4-FFF2-40B4-BE49-F238E27FC236}">
                <a16:creationId xmlns:a16="http://schemas.microsoft.com/office/drawing/2014/main" id="{FA919B00-3128-4BAA-81EF-7A25CE341EF9}"/>
              </a:ext>
            </a:extLst>
          </p:cNvPr>
          <p:cNvGrpSpPr>
            <a:grpSpLocks/>
          </p:cNvGrpSpPr>
          <p:nvPr/>
        </p:nvGrpSpPr>
        <p:grpSpPr bwMode="auto">
          <a:xfrm>
            <a:off x="5292725" y="2706688"/>
            <a:ext cx="180975" cy="361950"/>
            <a:chOff x="2222" y="2510"/>
            <a:chExt cx="115" cy="293"/>
          </a:xfrm>
        </p:grpSpPr>
        <p:sp>
          <p:nvSpPr>
            <p:cNvPr id="107" name="Rectangle 97">
              <a:extLst>
                <a:ext uri="{FF2B5EF4-FFF2-40B4-BE49-F238E27FC236}">
                  <a16:creationId xmlns:a16="http://schemas.microsoft.com/office/drawing/2014/main" id="{F7ED6046-98E4-4BE4-A035-B6416936A6A0}"/>
                </a:ext>
              </a:extLst>
            </p:cNvPr>
            <p:cNvSpPr>
              <a:spLocks noChangeArrowheads="1"/>
            </p:cNvSpPr>
            <p:nvPr/>
          </p:nvSpPr>
          <p:spPr bwMode="auto">
            <a:xfrm>
              <a:off x="2230" y="2510"/>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8" name="Rectangle 98">
              <a:extLst>
                <a:ext uri="{FF2B5EF4-FFF2-40B4-BE49-F238E27FC236}">
                  <a16:creationId xmlns:a16="http://schemas.microsoft.com/office/drawing/2014/main" id="{C364EAF1-523D-4CB7-95D9-FF158292109C}"/>
                </a:ext>
              </a:extLst>
            </p:cNvPr>
            <p:cNvSpPr>
              <a:spLocks noChangeArrowheads="1"/>
            </p:cNvSpPr>
            <p:nvPr/>
          </p:nvSpPr>
          <p:spPr bwMode="auto">
            <a:xfrm>
              <a:off x="2222" y="2558"/>
              <a:ext cx="115"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09" name="Rectangle 99">
              <a:extLst>
                <a:ext uri="{FF2B5EF4-FFF2-40B4-BE49-F238E27FC236}">
                  <a16:creationId xmlns:a16="http://schemas.microsoft.com/office/drawing/2014/main" id="{9B91708A-A5F9-43F2-8987-6323C81FBBDA}"/>
                </a:ext>
              </a:extLst>
            </p:cNvPr>
            <p:cNvSpPr>
              <a:spLocks noChangeArrowheads="1"/>
            </p:cNvSpPr>
            <p:nvPr/>
          </p:nvSpPr>
          <p:spPr bwMode="auto">
            <a:xfrm>
              <a:off x="2230" y="2597"/>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grpSp>
        <p:nvGrpSpPr>
          <p:cNvPr id="110" name="Group 100">
            <a:extLst>
              <a:ext uri="{FF2B5EF4-FFF2-40B4-BE49-F238E27FC236}">
                <a16:creationId xmlns:a16="http://schemas.microsoft.com/office/drawing/2014/main" id="{BA418DCE-630D-42E1-AE2A-664B0D8AE4D7}"/>
              </a:ext>
            </a:extLst>
          </p:cNvPr>
          <p:cNvGrpSpPr>
            <a:grpSpLocks/>
          </p:cNvGrpSpPr>
          <p:nvPr/>
        </p:nvGrpSpPr>
        <p:grpSpPr bwMode="auto">
          <a:xfrm>
            <a:off x="5292725" y="3440113"/>
            <a:ext cx="180975" cy="360362"/>
            <a:chOff x="2222" y="3102"/>
            <a:chExt cx="115" cy="293"/>
          </a:xfrm>
        </p:grpSpPr>
        <p:sp>
          <p:nvSpPr>
            <p:cNvPr id="111" name="Rectangle 101">
              <a:extLst>
                <a:ext uri="{FF2B5EF4-FFF2-40B4-BE49-F238E27FC236}">
                  <a16:creationId xmlns:a16="http://schemas.microsoft.com/office/drawing/2014/main" id="{6035D2A5-525B-458A-AA02-7D48A023D3EC}"/>
                </a:ext>
              </a:extLst>
            </p:cNvPr>
            <p:cNvSpPr>
              <a:spLocks noChangeArrowheads="1"/>
            </p:cNvSpPr>
            <p:nvPr/>
          </p:nvSpPr>
          <p:spPr bwMode="auto">
            <a:xfrm>
              <a:off x="2230" y="3102"/>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2" name="Rectangle 102">
              <a:extLst>
                <a:ext uri="{FF2B5EF4-FFF2-40B4-BE49-F238E27FC236}">
                  <a16:creationId xmlns:a16="http://schemas.microsoft.com/office/drawing/2014/main" id="{C8AA6B32-1F59-4831-8123-E4B4334E756F}"/>
                </a:ext>
              </a:extLst>
            </p:cNvPr>
            <p:cNvSpPr>
              <a:spLocks noChangeArrowheads="1"/>
            </p:cNvSpPr>
            <p:nvPr/>
          </p:nvSpPr>
          <p:spPr bwMode="auto">
            <a:xfrm>
              <a:off x="2222" y="3146"/>
              <a:ext cx="11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sp>
          <p:nvSpPr>
            <p:cNvPr id="113" name="Rectangle 103">
              <a:extLst>
                <a:ext uri="{FF2B5EF4-FFF2-40B4-BE49-F238E27FC236}">
                  <a16:creationId xmlns:a16="http://schemas.microsoft.com/office/drawing/2014/main" id="{5688C6C6-BBF7-4D22-BE7B-A4581985E541}"/>
                </a:ext>
              </a:extLst>
            </p:cNvPr>
            <p:cNvSpPr>
              <a:spLocks noChangeArrowheads="1"/>
            </p:cNvSpPr>
            <p:nvPr/>
          </p:nvSpPr>
          <p:spPr bwMode="auto">
            <a:xfrm>
              <a:off x="2230" y="3189"/>
              <a:ext cx="10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endParaRPr kumimoji="1" lang="en-US" altLang="en-US" sz="1200" b="1">
                <a:solidFill>
                  <a:srgbClr val="000000"/>
                </a:solidFill>
                <a:ea typeface="굴림" panose="020B0600000101010101" pitchFamily="34" charset="-127"/>
                <a:cs typeface="Arial" panose="020B0604020202020204" pitchFamily="34" charset="0"/>
              </a:endParaRPr>
            </a:p>
          </p:txBody>
        </p:sp>
      </p:grpSp>
      <p:sp>
        <p:nvSpPr>
          <p:cNvPr id="114" name="Rectangle 104">
            <a:extLst>
              <a:ext uri="{FF2B5EF4-FFF2-40B4-BE49-F238E27FC236}">
                <a16:creationId xmlns:a16="http://schemas.microsoft.com/office/drawing/2014/main" id="{F31FC5E4-6175-44D5-A613-CCE264C35232}"/>
              </a:ext>
            </a:extLst>
          </p:cNvPr>
          <p:cNvSpPr>
            <a:spLocks noChangeArrowheads="1"/>
          </p:cNvSpPr>
          <p:nvPr/>
        </p:nvSpPr>
        <p:spPr bwMode="auto">
          <a:xfrm>
            <a:off x="4878388" y="2747963"/>
            <a:ext cx="290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a:t>
            </a:r>
          </a:p>
        </p:txBody>
      </p:sp>
      <p:sp>
        <p:nvSpPr>
          <p:cNvPr id="115" name="Rectangle 105">
            <a:extLst>
              <a:ext uri="{FF2B5EF4-FFF2-40B4-BE49-F238E27FC236}">
                <a16:creationId xmlns:a16="http://schemas.microsoft.com/office/drawing/2014/main" id="{90E4432A-58F6-4974-95A4-CB9BA8AB20B5}"/>
              </a:ext>
            </a:extLst>
          </p:cNvPr>
          <p:cNvSpPr>
            <a:spLocks noChangeArrowheads="1"/>
          </p:cNvSpPr>
          <p:nvPr/>
        </p:nvSpPr>
        <p:spPr bwMode="auto">
          <a:xfrm>
            <a:off x="4875213" y="32321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6" name="Rectangle 106">
            <a:extLst>
              <a:ext uri="{FF2B5EF4-FFF2-40B4-BE49-F238E27FC236}">
                <a16:creationId xmlns:a16="http://schemas.microsoft.com/office/drawing/2014/main" id="{DEB82BF3-42F6-490D-92E5-8C124F48F66E}"/>
              </a:ext>
            </a:extLst>
          </p:cNvPr>
          <p:cNvSpPr>
            <a:spLocks noChangeArrowheads="1"/>
          </p:cNvSpPr>
          <p:nvPr/>
        </p:nvSpPr>
        <p:spPr bwMode="auto">
          <a:xfrm>
            <a:off x="4865688" y="3498850"/>
            <a:ext cx="2746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a:t>
            </a:r>
          </a:p>
        </p:txBody>
      </p:sp>
      <p:sp>
        <p:nvSpPr>
          <p:cNvPr id="117" name="Rectangle 107">
            <a:extLst>
              <a:ext uri="{FF2B5EF4-FFF2-40B4-BE49-F238E27FC236}">
                <a16:creationId xmlns:a16="http://schemas.microsoft.com/office/drawing/2014/main" id="{8E631BEA-1FD4-45B0-9A8E-7E55928F3336}"/>
              </a:ext>
            </a:extLst>
          </p:cNvPr>
          <p:cNvSpPr>
            <a:spLocks noChangeArrowheads="1"/>
          </p:cNvSpPr>
          <p:nvPr/>
        </p:nvSpPr>
        <p:spPr bwMode="auto">
          <a:xfrm>
            <a:off x="4999038" y="27971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118" name="Rectangle 108">
            <a:extLst>
              <a:ext uri="{FF2B5EF4-FFF2-40B4-BE49-F238E27FC236}">
                <a16:creationId xmlns:a16="http://schemas.microsoft.com/office/drawing/2014/main" id="{5A3A6A78-9163-4E96-855E-48286C49D661}"/>
              </a:ext>
            </a:extLst>
          </p:cNvPr>
          <p:cNvSpPr>
            <a:spLocks noChangeArrowheads="1"/>
          </p:cNvSpPr>
          <p:nvPr/>
        </p:nvSpPr>
        <p:spPr bwMode="auto">
          <a:xfrm>
            <a:off x="4954588" y="325278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15</a:t>
            </a:r>
          </a:p>
        </p:txBody>
      </p:sp>
      <p:sp>
        <p:nvSpPr>
          <p:cNvPr id="119" name="Rectangle 109">
            <a:extLst>
              <a:ext uri="{FF2B5EF4-FFF2-40B4-BE49-F238E27FC236}">
                <a16:creationId xmlns:a16="http://schemas.microsoft.com/office/drawing/2014/main" id="{4AB0C203-4748-4B22-887E-B4F72B3B9F64}"/>
              </a:ext>
            </a:extLst>
          </p:cNvPr>
          <p:cNvSpPr>
            <a:spLocks noChangeArrowheads="1"/>
          </p:cNvSpPr>
          <p:nvPr/>
        </p:nvSpPr>
        <p:spPr bwMode="auto">
          <a:xfrm>
            <a:off x="4954588" y="35480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20" name="Line 110">
            <a:extLst>
              <a:ext uri="{FF2B5EF4-FFF2-40B4-BE49-F238E27FC236}">
                <a16:creationId xmlns:a16="http://schemas.microsoft.com/office/drawing/2014/main" id="{8B2B8B70-324F-4A90-956F-429E9B298468}"/>
              </a:ext>
            </a:extLst>
          </p:cNvPr>
          <p:cNvSpPr>
            <a:spLocks noChangeShapeType="1"/>
          </p:cNvSpPr>
          <p:nvPr/>
        </p:nvSpPr>
        <p:spPr bwMode="auto">
          <a:xfrm>
            <a:off x="2971800" y="2844800"/>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1">
            <a:extLst>
              <a:ext uri="{FF2B5EF4-FFF2-40B4-BE49-F238E27FC236}">
                <a16:creationId xmlns:a16="http://schemas.microsoft.com/office/drawing/2014/main" id="{1459461F-449A-4D01-AB3A-2134C5EDA969}"/>
              </a:ext>
            </a:extLst>
          </p:cNvPr>
          <p:cNvSpPr>
            <a:spLocks noChangeShapeType="1"/>
          </p:cNvSpPr>
          <p:nvPr/>
        </p:nvSpPr>
        <p:spPr bwMode="auto">
          <a:xfrm flipV="1">
            <a:off x="3833813" y="4562475"/>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12">
            <a:extLst>
              <a:ext uri="{FF2B5EF4-FFF2-40B4-BE49-F238E27FC236}">
                <a16:creationId xmlns:a16="http://schemas.microsoft.com/office/drawing/2014/main" id="{2939CA14-FCB2-47E6-8A04-CF6F205BFE0D}"/>
              </a:ext>
            </a:extLst>
          </p:cNvPr>
          <p:cNvSpPr>
            <a:spLocks noChangeShapeType="1"/>
          </p:cNvSpPr>
          <p:nvPr/>
        </p:nvSpPr>
        <p:spPr bwMode="auto">
          <a:xfrm>
            <a:off x="5534025" y="219551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07A1B0-8925-487F-B7B4-A36CCD612C02}"/>
                  </a:ext>
                </a:extLst>
              </p14:cNvPr>
              <p14:cNvContentPartPr/>
              <p14:nvPr/>
            </p14:nvContentPartPr>
            <p14:xfrm>
              <a:off x="6187710" y="3561465"/>
              <a:ext cx="277200" cy="41760"/>
            </p14:xfrm>
          </p:contentPart>
        </mc:Choice>
        <mc:Fallback xmlns="">
          <p:pic>
            <p:nvPicPr>
              <p:cNvPr id="2" name="Ink 1">
                <a:extLst>
                  <a:ext uri="{FF2B5EF4-FFF2-40B4-BE49-F238E27FC236}">
                    <a16:creationId xmlns:a16="http://schemas.microsoft.com/office/drawing/2014/main" id="{2307A1B0-8925-487F-B7B4-A36CCD612C02}"/>
                  </a:ext>
                </a:extLst>
              </p:cNvPr>
              <p:cNvPicPr/>
              <p:nvPr/>
            </p:nvPicPr>
            <p:blipFill>
              <a:blip r:embed="rId4"/>
              <a:stretch>
                <a:fillRect/>
              </a:stretch>
            </p:blipFill>
            <p:spPr>
              <a:xfrm>
                <a:off x="6179070" y="3552825"/>
                <a:ext cx="294840" cy="59400"/>
              </a:xfrm>
              <a:prstGeom prst="rect">
                <a:avLst/>
              </a:prstGeom>
            </p:spPr>
          </p:pic>
        </mc:Fallback>
      </mc:AlternateContent>
    </p:spTree>
    <p:extLst>
      <p:ext uri="{BB962C8B-B14F-4D97-AF65-F5344CB8AC3E}">
        <p14:creationId xmlns:p14="http://schemas.microsoft.com/office/powerpoint/2010/main" val="3362753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11" name="Picture 2">
            <a:extLst>
              <a:ext uri="{FF2B5EF4-FFF2-40B4-BE49-F238E27FC236}">
                <a16:creationId xmlns:a16="http://schemas.microsoft.com/office/drawing/2014/main" id="{7BB61907-D9AE-45A7-9264-74DCBCE7CE0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2133029"/>
            <a:ext cx="6632575"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a:extLst>
              <a:ext uri="{FF2B5EF4-FFF2-40B4-BE49-F238E27FC236}">
                <a16:creationId xmlns:a16="http://schemas.microsoft.com/office/drawing/2014/main" id="{8E3A8B57-FB17-4B8F-9BB6-0C7BFD52CD77}"/>
              </a:ext>
            </a:extLst>
          </p:cNvPr>
          <p:cNvSpPr>
            <a:spLocks noChangeArrowheads="1"/>
          </p:cNvSpPr>
          <p:nvPr/>
        </p:nvSpPr>
        <p:spPr bwMode="auto">
          <a:xfrm>
            <a:off x="525463" y="391542"/>
            <a:ext cx="8008937"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Generated by 4-bit sequence counter and 4x16 decoder</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SC can be incremented or cleared.</a:t>
            </a: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Example: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T</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 . .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Assume: At time 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SC is cleared to 0 if decoder output D3 is active.</a:t>
            </a:r>
          </a:p>
        </p:txBody>
      </p:sp>
    </p:spTree>
    <p:extLst>
      <p:ext uri="{BB962C8B-B14F-4D97-AF65-F5344CB8AC3E}">
        <p14:creationId xmlns:p14="http://schemas.microsoft.com/office/powerpoint/2010/main" val="326612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200" dirty="0"/>
              <a:t>A memory read or write cycle will be initiated with the rising edge of a timing signal</a:t>
            </a:r>
          </a:p>
          <a:p>
            <a:pPr eaLnBrk="1" hangingPunct="1"/>
            <a:r>
              <a:rPr lang="en-US" altLang="en-US" sz="3200" dirty="0"/>
              <a:t>Assume: memory cycle time </a:t>
            </a:r>
            <a:r>
              <a:rPr lang="en-US" altLang="en-US" sz="3200" b="1" dirty="0"/>
              <a:t>&lt;</a:t>
            </a:r>
            <a:r>
              <a:rPr lang="en-US" altLang="en-US" sz="3200" dirty="0"/>
              <a:t> clock cycle time!</a:t>
            </a:r>
          </a:p>
          <a:p>
            <a:pPr eaLnBrk="1" hangingPunct="1"/>
            <a:r>
              <a:rPr lang="en-US" altLang="en-US" sz="3200" dirty="0"/>
              <a:t>So, a memory read or write cycle initiated by a timing signal will be completed by the time the next clock goes through its positive edge</a:t>
            </a:r>
          </a:p>
          <a:p>
            <a:pPr eaLnBrk="1" hangingPunct="1"/>
            <a:r>
              <a:rPr lang="en-US" altLang="en-US" sz="3200" dirty="0"/>
              <a:t>The clock transition will then be used to load the memory word into a register</a:t>
            </a:r>
          </a:p>
          <a:p>
            <a:pPr eaLnBrk="1" hangingPunct="1"/>
            <a:r>
              <a:rPr lang="en-US" altLang="en-US" sz="3200" dirty="0"/>
              <a:t>The memory cycle time is usually longer than the processor clock cycle </a:t>
            </a:r>
            <a:r>
              <a:rPr lang="en-US" altLang="en-US" sz="3200" dirty="0">
                <a:sym typeface="Wingdings" panose="05000000000000000000" pitchFamily="2" charset="2"/>
              </a:rPr>
              <a:t> wait cycles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06031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pPr>
            <a:r>
              <a:rPr lang="en-US" altLang="en-US" sz="2800" dirty="0">
                <a:sym typeface="Wingdings" panose="05000000000000000000" pitchFamily="2" charset="2"/>
              </a:rPr>
              <a:t>T</a:t>
            </a:r>
            <a:r>
              <a:rPr lang="en-US" altLang="en-US" sz="2800" baseline="-25000" dirty="0">
                <a:sym typeface="Wingdings" panose="05000000000000000000" pitchFamily="2" charset="2"/>
              </a:rPr>
              <a:t>0</a:t>
            </a:r>
            <a:r>
              <a:rPr lang="en-US" altLang="en-US" sz="2800" dirty="0">
                <a:sym typeface="Wingdings" panose="05000000000000000000" pitchFamily="2" charset="2"/>
              </a:rPr>
              <a:t>: AR</a:t>
            </a:r>
            <a:r>
              <a:rPr lang="en-US" altLang="en-US" sz="2800" dirty="0">
                <a:sym typeface="Symbol" panose="05050102010706020507" pitchFamily="18" charset="2"/>
              </a:rPr>
              <a:t>←PC</a:t>
            </a:r>
          </a:p>
          <a:p>
            <a:pPr lvl="1" eaLnBrk="1" hangingPunct="1">
              <a:lnSpc>
                <a:spcPct val="90000"/>
              </a:lnSpc>
            </a:pPr>
            <a:r>
              <a:rPr lang="en-US" altLang="en-US" sz="2400" dirty="0">
                <a:sym typeface="Symbol" panose="05050102010706020507" pitchFamily="18" charset="2"/>
              </a:rPr>
              <a:t>Transfers the content of PC into AR if timing signal T</a:t>
            </a:r>
            <a:r>
              <a:rPr lang="en-US" altLang="en-US" sz="2400" baseline="-25000" dirty="0">
                <a:sym typeface="Symbol" panose="05050102010706020507" pitchFamily="18" charset="2"/>
              </a:rPr>
              <a:t>0</a:t>
            </a:r>
            <a:r>
              <a:rPr lang="en-US" altLang="en-US" sz="2400" dirty="0">
                <a:sym typeface="Symbol" panose="05050102010706020507" pitchFamily="18" charset="2"/>
              </a:rPr>
              <a:t> is active</a:t>
            </a:r>
          </a:p>
          <a:p>
            <a:pPr lvl="1" eaLnBrk="1" hangingPunct="1">
              <a:lnSpc>
                <a:spcPct val="90000"/>
              </a:lnSpc>
            </a:pPr>
            <a:r>
              <a:rPr lang="en-US" altLang="en-US" sz="2400" dirty="0">
                <a:sym typeface="Symbol" panose="05050102010706020507" pitchFamily="18" charset="2"/>
              </a:rPr>
              <a:t>T</a:t>
            </a:r>
            <a:r>
              <a:rPr lang="en-US" altLang="en-US" sz="2400" baseline="-25000" dirty="0">
                <a:sym typeface="Symbol" panose="05050102010706020507" pitchFamily="18" charset="2"/>
              </a:rPr>
              <a:t>0</a:t>
            </a:r>
            <a:r>
              <a:rPr lang="en-US" altLang="en-US" sz="2400" dirty="0">
                <a:sym typeface="Symbol" panose="05050102010706020507" pitchFamily="18" charset="2"/>
              </a:rPr>
              <a:t> is active during an entire clock cycle interval</a:t>
            </a:r>
          </a:p>
          <a:p>
            <a:pPr lvl="1" eaLnBrk="1" hangingPunct="1">
              <a:lnSpc>
                <a:spcPct val="90000"/>
              </a:lnSpc>
            </a:pPr>
            <a:r>
              <a:rPr lang="en-US" altLang="en-US" sz="2400" dirty="0">
                <a:sym typeface="Symbol" panose="05050102010706020507" pitchFamily="18" charset="2"/>
              </a:rPr>
              <a:t>During this time, the content of PC is placed onto the bus (with S</a:t>
            </a:r>
            <a:r>
              <a:rPr lang="en-US" altLang="en-US" sz="2400" baseline="-25000" dirty="0">
                <a:sym typeface="Symbol" panose="05050102010706020507" pitchFamily="18" charset="2"/>
              </a:rPr>
              <a:t>2</a:t>
            </a:r>
            <a:r>
              <a:rPr lang="en-US" altLang="en-US" sz="2400" dirty="0">
                <a:sym typeface="Symbol" panose="05050102010706020507" pitchFamily="18" charset="2"/>
              </a:rPr>
              <a:t>S</a:t>
            </a:r>
            <a:r>
              <a:rPr lang="en-US" altLang="en-US" sz="2400" baseline="-25000" dirty="0">
                <a:sym typeface="Symbol" panose="05050102010706020507" pitchFamily="18" charset="2"/>
              </a:rPr>
              <a:t>1</a:t>
            </a:r>
            <a:r>
              <a:rPr lang="en-US" altLang="en-US" sz="2400" dirty="0">
                <a:sym typeface="Symbol" panose="05050102010706020507" pitchFamily="18" charset="2"/>
              </a:rPr>
              <a:t>S</a:t>
            </a:r>
            <a:r>
              <a:rPr lang="en-US" altLang="en-US" sz="2400" baseline="-25000" dirty="0">
                <a:sym typeface="Symbol" panose="05050102010706020507" pitchFamily="18" charset="2"/>
              </a:rPr>
              <a:t>0</a:t>
            </a:r>
            <a:r>
              <a:rPr lang="en-US" altLang="en-US" sz="2400" dirty="0">
                <a:sym typeface="Symbol" panose="05050102010706020507" pitchFamily="18" charset="2"/>
              </a:rPr>
              <a:t>=010) and the LD (load) input of AR is enabled</a:t>
            </a:r>
          </a:p>
          <a:p>
            <a:pPr lvl="1" eaLnBrk="1" hangingPunct="1">
              <a:lnSpc>
                <a:spcPct val="90000"/>
              </a:lnSpc>
            </a:pPr>
            <a:r>
              <a:rPr lang="en-US" altLang="en-US" sz="2400" dirty="0">
                <a:sym typeface="Symbol" panose="05050102010706020507" pitchFamily="18" charset="2"/>
              </a:rPr>
              <a:t>The actual transfer does not occur until the end of the clock cycle when the clock goes through a positive transition</a:t>
            </a:r>
          </a:p>
          <a:p>
            <a:pPr lvl="1" eaLnBrk="1" hangingPunct="1">
              <a:lnSpc>
                <a:spcPct val="90000"/>
              </a:lnSpc>
            </a:pPr>
            <a:r>
              <a:rPr lang="en-US" altLang="en-US" sz="2400" dirty="0">
                <a:sym typeface="Symbol" panose="05050102010706020507" pitchFamily="18" charset="2"/>
              </a:rPr>
              <a:t>This same positive clock transition increments the sequence counter SC from 0000 to 0001</a:t>
            </a:r>
          </a:p>
          <a:p>
            <a:pPr lvl="1" eaLnBrk="1" hangingPunct="1">
              <a:lnSpc>
                <a:spcPct val="90000"/>
              </a:lnSpc>
            </a:pPr>
            <a:r>
              <a:rPr lang="en-US" altLang="en-US" sz="2400" dirty="0">
                <a:sym typeface="Symbol" panose="05050102010706020507" pitchFamily="18" charset="2"/>
              </a:rPr>
              <a:t>The next clock cycle has T</a:t>
            </a:r>
            <a:r>
              <a:rPr lang="en-US" altLang="en-US" sz="2400" baseline="-25000" dirty="0">
                <a:sym typeface="Symbol" panose="05050102010706020507" pitchFamily="18" charset="2"/>
              </a:rPr>
              <a:t>1</a:t>
            </a:r>
            <a:r>
              <a:rPr lang="en-US" altLang="en-US" sz="2400" dirty="0">
                <a:sym typeface="Symbol" panose="05050102010706020507" pitchFamily="18" charset="2"/>
              </a:rPr>
              <a:t> active and T</a:t>
            </a:r>
            <a:r>
              <a:rPr lang="en-US" altLang="en-US" sz="2400" baseline="-25000" dirty="0">
                <a:sym typeface="Symbol" panose="05050102010706020507" pitchFamily="18" charset="2"/>
              </a:rPr>
              <a:t>0</a:t>
            </a:r>
            <a:r>
              <a:rPr lang="en-US" altLang="en-US" sz="2400" dirty="0">
                <a:sym typeface="Symbol" panose="05050102010706020507" pitchFamily="18" charset="2"/>
              </a:rPr>
              <a:t> inactive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Timing &amp; Control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414339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sz="3600" dirty="0"/>
              <a:t>A program is a sequence of instructions stored in memory</a:t>
            </a:r>
          </a:p>
          <a:p>
            <a:pPr eaLnBrk="1" hangingPunct="1"/>
            <a:r>
              <a:rPr lang="en-US" altLang="en-US" sz="3600" dirty="0"/>
              <a:t>The program is executed in the computer by going through a cycle for each instruction (in most cases)</a:t>
            </a:r>
          </a:p>
          <a:p>
            <a:pPr eaLnBrk="1" hangingPunct="1"/>
            <a:r>
              <a:rPr lang="en-US" altLang="en-US" sz="3600" dirty="0"/>
              <a:t>Each instruction in turn is subdivided into a sequence of sub-cycles or phases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pic>
        <p:nvPicPr>
          <p:cNvPr id="5" name="Picture 4">
            <a:extLst>
              <a:ext uri="{FF2B5EF4-FFF2-40B4-BE49-F238E27FC236}">
                <a16:creationId xmlns:a16="http://schemas.microsoft.com/office/drawing/2014/main" id="{4EC514AF-BFC7-4869-A482-19CFA7D1206E}"/>
              </a:ext>
            </a:extLst>
          </p:cNvPr>
          <p:cNvPicPr>
            <a:picLocks noChangeAspect="1"/>
          </p:cNvPicPr>
          <p:nvPr/>
        </p:nvPicPr>
        <p:blipFill>
          <a:blip r:embed="rId3"/>
          <a:stretch>
            <a:fillRect/>
          </a:stretch>
        </p:blipFill>
        <p:spPr>
          <a:xfrm>
            <a:off x="5926358" y="174888"/>
            <a:ext cx="6111433" cy="1487347"/>
          </a:xfrm>
          <a:prstGeom prst="rect">
            <a:avLst/>
          </a:prstGeom>
        </p:spPr>
      </p:pic>
    </p:spTree>
    <p:extLst>
      <p:ext uri="{BB962C8B-B14F-4D97-AF65-F5344CB8AC3E}">
        <p14:creationId xmlns:p14="http://schemas.microsoft.com/office/powerpoint/2010/main" val="270025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Instruction Cycle Phases:</a:t>
            </a:r>
          </a:p>
          <a:p>
            <a:pPr lvl="1" eaLnBrk="1" hangingPunct="1"/>
            <a:r>
              <a:rPr lang="en-US" altLang="en-US" dirty="0"/>
              <a:t>1- Fetch an instruction from memory</a:t>
            </a:r>
          </a:p>
          <a:p>
            <a:pPr lvl="1" eaLnBrk="1" hangingPunct="1"/>
            <a:r>
              <a:rPr lang="en-US" altLang="en-US" dirty="0"/>
              <a:t>2- Decode the instruction</a:t>
            </a:r>
          </a:p>
          <a:p>
            <a:pPr lvl="1" eaLnBrk="1" hangingPunct="1"/>
            <a:r>
              <a:rPr lang="en-US" altLang="en-US" dirty="0"/>
              <a:t>3- Read the effective address from memory if the instruction has an indirect address</a:t>
            </a:r>
          </a:p>
          <a:p>
            <a:pPr lvl="1" eaLnBrk="1" hangingPunct="1"/>
            <a:r>
              <a:rPr lang="en-US" altLang="en-US" dirty="0"/>
              <a:t>4- Execute the instruction</a:t>
            </a:r>
          </a:p>
          <a:p>
            <a:pPr eaLnBrk="1" hangingPunct="1"/>
            <a:r>
              <a:rPr lang="en-US" altLang="en-US" dirty="0"/>
              <a:t>This cycle repeats indefinitely unless a HALT instruction is encountered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Cycle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1EB4B49-A1A5-4D78-B672-5C0A0F02A682}"/>
                  </a:ext>
                </a:extLst>
              </p14:cNvPr>
              <p14:cNvContentPartPr/>
              <p14:nvPr/>
            </p14:nvContentPartPr>
            <p14:xfrm>
              <a:off x="4524480" y="3454200"/>
              <a:ext cx="3240" cy="17280"/>
            </p14:xfrm>
          </p:contentPart>
        </mc:Choice>
        <mc:Fallback xmlns="">
          <p:pic>
            <p:nvPicPr>
              <p:cNvPr id="4" name="Ink 3">
                <a:extLst>
                  <a:ext uri="{FF2B5EF4-FFF2-40B4-BE49-F238E27FC236}">
                    <a16:creationId xmlns:a16="http://schemas.microsoft.com/office/drawing/2014/main" id="{C1EB4B49-A1A5-4D78-B672-5C0A0F02A682}"/>
                  </a:ext>
                </a:extLst>
              </p:cNvPr>
              <p:cNvPicPr/>
              <p:nvPr/>
            </p:nvPicPr>
            <p:blipFill>
              <a:blip r:embed="rId6"/>
              <a:stretch>
                <a:fillRect/>
              </a:stretch>
            </p:blipFill>
            <p:spPr>
              <a:xfrm>
                <a:off x="4515120" y="3444840"/>
                <a:ext cx="21960" cy="36000"/>
              </a:xfrm>
              <a:prstGeom prst="rect">
                <a:avLst/>
              </a:prstGeom>
            </p:spPr>
          </p:pic>
        </mc:Fallback>
      </mc:AlternateContent>
    </p:spTree>
    <p:extLst>
      <p:ext uri="{BB962C8B-B14F-4D97-AF65-F5344CB8AC3E}">
        <p14:creationId xmlns:p14="http://schemas.microsoft.com/office/powerpoint/2010/main" val="371117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r>
              <a:rPr lang="en-US" altLang="en-US" sz="3600" dirty="0"/>
              <a:t>Initially, the Program Counter (PC) is loaded with the address of the first instruction in the program</a:t>
            </a:r>
          </a:p>
          <a:p>
            <a:pPr eaLnBrk="1" hangingPunct="1"/>
            <a:r>
              <a:rPr lang="en-US" altLang="en-US" sz="3600" dirty="0"/>
              <a:t>The sequence counter SC is cleared to 0, providing a decoded timing signal T</a:t>
            </a:r>
            <a:r>
              <a:rPr lang="en-US" altLang="en-US" sz="3600" baseline="-25000" dirty="0"/>
              <a:t>0</a:t>
            </a:r>
            <a:endParaRPr lang="en-US" altLang="en-US" sz="3600" dirty="0"/>
          </a:p>
          <a:p>
            <a:pPr eaLnBrk="1" hangingPunct="1"/>
            <a:r>
              <a:rPr lang="en-US" altLang="en-US" sz="3600" dirty="0"/>
              <a:t>After each clock pulse, SC is incremented by one, so that the timing signals go through a sequence T</a:t>
            </a:r>
            <a:r>
              <a:rPr lang="en-US" altLang="en-US" sz="3600" baseline="-25000" dirty="0"/>
              <a:t>0</a:t>
            </a:r>
            <a:r>
              <a:rPr lang="en-US" altLang="en-US" sz="3600" dirty="0"/>
              <a:t>, T</a:t>
            </a:r>
            <a:r>
              <a:rPr lang="en-US" altLang="en-US" sz="3600" baseline="-25000" dirty="0"/>
              <a:t>1</a:t>
            </a:r>
            <a:r>
              <a:rPr lang="en-US" altLang="en-US" sz="3600" dirty="0"/>
              <a:t>, T</a:t>
            </a:r>
            <a:r>
              <a:rPr lang="en-US" altLang="en-US" sz="3600" baseline="-25000" dirty="0"/>
              <a:t>2</a:t>
            </a:r>
            <a:r>
              <a:rPr lang="en-US" altLang="en-US" sz="3600" dirty="0"/>
              <a:t>, and so 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39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5B232B-D5A3-41FE-92D3-3A5FBC5C728B}"/>
                  </a:ext>
                </a:extLst>
              </p14:cNvPr>
              <p14:cNvContentPartPr/>
              <p14:nvPr/>
            </p14:nvContentPartPr>
            <p14:xfrm>
              <a:off x="918360" y="4368600"/>
              <a:ext cx="10460880" cy="2065320"/>
            </p14:xfrm>
          </p:contentPart>
        </mc:Choice>
        <mc:Fallback xmlns="">
          <p:pic>
            <p:nvPicPr>
              <p:cNvPr id="4" name="Ink 3">
                <a:extLst>
                  <a:ext uri="{FF2B5EF4-FFF2-40B4-BE49-F238E27FC236}">
                    <a16:creationId xmlns:a16="http://schemas.microsoft.com/office/drawing/2014/main" id="{955B232B-D5A3-41FE-92D3-3A5FBC5C728B}"/>
                  </a:ext>
                </a:extLst>
              </p:cNvPr>
              <p:cNvPicPr/>
              <p:nvPr/>
            </p:nvPicPr>
            <p:blipFill>
              <a:blip r:embed="rId6"/>
              <a:stretch>
                <a:fillRect/>
              </a:stretch>
            </p:blipFill>
            <p:spPr>
              <a:xfrm>
                <a:off x="909000" y="4359240"/>
                <a:ext cx="10479600" cy="2084040"/>
              </a:xfrm>
              <a:prstGeom prst="rect">
                <a:avLst/>
              </a:prstGeom>
            </p:spPr>
          </p:pic>
        </mc:Fallback>
      </mc:AlternateContent>
    </p:spTree>
    <p:extLst>
      <p:ext uri="{BB962C8B-B14F-4D97-AF65-F5344CB8AC3E}">
        <p14:creationId xmlns:p14="http://schemas.microsoft.com/office/powerpoint/2010/main" val="156867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r>
              <a:rPr lang="en-US" altLang="en-US" sz="3200" dirty="0"/>
              <a:t>A </a:t>
            </a:r>
            <a:r>
              <a:rPr lang="en-US" altLang="en-US" sz="3200" i="1" dirty="0"/>
              <a:t>computer instruction </a:t>
            </a:r>
            <a:r>
              <a:rPr lang="en-US" altLang="en-US" sz="3200" dirty="0"/>
              <a:t>is a binary code that specifies a sequence of micro-operations for the computer. Each computer has its unique instruction set</a:t>
            </a:r>
          </a:p>
          <a:p>
            <a:r>
              <a:rPr lang="en-US" altLang="en-US" sz="3200" dirty="0"/>
              <a:t>Instruction codes and data are stored in memory</a:t>
            </a:r>
          </a:p>
          <a:p>
            <a:r>
              <a:rPr lang="en-US" altLang="en-US" sz="3200" dirty="0"/>
              <a:t>The computer reads each instruction from memory and places it in a control register</a:t>
            </a:r>
          </a:p>
          <a:p>
            <a:r>
              <a:rPr lang="en-US" altLang="en-US" sz="3200" dirty="0"/>
              <a:t>The control unit interprets the binary code of the instruction and proceeds to execute it by issuing a sequence of micro-operations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093BDBF-2465-43FA-AD0C-B657D3CF774C}"/>
                  </a:ext>
                </a:extLst>
              </p14:cNvPr>
              <p14:cNvContentPartPr/>
              <p14:nvPr/>
            </p14:nvContentPartPr>
            <p14:xfrm>
              <a:off x="12470115" y="4708425"/>
              <a:ext cx="3240" cy="2880"/>
            </p14:xfrm>
          </p:contentPart>
        </mc:Choice>
        <mc:Fallback xmlns="">
          <p:pic>
            <p:nvPicPr>
              <p:cNvPr id="2" name="Ink 1">
                <a:extLst>
                  <a:ext uri="{FF2B5EF4-FFF2-40B4-BE49-F238E27FC236}">
                    <a16:creationId xmlns:a16="http://schemas.microsoft.com/office/drawing/2014/main" id="{F093BDBF-2465-43FA-AD0C-B657D3CF774C}"/>
                  </a:ext>
                </a:extLst>
              </p:cNvPr>
              <p:cNvPicPr/>
              <p:nvPr/>
            </p:nvPicPr>
            <p:blipFill>
              <a:blip r:embed="rId4"/>
              <a:stretch>
                <a:fillRect/>
              </a:stretch>
            </p:blipFill>
            <p:spPr>
              <a:xfrm>
                <a:off x="12461115" y="4699425"/>
                <a:ext cx="20880" cy="20520"/>
              </a:xfrm>
              <a:prstGeom prst="rect">
                <a:avLst/>
              </a:prstGeom>
            </p:spPr>
          </p:pic>
        </mc:Fallback>
      </mc:AlternateContent>
    </p:spTree>
    <p:extLst>
      <p:ext uri="{BB962C8B-B14F-4D97-AF65-F5344CB8AC3E}">
        <p14:creationId xmlns:p14="http://schemas.microsoft.com/office/powerpoint/2010/main" val="116937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T</a:t>
            </a:r>
            <a:r>
              <a:rPr lang="en-US" altLang="en-US" baseline="-25000" dirty="0"/>
              <a:t>0</a:t>
            </a:r>
            <a:r>
              <a:rPr lang="en-US" altLang="en-US" dirty="0"/>
              <a:t>: AR←PC	(this is essential!!)</a:t>
            </a:r>
          </a:p>
          <a:p>
            <a:pPr lvl="1" eaLnBrk="1" hangingPunct="1">
              <a:buFontTx/>
              <a:buNone/>
            </a:pPr>
            <a:r>
              <a:rPr lang="en-US" altLang="en-US" dirty="0"/>
              <a:t>The address of the instruction is moved to AR.</a:t>
            </a:r>
          </a:p>
          <a:p>
            <a:pPr lvl="1" eaLnBrk="1" hangingPunct="1"/>
            <a:endParaRPr lang="en-US" altLang="en-US" dirty="0"/>
          </a:p>
          <a:p>
            <a:pPr lvl="1" eaLnBrk="1" hangingPunct="1"/>
            <a:r>
              <a:rPr lang="en-US" altLang="en-US" dirty="0"/>
              <a:t>T</a:t>
            </a:r>
            <a:r>
              <a:rPr lang="en-US" altLang="en-US" baseline="-25000" dirty="0"/>
              <a:t>1</a:t>
            </a:r>
            <a:r>
              <a:rPr lang="en-US" altLang="en-US" dirty="0"/>
              <a:t>: IR←M[AR], PC←PC+1</a:t>
            </a:r>
          </a:p>
          <a:p>
            <a:pPr lvl="1" eaLnBrk="1" hangingPunct="1">
              <a:buFontTx/>
              <a:buNone/>
            </a:pPr>
            <a:r>
              <a:rPr lang="en-US" altLang="en-US" dirty="0"/>
              <a:t>The instruction is  fetched from the memory to IR ,</a:t>
            </a:r>
          </a:p>
          <a:p>
            <a:pPr lvl="1" eaLnBrk="1" hangingPunct="1">
              <a:buFontTx/>
              <a:buNone/>
            </a:pPr>
            <a:r>
              <a:rPr lang="en-US" altLang="en-US" dirty="0"/>
              <a:t>and the PC is incremented.</a:t>
            </a:r>
          </a:p>
          <a:p>
            <a:pPr lvl="1" eaLnBrk="1" hangingPunct="1"/>
            <a:endParaRPr lang="en-US" altLang="en-US" dirty="0"/>
          </a:p>
          <a:p>
            <a:pPr lvl="1" eaLnBrk="1" hangingPunct="1"/>
            <a:r>
              <a:rPr lang="en-US" altLang="en-US" dirty="0"/>
              <a:t>T</a:t>
            </a:r>
            <a:r>
              <a:rPr lang="en-US" altLang="en-US" baseline="-25000" dirty="0"/>
              <a:t>2</a:t>
            </a:r>
            <a:r>
              <a:rPr lang="en-US" altLang="en-US" dirty="0"/>
              <a:t>: D</a:t>
            </a:r>
            <a:r>
              <a:rPr lang="en-US" altLang="en-US" baseline="-25000" dirty="0"/>
              <a:t>0</a:t>
            </a:r>
            <a:r>
              <a:rPr lang="en-US" altLang="en-US" dirty="0"/>
              <a:t>,…, D</a:t>
            </a:r>
            <a:r>
              <a:rPr lang="en-US" altLang="en-US" baseline="-25000" dirty="0"/>
              <a:t>7</a:t>
            </a:r>
            <a:r>
              <a:rPr lang="en-US" altLang="en-US" dirty="0"/>
              <a:t>←Decode IR(12-14), AR←IR(0-11), I←IR(15)</a:t>
            </a:r>
          </a:p>
          <a:p>
            <a:pPr eaLnBrk="1" hangingPunct="1">
              <a:buFontTx/>
              <a:buNone/>
            </a:pPr>
            <a:r>
              <a:rPr lang="en-US" altLang="en-US" sz="2800" dirty="0"/>
              <a:t> </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Instruction Cycle</a:t>
            </a:r>
            <a:br>
              <a:rPr lang="en-US" altLang="en-US" sz="4400" dirty="0"/>
            </a:br>
            <a:r>
              <a:rPr lang="en-US" altLang="en-US" sz="4400" dirty="0"/>
              <a:t>Fetch and Decode </a:t>
            </a:r>
            <a:r>
              <a:rPr lang="en-US" altLang="en-US" sz="4400"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7472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ADEC281-2C7E-4AF7-906C-23AB5E83150E}"/>
              </a:ext>
            </a:extLst>
          </p:cNvPr>
          <p:cNvSpPr>
            <a:spLocks noChangeArrowheads="1"/>
          </p:cNvSpPr>
          <p:nvPr/>
        </p:nvSpPr>
        <p:spPr bwMode="auto">
          <a:xfrm>
            <a:off x="1670050" y="1212850"/>
            <a:ext cx="34925"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5">
            <a:extLst>
              <a:ext uri="{FF2B5EF4-FFF2-40B4-BE49-F238E27FC236}">
                <a16:creationId xmlns:a16="http://schemas.microsoft.com/office/drawing/2014/main" id="{BCA3610E-4F87-4BD8-ADE6-8CFA0A04855A}"/>
              </a:ext>
            </a:extLst>
          </p:cNvPr>
          <p:cNvSpPr>
            <a:spLocks noChangeArrowheads="1"/>
          </p:cNvSpPr>
          <p:nvPr/>
        </p:nvSpPr>
        <p:spPr bwMode="auto">
          <a:xfrm>
            <a:off x="3070225" y="968375"/>
            <a:ext cx="5292725"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T0: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PC  (S0S1S2=010, T0=1)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T1: IR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M [AR],  PC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PC + 1   (S0S1S2=111, T1=1)</a:t>
            </a:r>
          </a:p>
          <a:p>
            <a:pPr>
              <a:lnSpc>
                <a:spcPct val="96000"/>
              </a:lnSpc>
              <a:spcBef>
                <a:spcPct val="0"/>
              </a:spcBef>
              <a:buFontTx/>
              <a:buNone/>
            </a:pPr>
            <a:r>
              <a:rPr kumimoji="1" lang="en-US" altLang="ko-KR" sz="1400" b="1">
                <a:ea typeface="굴림" panose="020B0600000101010101" pitchFamily="34" charset="-127"/>
                <a:cs typeface="Arial" panose="020B0604020202020204" pitchFamily="34" charset="0"/>
              </a:rPr>
              <a:t>T2: D0, . . . , D7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Decode IR(12-14), AR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IR(0-11), I </a:t>
            </a:r>
            <a:r>
              <a:rPr kumimoji="1" lang="en-US" altLang="ko-KR" sz="1400" b="1">
                <a:latin typeface="Symbol" panose="05050102010706020507" pitchFamily="18" charset="2"/>
                <a:ea typeface="굴림" panose="020B0600000101010101" pitchFamily="34" charset="-127"/>
                <a:cs typeface="Arial" panose="020B0604020202020204" pitchFamily="34" charset="0"/>
              </a:rPr>
              <a:t></a:t>
            </a:r>
            <a:r>
              <a:rPr kumimoji="1" lang="en-US" altLang="ko-KR" sz="1400" b="1">
                <a:ea typeface="굴림" panose="020B0600000101010101" pitchFamily="34" charset="-127"/>
                <a:cs typeface="Arial" panose="020B0604020202020204" pitchFamily="34" charset="0"/>
              </a:rPr>
              <a:t> IR(15)</a:t>
            </a:r>
          </a:p>
        </p:txBody>
      </p:sp>
      <p:sp>
        <p:nvSpPr>
          <p:cNvPr id="15" name="Arc 6">
            <a:extLst>
              <a:ext uri="{FF2B5EF4-FFF2-40B4-BE49-F238E27FC236}">
                <a16:creationId xmlns:a16="http://schemas.microsoft.com/office/drawing/2014/main" id="{F7EA7B74-C78F-4ED8-8A2C-4085A27D9A5C}"/>
              </a:ext>
            </a:extLst>
          </p:cNvPr>
          <p:cNvSpPr>
            <a:spLocks/>
          </p:cNvSpPr>
          <p:nvPr/>
        </p:nvSpPr>
        <p:spPr bwMode="auto">
          <a:xfrm>
            <a:off x="5865813" y="1978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7">
            <a:extLst>
              <a:ext uri="{FF2B5EF4-FFF2-40B4-BE49-F238E27FC236}">
                <a16:creationId xmlns:a16="http://schemas.microsoft.com/office/drawing/2014/main" id="{D368FDDA-8240-41E2-8F62-93A2905AD4B4}"/>
              </a:ext>
            </a:extLst>
          </p:cNvPr>
          <p:cNvSpPr>
            <a:spLocks noChangeShapeType="1"/>
          </p:cNvSpPr>
          <p:nvPr/>
        </p:nvSpPr>
        <p:spPr bwMode="auto">
          <a:xfrm>
            <a:off x="5622925" y="2032000"/>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1E425427-C6EB-4432-95EA-B31F9EAA7F93}"/>
              </a:ext>
            </a:extLst>
          </p:cNvPr>
          <p:cNvSpPr>
            <a:spLocks noChangeShapeType="1"/>
          </p:cNvSpPr>
          <p:nvPr/>
        </p:nvSpPr>
        <p:spPr bwMode="auto">
          <a:xfrm flipH="1">
            <a:off x="2801938" y="1963738"/>
            <a:ext cx="2530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
            <a:extLst>
              <a:ext uri="{FF2B5EF4-FFF2-40B4-BE49-F238E27FC236}">
                <a16:creationId xmlns:a16="http://schemas.microsoft.com/office/drawing/2014/main" id="{86CF3B6C-6061-4626-96A3-1DA6DDE4ECF8}"/>
              </a:ext>
            </a:extLst>
          </p:cNvPr>
          <p:cNvSpPr>
            <a:spLocks noChangeShapeType="1"/>
          </p:cNvSpPr>
          <p:nvPr/>
        </p:nvSpPr>
        <p:spPr bwMode="auto">
          <a:xfrm flipH="1">
            <a:off x="5214938" y="2032000"/>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52C78562-85EE-4BCB-B440-D56CC534DFFF}"/>
              </a:ext>
            </a:extLst>
          </p:cNvPr>
          <p:cNvSpPr>
            <a:spLocks noChangeShapeType="1"/>
          </p:cNvSpPr>
          <p:nvPr/>
        </p:nvSpPr>
        <p:spPr bwMode="auto">
          <a:xfrm flipH="1" flipV="1">
            <a:off x="5214938" y="2103438"/>
            <a:ext cx="128587"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 name="Group 11">
            <a:extLst>
              <a:ext uri="{FF2B5EF4-FFF2-40B4-BE49-F238E27FC236}">
                <a16:creationId xmlns:a16="http://schemas.microsoft.com/office/drawing/2014/main" id="{2EC90662-211A-4091-9108-B670F611DC7D}"/>
              </a:ext>
            </a:extLst>
          </p:cNvPr>
          <p:cNvGrpSpPr>
            <a:grpSpLocks/>
          </p:cNvGrpSpPr>
          <p:nvPr/>
        </p:nvGrpSpPr>
        <p:grpSpPr bwMode="auto">
          <a:xfrm>
            <a:off x="5297488" y="1905000"/>
            <a:ext cx="320675" cy="255588"/>
            <a:chOff x="2608" y="2732"/>
            <a:chExt cx="217" cy="176"/>
          </a:xfrm>
        </p:grpSpPr>
        <p:sp>
          <p:nvSpPr>
            <p:cNvPr id="21" name="Arc 12">
              <a:extLst>
                <a:ext uri="{FF2B5EF4-FFF2-40B4-BE49-F238E27FC236}">
                  <a16:creationId xmlns:a16="http://schemas.microsoft.com/office/drawing/2014/main" id="{2072329A-2784-4173-91AC-2FED85761808}"/>
                </a:ext>
              </a:extLst>
            </p:cNvPr>
            <p:cNvSpPr>
              <a:spLocks/>
            </p:cNvSpPr>
            <p:nvPr/>
          </p:nvSpPr>
          <p:spPr bwMode="auto">
            <a:xfrm>
              <a:off x="2644" y="273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20056280-DFD8-43D5-9277-41BCCAC810E5}"/>
                </a:ext>
              </a:extLst>
            </p:cNvPr>
            <p:cNvSpPr>
              <a:spLocks/>
            </p:cNvSpPr>
            <p:nvPr/>
          </p:nvSpPr>
          <p:spPr bwMode="auto">
            <a:xfrm>
              <a:off x="2644" y="281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BC15B4DB-63B0-498B-806F-61914D21241C}"/>
                </a:ext>
              </a:extLst>
            </p:cNvPr>
            <p:cNvSpPr>
              <a:spLocks noChangeShapeType="1"/>
            </p:cNvSpPr>
            <p:nvPr/>
          </p:nvSpPr>
          <p:spPr bwMode="auto">
            <a:xfrm>
              <a:off x="2616" y="273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5">
              <a:extLst>
                <a:ext uri="{FF2B5EF4-FFF2-40B4-BE49-F238E27FC236}">
                  <a16:creationId xmlns:a16="http://schemas.microsoft.com/office/drawing/2014/main" id="{F32D925A-9ECB-4712-9F1A-A70D55E7D506}"/>
                </a:ext>
              </a:extLst>
            </p:cNvPr>
            <p:cNvSpPr>
              <a:spLocks noChangeShapeType="1"/>
            </p:cNvSpPr>
            <p:nvPr/>
          </p:nvSpPr>
          <p:spPr bwMode="auto">
            <a:xfrm>
              <a:off x="2616" y="290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rc 16">
              <a:extLst>
                <a:ext uri="{FF2B5EF4-FFF2-40B4-BE49-F238E27FC236}">
                  <a16:creationId xmlns:a16="http://schemas.microsoft.com/office/drawing/2014/main" id="{44053608-91EE-433D-A55B-C0C5D33B50D6}"/>
                </a:ext>
              </a:extLst>
            </p:cNvPr>
            <p:cNvSpPr>
              <a:spLocks/>
            </p:cNvSpPr>
            <p:nvPr/>
          </p:nvSpPr>
          <p:spPr bwMode="auto">
            <a:xfrm>
              <a:off x="2608" y="273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Arc 17">
              <a:extLst>
                <a:ext uri="{FF2B5EF4-FFF2-40B4-BE49-F238E27FC236}">
                  <a16:creationId xmlns:a16="http://schemas.microsoft.com/office/drawing/2014/main" id="{7A95591C-6CB4-4042-9865-0FFFF0E5A834}"/>
                </a:ext>
              </a:extLst>
            </p:cNvPr>
            <p:cNvSpPr>
              <a:spLocks/>
            </p:cNvSpPr>
            <p:nvPr/>
          </p:nvSpPr>
          <p:spPr bwMode="auto">
            <a:xfrm>
              <a:off x="2608" y="281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7" name="Arc 18">
            <a:extLst>
              <a:ext uri="{FF2B5EF4-FFF2-40B4-BE49-F238E27FC236}">
                <a16:creationId xmlns:a16="http://schemas.microsoft.com/office/drawing/2014/main" id="{705D333C-AC55-47B3-9117-4228A27640C6}"/>
              </a:ext>
            </a:extLst>
          </p:cNvPr>
          <p:cNvSpPr>
            <a:spLocks/>
          </p:cNvSpPr>
          <p:nvPr/>
        </p:nvSpPr>
        <p:spPr bwMode="auto">
          <a:xfrm>
            <a:off x="5865813" y="2303463"/>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32F23E70-82B1-498F-8E65-996E71CF2487}"/>
              </a:ext>
            </a:extLst>
          </p:cNvPr>
          <p:cNvSpPr>
            <a:spLocks noChangeShapeType="1"/>
          </p:cNvSpPr>
          <p:nvPr/>
        </p:nvSpPr>
        <p:spPr bwMode="auto">
          <a:xfrm>
            <a:off x="5627688" y="2357438"/>
            <a:ext cx="238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FEF1AA16-0293-41D7-85B5-A25369D90BFD}"/>
              </a:ext>
            </a:extLst>
          </p:cNvPr>
          <p:cNvSpPr>
            <a:spLocks noChangeShapeType="1"/>
          </p:cNvSpPr>
          <p:nvPr/>
        </p:nvSpPr>
        <p:spPr bwMode="auto">
          <a:xfrm flipH="1">
            <a:off x="5084763" y="2300288"/>
            <a:ext cx="265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BACB7E9A-E1C9-4277-82FB-6DD3E7B52A0F}"/>
              </a:ext>
            </a:extLst>
          </p:cNvPr>
          <p:cNvSpPr>
            <a:spLocks noChangeShapeType="1"/>
          </p:cNvSpPr>
          <p:nvPr/>
        </p:nvSpPr>
        <p:spPr bwMode="auto">
          <a:xfrm flipH="1">
            <a:off x="2801938" y="2357438"/>
            <a:ext cx="25415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2">
            <a:extLst>
              <a:ext uri="{FF2B5EF4-FFF2-40B4-BE49-F238E27FC236}">
                <a16:creationId xmlns:a16="http://schemas.microsoft.com/office/drawing/2014/main" id="{ACD716D2-EF89-4C6E-9A41-9FAF04D81251}"/>
              </a:ext>
            </a:extLst>
          </p:cNvPr>
          <p:cNvSpPr>
            <a:spLocks noChangeShapeType="1"/>
          </p:cNvSpPr>
          <p:nvPr/>
        </p:nvSpPr>
        <p:spPr bwMode="auto">
          <a:xfrm flipH="1" flipV="1">
            <a:off x="5214938" y="2428875"/>
            <a:ext cx="1238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2" name="Group 23">
            <a:extLst>
              <a:ext uri="{FF2B5EF4-FFF2-40B4-BE49-F238E27FC236}">
                <a16:creationId xmlns:a16="http://schemas.microsoft.com/office/drawing/2014/main" id="{12C2B359-4456-4B2E-8C3B-CE8BFAA26ABB}"/>
              </a:ext>
            </a:extLst>
          </p:cNvPr>
          <p:cNvGrpSpPr>
            <a:grpSpLocks/>
          </p:cNvGrpSpPr>
          <p:nvPr/>
        </p:nvGrpSpPr>
        <p:grpSpPr bwMode="auto">
          <a:xfrm>
            <a:off x="5297488" y="2230438"/>
            <a:ext cx="320675" cy="268287"/>
            <a:chOff x="2608" y="2956"/>
            <a:chExt cx="217" cy="184"/>
          </a:xfrm>
        </p:grpSpPr>
        <p:sp>
          <p:nvSpPr>
            <p:cNvPr id="33" name="Arc 24">
              <a:extLst>
                <a:ext uri="{FF2B5EF4-FFF2-40B4-BE49-F238E27FC236}">
                  <a16:creationId xmlns:a16="http://schemas.microsoft.com/office/drawing/2014/main" id="{5AC6D7D2-5BCA-4A9C-BBB1-7B7C92776124}"/>
                </a:ext>
              </a:extLst>
            </p:cNvPr>
            <p:cNvSpPr>
              <a:spLocks/>
            </p:cNvSpPr>
            <p:nvPr/>
          </p:nvSpPr>
          <p:spPr bwMode="auto">
            <a:xfrm>
              <a:off x="2644" y="296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Arc 25">
              <a:extLst>
                <a:ext uri="{FF2B5EF4-FFF2-40B4-BE49-F238E27FC236}">
                  <a16:creationId xmlns:a16="http://schemas.microsoft.com/office/drawing/2014/main" id="{CFC6A4B2-0C05-46E2-8A4B-EC9D0B075D79}"/>
                </a:ext>
              </a:extLst>
            </p:cNvPr>
            <p:cNvSpPr>
              <a:spLocks/>
            </p:cNvSpPr>
            <p:nvPr/>
          </p:nvSpPr>
          <p:spPr bwMode="auto">
            <a:xfrm>
              <a:off x="2644" y="304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26">
              <a:extLst>
                <a:ext uri="{FF2B5EF4-FFF2-40B4-BE49-F238E27FC236}">
                  <a16:creationId xmlns:a16="http://schemas.microsoft.com/office/drawing/2014/main" id="{2619A667-A93D-4D21-8505-00229E8A571C}"/>
                </a:ext>
              </a:extLst>
            </p:cNvPr>
            <p:cNvSpPr>
              <a:spLocks noChangeShapeType="1"/>
            </p:cNvSpPr>
            <p:nvPr/>
          </p:nvSpPr>
          <p:spPr bwMode="auto">
            <a:xfrm>
              <a:off x="2616" y="295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5A4DE616-A18A-40A7-B6DC-E2472CA7140A}"/>
                </a:ext>
              </a:extLst>
            </p:cNvPr>
            <p:cNvSpPr>
              <a:spLocks noChangeShapeType="1"/>
            </p:cNvSpPr>
            <p:nvPr/>
          </p:nvSpPr>
          <p:spPr bwMode="auto">
            <a:xfrm>
              <a:off x="2616" y="314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FA3B419B-191C-43D1-BA93-C7F1E914F2A3}"/>
                </a:ext>
              </a:extLst>
            </p:cNvPr>
            <p:cNvSpPr>
              <a:spLocks/>
            </p:cNvSpPr>
            <p:nvPr/>
          </p:nvSpPr>
          <p:spPr bwMode="auto">
            <a:xfrm>
              <a:off x="2608" y="296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rc 29">
              <a:extLst>
                <a:ext uri="{FF2B5EF4-FFF2-40B4-BE49-F238E27FC236}">
                  <a16:creationId xmlns:a16="http://schemas.microsoft.com/office/drawing/2014/main" id="{EC54E2C3-097D-47FC-B6B3-5DA2FAD26947}"/>
                </a:ext>
              </a:extLst>
            </p:cNvPr>
            <p:cNvSpPr>
              <a:spLocks/>
            </p:cNvSpPr>
            <p:nvPr/>
          </p:nvSpPr>
          <p:spPr bwMode="auto">
            <a:xfrm>
              <a:off x="2608" y="304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9" name="Arc 30">
            <a:extLst>
              <a:ext uri="{FF2B5EF4-FFF2-40B4-BE49-F238E27FC236}">
                <a16:creationId xmlns:a16="http://schemas.microsoft.com/office/drawing/2014/main" id="{98C9542C-E56B-495F-8EFF-5C9C0539D954}"/>
              </a:ext>
            </a:extLst>
          </p:cNvPr>
          <p:cNvSpPr>
            <a:spLocks/>
          </p:cNvSpPr>
          <p:nvPr/>
        </p:nvSpPr>
        <p:spPr bwMode="auto">
          <a:xfrm>
            <a:off x="5865813" y="2644775"/>
            <a:ext cx="112712" cy="90488"/>
          </a:xfrm>
          <a:custGeom>
            <a:avLst/>
            <a:gdLst>
              <a:gd name="T0" fmla="*/ 47543 w 21600"/>
              <a:gd name="T1" fmla="*/ 474534 h 17255"/>
              <a:gd name="T2" fmla="*/ 50376 w 21600"/>
              <a:gd name="T3" fmla="*/ 0 h 17255"/>
              <a:gd name="T4" fmla="*/ 588148 w 21600"/>
              <a:gd name="T5" fmla="*/ 240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E3C517B0-5B77-4C42-8EF9-CA8514A01429}"/>
              </a:ext>
            </a:extLst>
          </p:cNvPr>
          <p:cNvSpPr>
            <a:spLocks noChangeShapeType="1"/>
          </p:cNvSpPr>
          <p:nvPr/>
        </p:nvSpPr>
        <p:spPr bwMode="auto">
          <a:xfrm>
            <a:off x="5622925" y="2695575"/>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DE0EF633-627F-4E41-9A27-CDD683EB8675}"/>
              </a:ext>
            </a:extLst>
          </p:cNvPr>
          <p:cNvSpPr>
            <a:spLocks noChangeShapeType="1"/>
          </p:cNvSpPr>
          <p:nvPr/>
        </p:nvSpPr>
        <p:spPr bwMode="auto">
          <a:xfrm flipH="1">
            <a:off x="5084763" y="2625725"/>
            <a:ext cx="247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73D77D-04B6-488C-920C-62D43DF93E00}"/>
              </a:ext>
            </a:extLst>
          </p:cNvPr>
          <p:cNvSpPr>
            <a:spLocks noChangeShapeType="1"/>
          </p:cNvSpPr>
          <p:nvPr/>
        </p:nvSpPr>
        <p:spPr bwMode="auto">
          <a:xfrm flipH="1">
            <a:off x="5214938" y="2695575"/>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4">
            <a:extLst>
              <a:ext uri="{FF2B5EF4-FFF2-40B4-BE49-F238E27FC236}">
                <a16:creationId xmlns:a16="http://schemas.microsoft.com/office/drawing/2014/main" id="{1B25B31C-40D5-4169-B16E-14D72B9489C5}"/>
              </a:ext>
            </a:extLst>
          </p:cNvPr>
          <p:cNvSpPr>
            <a:spLocks noChangeShapeType="1"/>
          </p:cNvSpPr>
          <p:nvPr/>
        </p:nvSpPr>
        <p:spPr bwMode="auto">
          <a:xfrm flipH="1">
            <a:off x="5214938" y="27543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4" name="Group 35">
            <a:extLst>
              <a:ext uri="{FF2B5EF4-FFF2-40B4-BE49-F238E27FC236}">
                <a16:creationId xmlns:a16="http://schemas.microsoft.com/office/drawing/2014/main" id="{C857991C-EE80-47A5-9E38-DCAAF1E96AA2}"/>
              </a:ext>
            </a:extLst>
          </p:cNvPr>
          <p:cNvGrpSpPr>
            <a:grpSpLocks/>
          </p:cNvGrpSpPr>
          <p:nvPr/>
        </p:nvGrpSpPr>
        <p:grpSpPr bwMode="auto">
          <a:xfrm>
            <a:off x="5297488" y="2557463"/>
            <a:ext cx="320675" cy="266700"/>
            <a:chOff x="2608" y="3180"/>
            <a:chExt cx="217" cy="184"/>
          </a:xfrm>
        </p:grpSpPr>
        <p:sp>
          <p:nvSpPr>
            <p:cNvPr id="45" name="Arc 36">
              <a:extLst>
                <a:ext uri="{FF2B5EF4-FFF2-40B4-BE49-F238E27FC236}">
                  <a16:creationId xmlns:a16="http://schemas.microsoft.com/office/drawing/2014/main" id="{2C1F26AF-D7E9-42BE-8399-68EBBB795971}"/>
                </a:ext>
              </a:extLst>
            </p:cNvPr>
            <p:cNvSpPr>
              <a:spLocks/>
            </p:cNvSpPr>
            <p:nvPr/>
          </p:nvSpPr>
          <p:spPr bwMode="auto">
            <a:xfrm>
              <a:off x="2644" y="3185"/>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EC4E7A1F-12A5-42BB-8028-AF4548A14285}"/>
                </a:ext>
              </a:extLst>
            </p:cNvPr>
            <p:cNvSpPr>
              <a:spLocks/>
            </p:cNvSpPr>
            <p:nvPr/>
          </p:nvSpPr>
          <p:spPr bwMode="auto">
            <a:xfrm>
              <a:off x="2644" y="3268"/>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EF287612-0462-47C6-9EE8-86C2E8A7B125}"/>
                </a:ext>
              </a:extLst>
            </p:cNvPr>
            <p:cNvSpPr>
              <a:spLocks noChangeShapeType="1"/>
            </p:cNvSpPr>
            <p:nvPr/>
          </p:nvSpPr>
          <p:spPr bwMode="auto">
            <a:xfrm>
              <a:off x="2616" y="318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A467AC36-8F18-4A39-9B78-0A67ED43ADFB}"/>
                </a:ext>
              </a:extLst>
            </p:cNvPr>
            <p:cNvSpPr>
              <a:spLocks noChangeShapeType="1"/>
            </p:cNvSpPr>
            <p:nvPr/>
          </p:nvSpPr>
          <p:spPr bwMode="auto">
            <a:xfrm>
              <a:off x="2616" y="3364"/>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rc 40">
              <a:extLst>
                <a:ext uri="{FF2B5EF4-FFF2-40B4-BE49-F238E27FC236}">
                  <a16:creationId xmlns:a16="http://schemas.microsoft.com/office/drawing/2014/main" id="{8AD0EC27-6BC8-4EDD-80B3-412790914F19}"/>
                </a:ext>
              </a:extLst>
            </p:cNvPr>
            <p:cNvSpPr>
              <a:spLocks/>
            </p:cNvSpPr>
            <p:nvPr/>
          </p:nvSpPr>
          <p:spPr bwMode="auto">
            <a:xfrm>
              <a:off x="2608" y="3185"/>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Arc 41">
              <a:extLst>
                <a:ext uri="{FF2B5EF4-FFF2-40B4-BE49-F238E27FC236}">
                  <a16:creationId xmlns:a16="http://schemas.microsoft.com/office/drawing/2014/main" id="{1137536F-1F1C-40CC-967C-A62D8C2A2345}"/>
                </a:ext>
              </a:extLst>
            </p:cNvPr>
            <p:cNvSpPr>
              <a:spLocks/>
            </p:cNvSpPr>
            <p:nvPr/>
          </p:nvSpPr>
          <p:spPr bwMode="auto">
            <a:xfrm>
              <a:off x="2608" y="3268"/>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1" name="Line 42">
            <a:extLst>
              <a:ext uri="{FF2B5EF4-FFF2-40B4-BE49-F238E27FC236}">
                <a16:creationId xmlns:a16="http://schemas.microsoft.com/office/drawing/2014/main" id="{2FB8FABB-F099-44DF-89F8-2F5F7FF4DF6E}"/>
              </a:ext>
            </a:extLst>
          </p:cNvPr>
          <p:cNvSpPr>
            <a:spLocks noChangeShapeType="1"/>
          </p:cNvSpPr>
          <p:nvPr/>
        </p:nvSpPr>
        <p:spPr bwMode="auto">
          <a:xfrm>
            <a:off x="5970588" y="1828800"/>
            <a:ext cx="0" cy="1073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B6F47CC5-54DB-4A57-9991-A99AE9B48B22}"/>
              </a:ext>
            </a:extLst>
          </p:cNvPr>
          <p:cNvSpPr>
            <a:spLocks noChangeArrowheads="1"/>
          </p:cNvSpPr>
          <p:nvPr/>
        </p:nvSpPr>
        <p:spPr bwMode="auto">
          <a:xfrm>
            <a:off x="5918200" y="1901825"/>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S2</a:t>
            </a:r>
          </a:p>
        </p:txBody>
      </p:sp>
      <p:sp>
        <p:nvSpPr>
          <p:cNvPr id="53" name="Rectangle 44">
            <a:extLst>
              <a:ext uri="{FF2B5EF4-FFF2-40B4-BE49-F238E27FC236}">
                <a16:creationId xmlns:a16="http://schemas.microsoft.com/office/drawing/2014/main" id="{A6AED1FC-69CF-4CA7-8B93-AA30543EC9A7}"/>
              </a:ext>
            </a:extLst>
          </p:cNvPr>
          <p:cNvSpPr>
            <a:spLocks noChangeArrowheads="1"/>
          </p:cNvSpPr>
          <p:nvPr/>
        </p:nvSpPr>
        <p:spPr bwMode="auto">
          <a:xfrm>
            <a:off x="5924550" y="2239963"/>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S1</a:t>
            </a:r>
          </a:p>
        </p:txBody>
      </p:sp>
      <p:sp>
        <p:nvSpPr>
          <p:cNvPr id="54" name="Rectangle 45">
            <a:extLst>
              <a:ext uri="{FF2B5EF4-FFF2-40B4-BE49-F238E27FC236}">
                <a16:creationId xmlns:a16="http://schemas.microsoft.com/office/drawing/2014/main" id="{AF56F231-36C2-4E43-B86E-B78622094E12}"/>
              </a:ext>
            </a:extLst>
          </p:cNvPr>
          <p:cNvSpPr>
            <a:spLocks noChangeArrowheads="1"/>
          </p:cNvSpPr>
          <p:nvPr/>
        </p:nvSpPr>
        <p:spPr bwMode="auto">
          <a:xfrm>
            <a:off x="5930900" y="2579688"/>
            <a:ext cx="366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S0</a:t>
            </a:r>
          </a:p>
        </p:txBody>
      </p:sp>
      <p:sp>
        <p:nvSpPr>
          <p:cNvPr id="55" name="Line 46">
            <a:extLst>
              <a:ext uri="{FF2B5EF4-FFF2-40B4-BE49-F238E27FC236}">
                <a16:creationId xmlns:a16="http://schemas.microsoft.com/office/drawing/2014/main" id="{2A4754EF-3186-46C7-813E-D383608D9F14}"/>
              </a:ext>
            </a:extLst>
          </p:cNvPr>
          <p:cNvSpPr>
            <a:spLocks noChangeShapeType="1"/>
          </p:cNvSpPr>
          <p:nvPr/>
        </p:nvSpPr>
        <p:spPr bwMode="auto">
          <a:xfrm>
            <a:off x="5983288" y="1835150"/>
            <a:ext cx="81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27CFCCE7-940E-4AA4-9445-CCDC8625591B}"/>
              </a:ext>
            </a:extLst>
          </p:cNvPr>
          <p:cNvSpPr>
            <a:spLocks noChangeArrowheads="1"/>
          </p:cNvSpPr>
          <p:nvPr/>
        </p:nvSpPr>
        <p:spPr bwMode="auto">
          <a:xfrm>
            <a:off x="6221413" y="2208213"/>
            <a:ext cx="515937"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Bus</a:t>
            </a:r>
          </a:p>
        </p:txBody>
      </p:sp>
      <p:sp>
        <p:nvSpPr>
          <p:cNvPr id="57" name="Line 48">
            <a:extLst>
              <a:ext uri="{FF2B5EF4-FFF2-40B4-BE49-F238E27FC236}">
                <a16:creationId xmlns:a16="http://schemas.microsoft.com/office/drawing/2014/main" id="{B587C201-39BE-4353-856B-4E0F2211FD3C}"/>
              </a:ext>
            </a:extLst>
          </p:cNvPr>
          <p:cNvSpPr>
            <a:spLocks noChangeShapeType="1"/>
          </p:cNvSpPr>
          <p:nvPr/>
        </p:nvSpPr>
        <p:spPr bwMode="auto">
          <a:xfrm>
            <a:off x="6788150" y="1828800"/>
            <a:ext cx="0" cy="1066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9">
            <a:extLst>
              <a:ext uri="{FF2B5EF4-FFF2-40B4-BE49-F238E27FC236}">
                <a16:creationId xmlns:a16="http://schemas.microsoft.com/office/drawing/2014/main" id="{341004B3-916F-48B9-89F1-F2DC71813188}"/>
              </a:ext>
            </a:extLst>
          </p:cNvPr>
          <p:cNvSpPr>
            <a:spLocks noChangeShapeType="1"/>
          </p:cNvSpPr>
          <p:nvPr/>
        </p:nvSpPr>
        <p:spPr bwMode="auto">
          <a:xfrm>
            <a:off x="5976938" y="2892425"/>
            <a:ext cx="3270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D67EABD9-FA02-444B-BCB2-2C790A0B0853}"/>
              </a:ext>
            </a:extLst>
          </p:cNvPr>
          <p:cNvSpPr>
            <a:spLocks noChangeShapeType="1"/>
          </p:cNvSpPr>
          <p:nvPr/>
        </p:nvSpPr>
        <p:spPr bwMode="auto">
          <a:xfrm>
            <a:off x="6445250" y="2892425"/>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46DE9331-5788-465A-9B9C-A2599000E5B2}"/>
              </a:ext>
            </a:extLst>
          </p:cNvPr>
          <p:cNvSpPr>
            <a:spLocks noChangeShapeType="1"/>
          </p:cNvSpPr>
          <p:nvPr/>
        </p:nvSpPr>
        <p:spPr bwMode="auto">
          <a:xfrm>
            <a:off x="6308725" y="2898775"/>
            <a:ext cx="0" cy="3165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2">
            <a:extLst>
              <a:ext uri="{FF2B5EF4-FFF2-40B4-BE49-F238E27FC236}">
                <a16:creationId xmlns:a16="http://schemas.microsoft.com/office/drawing/2014/main" id="{66FAC2D7-03CA-4802-8B49-8C206B88D720}"/>
              </a:ext>
            </a:extLst>
          </p:cNvPr>
          <p:cNvSpPr>
            <a:spLocks noChangeArrowheads="1"/>
          </p:cNvSpPr>
          <p:nvPr/>
        </p:nvSpPr>
        <p:spPr bwMode="auto">
          <a:xfrm>
            <a:off x="6248400" y="29194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7</a:t>
            </a:r>
          </a:p>
        </p:txBody>
      </p:sp>
      <p:sp>
        <p:nvSpPr>
          <p:cNvPr id="62" name="Rectangle 54">
            <a:extLst>
              <a:ext uri="{FF2B5EF4-FFF2-40B4-BE49-F238E27FC236}">
                <a16:creationId xmlns:a16="http://schemas.microsoft.com/office/drawing/2014/main" id="{CCF9C798-F246-4379-AF58-57CB2B457FDA}"/>
              </a:ext>
            </a:extLst>
          </p:cNvPr>
          <p:cNvSpPr>
            <a:spLocks noChangeArrowheads="1"/>
          </p:cNvSpPr>
          <p:nvPr/>
        </p:nvSpPr>
        <p:spPr bwMode="auto">
          <a:xfrm>
            <a:off x="3830638" y="2759075"/>
            <a:ext cx="1123950" cy="569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63" name="Rectangle 55">
            <a:extLst>
              <a:ext uri="{FF2B5EF4-FFF2-40B4-BE49-F238E27FC236}">
                <a16:creationId xmlns:a16="http://schemas.microsoft.com/office/drawing/2014/main" id="{A451BF5C-5004-45E0-9028-65A700FB4C52}"/>
              </a:ext>
            </a:extLst>
          </p:cNvPr>
          <p:cNvSpPr>
            <a:spLocks noChangeArrowheads="1"/>
          </p:cNvSpPr>
          <p:nvPr/>
        </p:nvSpPr>
        <p:spPr bwMode="auto">
          <a:xfrm>
            <a:off x="3960813" y="2806700"/>
            <a:ext cx="8620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a:t>
            </a:r>
          </a:p>
          <a:p>
            <a:pPr eaLnBrk="1">
              <a:lnSpc>
                <a:spcPct val="90000"/>
              </a:lnSpc>
              <a:spcBef>
                <a:spcPct val="0"/>
              </a:spcBef>
              <a:buFontTx/>
              <a:buNone/>
            </a:pPr>
            <a:endParaRPr kumimoji="1" lang="en-US" altLang="ko-KR" sz="1400" b="1">
              <a:solidFill>
                <a:srgbClr val="000000"/>
              </a:solidFill>
              <a:ea typeface="굴림" panose="020B0600000101010101" pitchFamily="34" charset="-127"/>
              <a:cs typeface="Arial" panose="020B0604020202020204" pitchFamily="34" charset="0"/>
            </a:endParaRPr>
          </a:p>
        </p:txBody>
      </p:sp>
      <p:sp>
        <p:nvSpPr>
          <p:cNvPr id="64" name="Rectangle 56">
            <a:extLst>
              <a:ext uri="{FF2B5EF4-FFF2-40B4-BE49-F238E27FC236}">
                <a16:creationId xmlns:a16="http://schemas.microsoft.com/office/drawing/2014/main" id="{749981FA-4C12-46B0-AF7A-9773F1FC2D62}"/>
              </a:ext>
            </a:extLst>
          </p:cNvPr>
          <p:cNvSpPr>
            <a:spLocks noChangeArrowheads="1"/>
          </p:cNvSpPr>
          <p:nvPr/>
        </p:nvSpPr>
        <p:spPr bwMode="auto">
          <a:xfrm>
            <a:off x="4137025" y="2981325"/>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unit</a:t>
            </a:r>
          </a:p>
        </p:txBody>
      </p:sp>
      <p:sp>
        <p:nvSpPr>
          <p:cNvPr id="65" name="Line 57">
            <a:extLst>
              <a:ext uri="{FF2B5EF4-FFF2-40B4-BE49-F238E27FC236}">
                <a16:creationId xmlns:a16="http://schemas.microsoft.com/office/drawing/2014/main" id="{89446883-2C8E-45B3-8C6B-C1A85A86ED7E}"/>
              </a:ext>
            </a:extLst>
          </p:cNvPr>
          <p:cNvSpPr>
            <a:spLocks noChangeShapeType="1"/>
          </p:cNvSpPr>
          <p:nvPr/>
        </p:nvSpPr>
        <p:spPr bwMode="auto">
          <a:xfrm>
            <a:off x="5102225" y="1970088"/>
            <a:ext cx="0" cy="6556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Arc 58">
            <a:extLst>
              <a:ext uri="{FF2B5EF4-FFF2-40B4-BE49-F238E27FC236}">
                <a16:creationId xmlns:a16="http://schemas.microsoft.com/office/drawing/2014/main" id="{3E39C42F-BC65-4B71-81DE-138FEF5C4044}"/>
              </a:ext>
            </a:extLst>
          </p:cNvPr>
          <p:cNvSpPr>
            <a:spLocks/>
          </p:cNvSpPr>
          <p:nvPr/>
        </p:nvSpPr>
        <p:spPr bwMode="auto">
          <a:xfrm>
            <a:off x="6197600" y="2967038"/>
            <a:ext cx="112713" cy="87312"/>
          </a:xfrm>
          <a:custGeom>
            <a:avLst/>
            <a:gdLst>
              <a:gd name="T0" fmla="*/ 47543 w 21600"/>
              <a:gd name="T1" fmla="*/ 441807 h 17255"/>
              <a:gd name="T2" fmla="*/ 50376 w 21600"/>
              <a:gd name="T3" fmla="*/ 0 h 17255"/>
              <a:gd name="T4" fmla="*/ 58815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Line 59">
            <a:extLst>
              <a:ext uri="{FF2B5EF4-FFF2-40B4-BE49-F238E27FC236}">
                <a16:creationId xmlns:a16="http://schemas.microsoft.com/office/drawing/2014/main" id="{4776EC8C-9032-4DF9-BF1B-5E7E77402786}"/>
              </a:ext>
            </a:extLst>
          </p:cNvPr>
          <p:cNvSpPr>
            <a:spLocks noChangeShapeType="1"/>
          </p:cNvSpPr>
          <p:nvPr/>
        </p:nvSpPr>
        <p:spPr bwMode="auto">
          <a:xfrm>
            <a:off x="4965700" y="3021013"/>
            <a:ext cx="12303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Arc 60">
            <a:extLst>
              <a:ext uri="{FF2B5EF4-FFF2-40B4-BE49-F238E27FC236}">
                <a16:creationId xmlns:a16="http://schemas.microsoft.com/office/drawing/2014/main" id="{85443135-2A0C-453E-A500-022AC991A3B7}"/>
              </a:ext>
            </a:extLst>
          </p:cNvPr>
          <p:cNvSpPr>
            <a:spLocks/>
          </p:cNvSpPr>
          <p:nvPr/>
        </p:nvSpPr>
        <p:spPr bwMode="auto">
          <a:xfrm>
            <a:off x="4972050" y="3163888"/>
            <a:ext cx="112713" cy="87312"/>
          </a:xfrm>
          <a:custGeom>
            <a:avLst/>
            <a:gdLst>
              <a:gd name="T0" fmla="*/ 536503 w 21600"/>
              <a:gd name="T1" fmla="*/ 0 h 17464"/>
              <a:gd name="T2" fmla="*/ 539389 w 21600"/>
              <a:gd name="T3" fmla="*/ 436520 h 17464"/>
              <a:gd name="T4" fmla="*/ 0 w 21600"/>
              <a:gd name="T5" fmla="*/ 221260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61">
            <a:extLst>
              <a:ext uri="{FF2B5EF4-FFF2-40B4-BE49-F238E27FC236}">
                <a16:creationId xmlns:a16="http://schemas.microsoft.com/office/drawing/2014/main" id="{CB416778-A064-4A59-8177-674527A276AD}"/>
              </a:ext>
            </a:extLst>
          </p:cNvPr>
          <p:cNvSpPr>
            <a:spLocks noChangeShapeType="1"/>
          </p:cNvSpPr>
          <p:nvPr/>
        </p:nvSpPr>
        <p:spPr bwMode="auto">
          <a:xfrm>
            <a:off x="5073650" y="3217863"/>
            <a:ext cx="77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62">
            <a:extLst>
              <a:ext uri="{FF2B5EF4-FFF2-40B4-BE49-F238E27FC236}">
                <a16:creationId xmlns:a16="http://schemas.microsoft.com/office/drawing/2014/main" id="{98A69399-E60C-4232-86CA-D52F7653E928}"/>
              </a:ext>
            </a:extLst>
          </p:cNvPr>
          <p:cNvSpPr>
            <a:spLocks noChangeArrowheads="1"/>
          </p:cNvSpPr>
          <p:nvPr/>
        </p:nvSpPr>
        <p:spPr bwMode="auto">
          <a:xfrm>
            <a:off x="5024438" y="3189288"/>
            <a:ext cx="7889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Address</a:t>
            </a:r>
          </a:p>
        </p:txBody>
      </p:sp>
      <p:sp>
        <p:nvSpPr>
          <p:cNvPr id="71" name="Arc 63">
            <a:extLst>
              <a:ext uri="{FF2B5EF4-FFF2-40B4-BE49-F238E27FC236}">
                <a16:creationId xmlns:a16="http://schemas.microsoft.com/office/drawing/2014/main" id="{36BBD529-2AF6-4B9D-8B6F-52E11E8A7F91}"/>
              </a:ext>
            </a:extLst>
          </p:cNvPr>
          <p:cNvSpPr>
            <a:spLocks/>
          </p:cNvSpPr>
          <p:nvPr/>
        </p:nvSpPr>
        <p:spPr bwMode="auto">
          <a:xfrm>
            <a:off x="4383088" y="3335338"/>
            <a:ext cx="90487" cy="109537"/>
          </a:xfrm>
          <a:custGeom>
            <a:avLst/>
            <a:gdLst>
              <a:gd name="T0" fmla="*/ 468844 w 17464"/>
              <a:gd name="T1" fmla="*/ 509423 h 21600"/>
              <a:gd name="T2" fmla="*/ 0 w 17464"/>
              <a:gd name="T3" fmla="*/ 5066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4">
            <a:extLst>
              <a:ext uri="{FF2B5EF4-FFF2-40B4-BE49-F238E27FC236}">
                <a16:creationId xmlns:a16="http://schemas.microsoft.com/office/drawing/2014/main" id="{9CAEBA25-424E-4E2F-8793-E60D1081796B}"/>
              </a:ext>
            </a:extLst>
          </p:cNvPr>
          <p:cNvSpPr>
            <a:spLocks noChangeShapeType="1"/>
          </p:cNvSpPr>
          <p:nvPr/>
        </p:nvSpPr>
        <p:spPr bwMode="auto">
          <a:xfrm>
            <a:off x="4427538" y="3444875"/>
            <a:ext cx="0" cy="174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65">
            <a:extLst>
              <a:ext uri="{FF2B5EF4-FFF2-40B4-BE49-F238E27FC236}">
                <a16:creationId xmlns:a16="http://schemas.microsoft.com/office/drawing/2014/main" id="{B6694B27-84F7-4976-8559-BA8850195BE7}"/>
              </a:ext>
            </a:extLst>
          </p:cNvPr>
          <p:cNvSpPr>
            <a:spLocks noChangeArrowheads="1"/>
          </p:cNvSpPr>
          <p:nvPr/>
        </p:nvSpPr>
        <p:spPr bwMode="auto">
          <a:xfrm>
            <a:off x="4394200" y="3368675"/>
            <a:ext cx="552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Read</a:t>
            </a:r>
          </a:p>
        </p:txBody>
      </p:sp>
      <p:sp>
        <p:nvSpPr>
          <p:cNvPr id="74" name="Arc 66">
            <a:extLst>
              <a:ext uri="{FF2B5EF4-FFF2-40B4-BE49-F238E27FC236}">
                <a16:creationId xmlns:a16="http://schemas.microsoft.com/office/drawing/2014/main" id="{53FC61F2-5F3D-4B24-8D83-BA9BCEA8062D}"/>
              </a:ext>
            </a:extLst>
          </p:cNvPr>
          <p:cNvSpPr>
            <a:spLocks/>
          </p:cNvSpPr>
          <p:nvPr/>
        </p:nvSpPr>
        <p:spPr bwMode="auto">
          <a:xfrm>
            <a:off x="3713163" y="2967038"/>
            <a:ext cx="112712" cy="87312"/>
          </a:xfrm>
          <a:custGeom>
            <a:avLst/>
            <a:gdLst>
              <a:gd name="T0" fmla="*/ 47543 w 21600"/>
              <a:gd name="T1" fmla="*/ 441807 h 17255"/>
              <a:gd name="T2" fmla="*/ 50376 w 21600"/>
              <a:gd name="T3" fmla="*/ 0 h 17255"/>
              <a:gd name="T4" fmla="*/ 588148 w 21600"/>
              <a:gd name="T5" fmla="*/ 22394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7">
            <a:extLst>
              <a:ext uri="{FF2B5EF4-FFF2-40B4-BE49-F238E27FC236}">
                <a16:creationId xmlns:a16="http://schemas.microsoft.com/office/drawing/2014/main" id="{76CBFA9B-7E61-42B7-9219-19D52ED8DCF3}"/>
              </a:ext>
            </a:extLst>
          </p:cNvPr>
          <p:cNvSpPr>
            <a:spLocks noChangeShapeType="1"/>
          </p:cNvSpPr>
          <p:nvPr/>
        </p:nvSpPr>
        <p:spPr bwMode="auto">
          <a:xfrm>
            <a:off x="2422525" y="3021013"/>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8">
            <a:extLst>
              <a:ext uri="{FF2B5EF4-FFF2-40B4-BE49-F238E27FC236}">
                <a16:creationId xmlns:a16="http://schemas.microsoft.com/office/drawing/2014/main" id="{E2637EB0-BE54-44D3-8233-5E1E1C53287E}"/>
              </a:ext>
            </a:extLst>
          </p:cNvPr>
          <p:cNvSpPr>
            <a:spLocks noChangeShapeType="1"/>
          </p:cNvSpPr>
          <p:nvPr/>
        </p:nvSpPr>
        <p:spPr bwMode="auto">
          <a:xfrm>
            <a:off x="3090863" y="2363788"/>
            <a:ext cx="0" cy="203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9">
            <a:extLst>
              <a:ext uri="{FF2B5EF4-FFF2-40B4-BE49-F238E27FC236}">
                <a16:creationId xmlns:a16="http://schemas.microsoft.com/office/drawing/2014/main" id="{0365D128-A102-4A72-B280-A7ECE975DD7C}"/>
              </a:ext>
            </a:extLst>
          </p:cNvPr>
          <p:cNvSpPr>
            <a:spLocks noChangeShapeType="1"/>
          </p:cNvSpPr>
          <p:nvPr/>
        </p:nvSpPr>
        <p:spPr bwMode="auto">
          <a:xfrm>
            <a:off x="3292475" y="1970088"/>
            <a:ext cx="0" cy="3822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Line 70">
            <a:extLst>
              <a:ext uri="{FF2B5EF4-FFF2-40B4-BE49-F238E27FC236}">
                <a16:creationId xmlns:a16="http://schemas.microsoft.com/office/drawing/2014/main" id="{0E81D917-74A4-484B-9195-6B117C407724}"/>
              </a:ext>
            </a:extLst>
          </p:cNvPr>
          <p:cNvSpPr>
            <a:spLocks noChangeShapeType="1"/>
          </p:cNvSpPr>
          <p:nvPr/>
        </p:nvSpPr>
        <p:spPr bwMode="auto">
          <a:xfrm flipH="1">
            <a:off x="3405188" y="3614738"/>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Line 71">
            <a:extLst>
              <a:ext uri="{FF2B5EF4-FFF2-40B4-BE49-F238E27FC236}">
                <a16:creationId xmlns:a16="http://schemas.microsoft.com/office/drawing/2014/main" id="{1788C11C-F651-49A0-BE5B-8CEA5E666EC2}"/>
              </a:ext>
            </a:extLst>
          </p:cNvPr>
          <p:cNvSpPr>
            <a:spLocks noChangeShapeType="1"/>
          </p:cNvSpPr>
          <p:nvPr/>
        </p:nvSpPr>
        <p:spPr bwMode="auto">
          <a:xfrm flipH="1">
            <a:off x="3275013" y="3684588"/>
            <a:ext cx="260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0" name="Group 72">
            <a:extLst>
              <a:ext uri="{FF2B5EF4-FFF2-40B4-BE49-F238E27FC236}">
                <a16:creationId xmlns:a16="http://schemas.microsoft.com/office/drawing/2014/main" id="{5CE66061-AAA2-435C-9BDA-A4428A05F8B7}"/>
              </a:ext>
            </a:extLst>
          </p:cNvPr>
          <p:cNvGrpSpPr>
            <a:grpSpLocks/>
          </p:cNvGrpSpPr>
          <p:nvPr/>
        </p:nvGrpSpPr>
        <p:grpSpPr bwMode="auto">
          <a:xfrm>
            <a:off x="3487738" y="3486150"/>
            <a:ext cx="320675" cy="254000"/>
            <a:chOff x="1384" y="3820"/>
            <a:chExt cx="217" cy="176"/>
          </a:xfrm>
        </p:grpSpPr>
        <p:sp>
          <p:nvSpPr>
            <p:cNvPr id="81" name="Arc 73">
              <a:extLst>
                <a:ext uri="{FF2B5EF4-FFF2-40B4-BE49-F238E27FC236}">
                  <a16:creationId xmlns:a16="http://schemas.microsoft.com/office/drawing/2014/main" id="{A5C7595C-C84B-4494-B624-8E846F9D8564}"/>
                </a:ext>
              </a:extLst>
            </p:cNvPr>
            <p:cNvSpPr>
              <a:spLocks/>
            </p:cNvSpPr>
            <p:nvPr/>
          </p:nvSpPr>
          <p:spPr bwMode="auto">
            <a:xfrm>
              <a:off x="1420" y="3825"/>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Arc 74">
              <a:extLst>
                <a:ext uri="{FF2B5EF4-FFF2-40B4-BE49-F238E27FC236}">
                  <a16:creationId xmlns:a16="http://schemas.microsoft.com/office/drawing/2014/main" id="{329C4A16-BEA0-4271-BAB5-6865CB7FCDD5}"/>
                </a:ext>
              </a:extLst>
            </p:cNvPr>
            <p:cNvSpPr>
              <a:spLocks/>
            </p:cNvSpPr>
            <p:nvPr/>
          </p:nvSpPr>
          <p:spPr bwMode="auto">
            <a:xfrm>
              <a:off x="1420" y="3904"/>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Line 75">
              <a:extLst>
                <a:ext uri="{FF2B5EF4-FFF2-40B4-BE49-F238E27FC236}">
                  <a16:creationId xmlns:a16="http://schemas.microsoft.com/office/drawing/2014/main" id="{986C83CB-EC00-4097-9E13-D904CB751734}"/>
                </a:ext>
              </a:extLst>
            </p:cNvPr>
            <p:cNvSpPr>
              <a:spLocks noChangeShapeType="1"/>
            </p:cNvSpPr>
            <p:nvPr/>
          </p:nvSpPr>
          <p:spPr bwMode="auto">
            <a:xfrm>
              <a:off x="1392" y="382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Line 76">
              <a:extLst>
                <a:ext uri="{FF2B5EF4-FFF2-40B4-BE49-F238E27FC236}">
                  <a16:creationId xmlns:a16="http://schemas.microsoft.com/office/drawing/2014/main" id="{BAF470B6-FBD0-47A8-929C-A148C772F595}"/>
                </a:ext>
              </a:extLst>
            </p:cNvPr>
            <p:cNvSpPr>
              <a:spLocks noChangeShapeType="1"/>
            </p:cNvSpPr>
            <p:nvPr/>
          </p:nvSpPr>
          <p:spPr bwMode="auto">
            <a:xfrm>
              <a:off x="1392" y="399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Arc 77">
              <a:extLst>
                <a:ext uri="{FF2B5EF4-FFF2-40B4-BE49-F238E27FC236}">
                  <a16:creationId xmlns:a16="http://schemas.microsoft.com/office/drawing/2014/main" id="{7DE9AC16-B76C-470C-86D2-EFA61FA40800}"/>
                </a:ext>
              </a:extLst>
            </p:cNvPr>
            <p:cNvSpPr>
              <a:spLocks/>
            </p:cNvSpPr>
            <p:nvPr/>
          </p:nvSpPr>
          <p:spPr bwMode="auto">
            <a:xfrm>
              <a:off x="1384" y="3825"/>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8">
              <a:extLst>
                <a:ext uri="{FF2B5EF4-FFF2-40B4-BE49-F238E27FC236}">
                  <a16:creationId xmlns:a16="http://schemas.microsoft.com/office/drawing/2014/main" id="{B066C285-6689-4DE4-BCB7-F084D3CC741E}"/>
                </a:ext>
              </a:extLst>
            </p:cNvPr>
            <p:cNvSpPr>
              <a:spLocks/>
            </p:cNvSpPr>
            <p:nvPr/>
          </p:nvSpPr>
          <p:spPr bwMode="auto">
            <a:xfrm>
              <a:off x="1384" y="3904"/>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7" name="Line 79">
            <a:extLst>
              <a:ext uri="{FF2B5EF4-FFF2-40B4-BE49-F238E27FC236}">
                <a16:creationId xmlns:a16="http://schemas.microsoft.com/office/drawing/2014/main" id="{D77827E2-9BB5-4D93-92BD-3BEF400ED065}"/>
              </a:ext>
            </a:extLst>
          </p:cNvPr>
          <p:cNvSpPr>
            <a:spLocks noChangeShapeType="1"/>
          </p:cNvSpPr>
          <p:nvPr/>
        </p:nvSpPr>
        <p:spPr bwMode="auto">
          <a:xfrm flipH="1" flipV="1">
            <a:off x="3405188" y="3543300"/>
            <a:ext cx="1238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80">
            <a:extLst>
              <a:ext uri="{FF2B5EF4-FFF2-40B4-BE49-F238E27FC236}">
                <a16:creationId xmlns:a16="http://schemas.microsoft.com/office/drawing/2014/main" id="{3509139E-547F-4224-8BF9-1FA023675487}"/>
              </a:ext>
            </a:extLst>
          </p:cNvPr>
          <p:cNvSpPr>
            <a:spLocks noChangeShapeType="1"/>
          </p:cNvSpPr>
          <p:nvPr/>
        </p:nvSpPr>
        <p:spPr bwMode="auto">
          <a:xfrm flipH="1">
            <a:off x="3086100" y="4397375"/>
            <a:ext cx="449263"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9" name="Group 81">
            <a:extLst>
              <a:ext uri="{FF2B5EF4-FFF2-40B4-BE49-F238E27FC236}">
                <a16:creationId xmlns:a16="http://schemas.microsoft.com/office/drawing/2014/main" id="{316B6177-D22C-46E9-98ED-F035E73A1CDB}"/>
              </a:ext>
            </a:extLst>
          </p:cNvPr>
          <p:cNvGrpSpPr>
            <a:grpSpLocks/>
          </p:cNvGrpSpPr>
          <p:nvPr/>
        </p:nvGrpSpPr>
        <p:grpSpPr bwMode="auto">
          <a:xfrm>
            <a:off x="3487738" y="4206875"/>
            <a:ext cx="320675" cy="266700"/>
            <a:chOff x="1384" y="4316"/>
            <a:chExt cx="217" cy="184"/>
          </a:xfrm>
        </p:grpSpPr>
        <p:sp>
          <p:nvSpPr>
            <p:cNvPr id="90" name="Arc 82">
              <a:extLst>
                <a:ext uri="{FF2B5EF4-FFF2-40B4-BE49-F238E27FC236}">
                  <a16:creationId xmlns:a16="http://schemas.microsoft.com/office/drawing/2014/main" id="{640F58D7-C154-4D52-A0E0-AB543708CD92}"/>
                </a:ext>
              </a:extLst>
            </p:cNvPr>
            <p:cNvSpPr>
              <a:spLocks/>
            </p:cNvSpPr>
            <p:nvPr/>
          </p:nvSpPr>
          <p:spPr bwMode="auto">
            <a:xfrm>
              <a:off x="1420" y="4321"/>
              <a:ext cx="181" cy="84"/>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Arc 83">
              <a:extLst>
                <a:ext uri="{FF2B5EF4-FFF2-40B4-BE49-F238E27FC236}">
                  <a16:creationId xmlns:a16="http://schemas.microsoft.com/office/drawing/2014/main" id="{BB0DE735-F055-4F54-9557-4ED3D2BAFAE3}"/>
                </a:ext>
              </a:extLst>
            </p:cNvPr>
            <p:cNvSpPr>
              <a:spLocks/>
            </p:cNvSpPr>
            <p:nvPr/>
          </p:nvSpPr>
          <p:spPr bwMode="auto">
            <a:xfrm>
              <a:off x="1420" y="4404"/>
              <a:ext cx="180" cy="84"/>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84">
              <a:extLst>
                <a:ext uri="{FF2B5EF4-FFF2-40B4-BE49-F238E27FC236}">
                  <a16:creationId xmlns:a16="http://schemas.microsoft.com/office/drawing/2014/main" id="{CA22512F-7059-43C3-84E2-E1A5A7F01B83}"/>
                </a:ext>
              </a:extLst>
            </p:cNvPr>
            <p:cNvSpPr>
              <a:spLocks noChangeShapeType="1"/>
            </p:cNvSpPr>
            <p:nvPr/>
          </p:nvSpPr>
          <p:spPr bwMode="auto">
            <a:xfrm>
              <a:off x="1392" y="43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5">
              <a:extLst>
                <a:ext uri="{FF2B5EF4-FFF2-40B4-BE49-F238E27FC236}">
                  <a16:creationId xmlns:a16="http://schemas.microsoft.com/office/drawing/2014/main" id="{75163B41-A1F1-4CE9-89C9-E7A4C3646E65}"/>
                </a:ext>
              </a:extLst>
            </p:cNvPr>
            <p:cNvSpPr>
              <a:spLocks noChangeShapeType="1"/>
            </p:cNvSpPr>
            <p:nvPr/>
          </p:nvSpPr>
          <p:spPr bwMode="auto">
            <a:xfrm>
              <a:off x="1392" y="45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6">
              <a:extLst>
                <a:ext uri="{FF2B5EF4-FFF2-40B4-BE49-F238E27FC236}">
                  <a16:creationId xmlns:a16="http://schemas.microsoft.com/office/drawing/2014/main" id="{4F0D360C-5E9B-4E86-9EC6-7ABA4E546729}"/>
                </a:ext>
              </a:extLst>
            </p:cNvPr>
            <p:cNvSpPr>
              <a:spLocks/>
            </p:cNvSpPr>
            <p:nvPr/>
          </p:nvSpPr>
          <p:spPr bwMode="auto">
            <a:xfrm>
              <a:off x="1384" y="4321"/>
              <a:ext cx="33" cy="84"/>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rc 87">
              <a:extLst>
                <a:ext uri="{FF2B5EF4-FFF2-40B4-BE49-F238E27FC236}">
                  <a16:creationId xmlns:a16="http://schemas.microsoft.com/office/drawing/2014/main" id="{E7A11102-5173-4558-8E5C-A3E8C0FA30C7}"/>
                </a:ext>
              </a:extLst>
            </p:cNvPr>
            <p:cNvSpPr>
              <a:spLocks/>
            </p:cNvSpPr>
            <p:nvPr/>
          </p:nvSpPr>
          <p:spPr bwMode="auto">
            <a:xfrm>
              <a:off x="1384" y="4404"/>
              <a:ext cx="32" cy="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96" name="Line 88">
            <a:extLst>
              <a:ext uri="{FF2B5EF4-FFF2-40B4-BE49-F238E27FC236}">
                <a16:creationId xmlns:a16="http://schemas.microsoft.com/office/drawing/2014/main" id="{D4C0038C-8F1B-4717-B18D-AD613D7C68E5}"/>
              </a:ext>
            </a:extLst>
          </p:cNvPr>
          <p:cNvSpPr>
            <a:spLocks noChangeShapeType="1"/>
          </p:cNvSpPr>
          <p:nvPr/>
        </p:nvSpPr>
        <p:spPr bwMode="auto">
          <a:xfrm flipH="1">
            <a:off x="3405188" y="4275138"/>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9">
            <a:extLst>
              <a:ext uri="{FF2B5EF4-FFF2-40B4-BE49-F238E27FC236}">
                <a16:creationId xmlns:a16="http://schemas.microsoft.com/office/drawing/2014/main" id="{8CD0B8D2-D214-4288-87DF-172C71081D90}"/>
              </a:ext>
            </a:extLst>
          </p:cNvPr>
          <p:cNvSpPr>
            <a:spLocks noChangeShapeType="1"/>
          </p:cNvSpPr>
          <p:nvPr/>
        </p:nvSpPr>
        <p:spPr bwMode="auto">
          <a:xfrm>
            <a:off x="3817938" y="3614738"/>
            <a:ext cx="6048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Rectangle 90">
            <a:extLst>
              <a:ext uri="{FF2B5EF4-FFF2-40B4-BE49-F238E27FC236}">
                <a16:creationId xmlns:a16="http://schemas.microsoft.com/office/drawing/2014/main" id="{31027942-AE11-465D-994D-212DB1872388}"/>
              </a:ext>
            </a:extLst>
          </p:cNvPr>
          <p:cNvSpPr>
            <a:spLocks noChangeArrowheads="1"/>
          </p:cNvSpPr>
          <p:nvPr/>
        </p:nvSpPr>
        <p:spPr bwMode="auto">
          <a:xfrm>
            <a:off x="4102100" y="3887788"/>
            <a:ext cx="852488" cy="2301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9" name="Rectangle 91">
            <a:extLst>
              <a:ext uri="{FF2B5EF4-FFF2-40B4-BE49-F238E27FC236}">
                <a16:creationId xmlns:a16="http://schemas.microsoft.com/office/drawing/2014/main" id="{2DB4720E-046B-43C9-B8B7-D0EB085ACB1E}"/>
              </a:ext>
            </a:extLst>
          </p:cNvPr>
          <p:cNvSpPr>
            <a:spLocks noChangeArrowheads="1"/>
          </p:cNvSpPr>
          <p:nvPr/>
        </p:nvSpPr>
        <p:spPr bwMode="auto">
          <a:xfrm>
            <a:off x="4332288" y="3868738"/>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AR</a:t>
            </a:r>
          </a:p>
        </p:txBody>
      </p:sp>
      <p:sp>
        <p:nvSpPr>
          <p:cNvPr id="100" name="Arc 92">
            <a:extLst>
              <a:ext uri="{FF2B5EF4-FFF2-40B4-BE49-F238E27FC236}">
                <a16:creationId xmlns:a16="http://schemas.microsoft.com/office/drawing/2014/main" id="{4365E973-7641-4096-9C71-27EA71FB5186}"/>
              </a:ext>
            </a:extLst>
          </p:cNvPr>
          <p:cNvSpPr>
            <a:spLocks/>
          </p:cNvSpPr>
          <p:nvPr/>
        </p:nvSpPr>
        <p:spPr bwMode="auto">
          <a:xfrm>
            <a:off x="6197600" y="3954463"/>
            <a:ext cx="112713" cy="88900"/>
          </a:xfrm>
          <a:custGeom>
            <a:avLst/>
            <a:gdLst>
              <a:gd name="T0" fmla="*/ 47543 w 21600"/>
              <a:gd name="T1" fmla="*/ 458024 h 17255"/>
              <a:gd name="T2" fmla="*/ 50376 w 21600"/>
              <a:gd name="T3" fmla="*/ 0 h 17255"/>
              <a:gd name="T4" fmla="*/ 588158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3">
            <a:extLst>
              <a:ext uri="{FF2B5EF4-FFF2-40B4-BE49-F238E27FC236}">
                <a16:creationId xmlns:a16="http://schemas.microsoft.com/office/drawing/2014/main" id="{B6123BDD-8156-423D-A62D-34904E23716F}"/>
              </a:ext>
            </a:extLst>
          </p:cNvPr>
          <p:cNvSpPr>
            <a:spLocks noChangeShapeType="1"/>
          </p:cNvSpPr>
          <p:nvPr/>
        </p:nvSpPr>
        <p:spPr bwMode="auto">
          <a:xfrm>
            <a:off x="4946650" y="4010025"/>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4">
            <a:extLst>
              <a:ext uri="{FF2B5EF4-FFF2-40B4-BE49-F238E27FC236}">
                <a16:creationId xmlns:a16="http://schemas.microsoft.com/office/drawing/2014/main" id="{901DDD2D-B63F-471C-BD1C-B59E22C8FDCA}"/>
              </a:ext>
            </a:extLst>
          </p:cNvPr>
          <p:cNvSpPr>
            <a:spLocks noChangeShapeType="1"/>
          </p:cNvSpPr>
          <p:nvPr/>
        </p:nvSpPr>
        <p:spPr bwMode="auto">
          <a:xfrm>
            <a:off x="5835650" y="3224213"/>
            <a:ext cx="0" cy="768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Arc 95">
            <a:extLst>
              <a:ext uri="{FF2B5EF4-FFF2-40B4-BE49-F238E27FC236}">
                <a16:creationId xmlns:a16="http://schemas.microsoft.com/office/drawing/2014/main" id="{7EF24FAE-0131-49AA-826D-810F2809A1DA}"/>
              </a:ext>
            </a:extLst>
          </p:cNvPr>
          <p:cNvSpPr>
            <a:spLocks/>
          </p:cNvSpPr>
          <p:nvPr/>
        </p:nvSpPr>
        <p:spPr bwMode="auto">
          <a:xfrm>
            <a:off x="3986213" y="3954463"/>
            <a:ext cx="111125" cy="88900"/>
          </a:xfrm>
          <a:custGeom>
            <a:avLst/>
            <a:gdLst>
              <a:gd name="T0" fmla="*/ 46215 w 21600"/>
              <a:gd name="T1" fmla="*/ 458024 h 17255"/>
              <a:gd name="T2" fmla="*/ 48967 w 21600"/>
              <a:gd name="T3" fmla="*/ 0 h 17255"/>
              <a:gd name="T4" fmla="*/ 571702 w 21600"/>
              <a:gd name="T5" fmla="*/ 23216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Line 96">
            <a:extLst>
              <a:ext uri="{FF2B5EF4-FFF2-40B4-BE49-F238E27FC236}">
                <a16:creationId xmlns:a16="http://schemas.microsoft.com/office/drawing/2014/main" id="{ADDF1F80-B5D9-495A-9DF5-2394D70DA153}"/>
              </a:ext>
            </a:extLst>
          </p:cNvPr>
          <p:cNvSpPr>
            <a:spLocks noChangeShapeType="1"/>
          </p:cNvSpPr>
          <p:nvPr/>
        </p:nvSpPr>
        <p:spPr bwMode="auto">
          <a:xfrm>
            <a:off x="2422525" y="4010025"/>
            <a:ext cx="15938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97">
            <a:extLst>
              <a:ext uri="{FF2B5EF4-FFF2-40B4-BE49-F238E27FC236}">
                <a16:creationId xmlns:a16="http://schemas.microsoft.com/office/drawing/2014/main" id="{D9ADCCD8-4BF9-4B54-9760-662EA2848E09}"/>
              </a:ext>
            </a:extLst>
          </p:cNvPr>
          <p:cNvSpPr>
            <a:spLocks noChangeShapeType="1"/>
          </p:cNvSpPr>
          <p:nvPr/>
        </p:nvSpPr>
        <p:spPr bwMode="auto">
          <a:xfrm flipV="1">
            <a:off x="3817938" y="4333875"/>
            <a:ext cx="4032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rc 98">
            <a:extLst>
              <a:ext uri="{FF2B5EF4-FFF2-40B4-BE49-F238E27FC236}">
                <a16:creationId xmlns:a16="http://schemas.microsoft.com/office/drawing/2014/main" id="{0F1D6DFE-9617-4764-A2A4-DAE27975E407}"/>
              </a:ext>
            </a:extLst>
          </p:cNvPr>
          <p:cNvSpPr>
            <a:spLocks/>
          </p:cNvSpPr>
          <p:nvPr/>
        </p:nvSpPr>
        <p:spPr bwMode="auto">
          <a:xfrm>
            <a:off x="4183063" y="4124325"/>
            <a:ext cx="90487" cy="111125"/>
          </a:xfrm>
          <a:custGeom>
            <a:avLst/>
            <a:gdLst>
              <a:gd name="T0" fmla="*/ 468844 w 17464"/>
              <a:gd name="T1" fmla="*/ 524299 h 21600"/>
              <a:gd name="T2" fmla="*/ 0 w 17464"/>
              <a:gd name="T3" fmla="*/ 521495 h 21600"/>
              <a:gd name="T4" fmla="*/ 23764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99">
            <a:extLst>
              <a:ext uri="{FF2B5EF4-FFF2-40B4-BE49-F238E27FC236}">
                <a16:creationId xmlns:a16="http://schemas.microsoft.com/office/drawing/2014/main" id="{773E4EA2-AD02-4EBB-A28C-FD4660735318}"/>
              </a:ext>
            </a:extLst>
          </p:cNvPr>
          <p:cNvSpPr>
            <a:spLocks noChangeShapeType="1"/>
          </p:cNvSpPr>
          <p:nvPr/>
        </p:nvSpPr>
        <p:spPr bwMode="auto">
          <a:xfrm flipV="1">
            <a:off x="4227513" y="4213225"/>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Rectangle 100">
            <a:extLst>
              <a:ext uri="{FF2B5EF4-FFF2-40B4-BE49-F238E27FC236}">
                <a16:creationId xmlns:a16="http://schemas.microsoft.com/office/drawing/2014/main" id="{0CB67679-ACBB-4200-82B6-4E23EEE1E88A}"/>
              </a:ext>
            </a:extLst>
          </p:cNvPr>
          <p:cNvSpPr>
            <a:spLocks noChangeArrowheads="1"/>
          </p:cNvSpPr>
          <p:nvPr/>
        </p:nvSpPr>
        <p:spPr bwMode="auto">
          <a:xfrm>
            <a:off x="4146550" y="4284663"/>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09" name="Line 101">
            <a:extLst>
              <a:ext uri="{FF2B5EF4-FFF2-40B4-BE49-F238E27FC236}">
                <a16:creationId xmlns:a16="http://schemas.microsoft.com/office/drawing/2014/main" id="{CF28062D-03FB-44BA-A33F-13FB17E00450}"/>
              </a:ext>
            </a:extLst>
          </p:cNvPr>
          <p:cNvSpPr>
            <a:spLocks noChangeShapeType="1"/>
          </p:cNvSpPr>
          <p:nvPr/>
        </p:nvSpPr>
        <p:spPr bwMode="auto">
          <a:xfrm>
            <a:off x="4830763" y="4124325"/>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Freeform 102">
            <a:extLst>
              <a:ext uri="{FF2B5EF4-FFF2-40B4-BE49-F238E27FC236}">
                <a16:creationId xmlns:a16="http://schemas.microsoft.com/office/drawing/2014/main" id="{113FD82D-5D88-43BD-9E24-2FA3B0901855}"/>
              </a:ext>
            </a:extLst>
          </p:cNvPr>
          <p:cNvSpPr>
            <a:spLocks/>
          </p:cNvSpPr>
          <p:nvPr/>
        </p:nvSpPr>
        <p:spPr bwMode="auto">
          <a:xfrm>
            <a:off x="4759325" y="4056063"/>
            <a:ext cx="131763" cy="58737"/>
          </a:xfrm>
          <a:custGeom>
            <a:avLst/>
            <a:gdLst>
              <a:gd name="T0" fmla="*/ 0 w 89"/>
              <a:gd name="T1" fmla="*/ 82094269 h 41"/>
              <a:gd name="T2" fmla="*/ 87672731 w 89"/>
              <a:gd name="T3" fmla="*/ 0 h 41"/>
              <a:gd name="T4" fmla="*/ 192881786 w 89"/>
              <a:gd name="T5" fmla="*/ 82094269 h 41"/>
              <a:gd name="T6" fmla="*/ 0 60000 65536"/>
              <a:gd name="T7" fmla="*/ 0 60000 65536"/>
              <a:gd name="T8" fmla="*/ 0 60000 65536"/>
            </a:gdLst>
            <a:ahLst/>
            <a:cxnLst>
              <a:cxn ang="T6">
                <a:pos x="T0" y="T1"/>
              </a:cxn>
              <a:cxn ang="T7">
                <a:pos x="T2" y="T3"/>
              </a:cxn>
              <a:cxn ang="T8">
                <a:pos x="T4" y="T5"/>
              </a:cxn>
            </a:cxnLst>
            <a:rect l="0" t="0" r="r" b="b"/>
            <a:pathLst>
              <a:path w="89" h="41">
                <a:moveTo>
                  <a:pt x="0" y="40"/>
                </a:moveTo>
                <a:lnTo>
                  <a:pt x="40" y="0"/>
                </a:lnTo>
                <a:lnTo>
                  <a:pt x="88"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 name="Line 103">
            <a:extLst>
              <a:ext uri="{FF2B5EF4-FFF2-40B4-BE49-F238E27FC236}">
                <a16:creationId xmlns:a16="http://schemas.microsoft.com/office/drawing/2014/main" id="{81C1F8C6-EDC6-4823-B4A8-6A7FC08D18A5}"/>
              </a:ext>
            </a:extLst>
          </p:cNvPr>
          <p:cNvSpPr>
            <a:spLocks noChangeShapeType="1"/>
          </p:cNvSpPr>
          <p:nvPr/>
        </p:nvSpPr>
        <p:spPr bwMode="auto">
          <a:xfrm flipH="1">
            <a:off x="3405188" y="4333875"/>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Line 104">
            <a:extLst>
              <a:ext uri="{FF2B5EF4-FFF2-40B4-BE49-F238E27FC236}">
                <a16:creationId xmlns:a16="http://schemas.microsoft.com/office/drawing/2014/main" id="{E48A7829-28BA-43E8-ACBA-53DA2BAD6D8A}"/>
              </a:ext>
            </a:extLst>
          </p:cNvPr>
          <p:cNvSpPr>
            <a:spLocks noChangeShapeType="1"/>
          </p:cNvSpPr>
          <p:nvPr/>
        </p:nvSpPr>
        <p:spPr bwMode="auto">
          <a:xfrm flipH="1">
            <a:off x="3405188" y="4997450"/>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Line 105">
            <a:extLst>
              <a:ext uri="{FF2B5EF4-FFF2-40B4-BE49-F238E27FC236}">
                <a16:creationId xmlns:a16="http://schemas.microsoft.com/office/drawing/2014/main" id="{32897CF4-2AEB-4564-8C5E-79150F9A7B89}"/>
              </a:ext>
            </a:extLst>
          </p:cNvPr>
          <p:cNvSpPr>
            <a:spLocks noChangeShapeType="1"/>
          </p:cNvSpPr>
          <p:nvPr/>
        </p:nvSpPr>
        <p:spPr bwMode="auto">
          <a:xfrm flipH="1">
            <a:off x="3275013" y="5060950"/>
            <a:ext cx="241300"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4" name="Group 106">
            <a:extLst>
              <a:ext uri="{FF2B5EF4-FFF2-40B4-BE49-F238E27FC236}">
                <a16:creationId xmlns:a16="http://schemas.microsoft.com/office/drawing/2014/main" id="{57804736-7BC3-4AEC-B470-767317DBCD1B}"/>
              </a:ext>
            </a:extLst>
          </p:cNvPr>
          <p:cNvGrpSpPr>
            <a:grpSpLocks/>
          </p:cNvGrpSpPr>
          <p:nvPr/>
        </p:nvGrpSpPr>
        <p:grpSpPr bwMode="auto">
          <a:xfrm>
            <a:off x="3487738" y="4868863"/>
            <a:ext cx="320675" cy="257175"/>
            <a:chOff x="1384" y="4772"/>
            <a:chExt cx="217" cy="176"/>
          </a:xfrm>
        </p:grpSpPr>
        <p:sp>
          <p:nvSpPr>
            <p:cNvPr id="115" name="Arc 107">
              <a:extLst>
                <a:ext uri="{FF2B5EF4-FFF2-40B4-BE49-F238E27FC236}">
                  <a16:creationId xmlns:a16="http://schemas.microsoft.com/office/drawing/2014/main" id="{E9CB8D75-FEA2-4726-AD1F-5ADC0EC60171}"/>
                </a:ext>
              </a:extLst>
            </p:cNvPr>
            <p:cNvSpPr>
              <a:spLocks/>
            </p:cNvSpPr>
            <p:nvPr/>
          </p:nvSpPr>
          <p:spPr bwMode="auto">
            <a:xfrm>
              <a:off x="1420" y="4777"/>
              <a:ext cx="181" cy="80"/>
            </a:xfrm>
            <a:custGeom>
              <a:avLst/>
              <a:gdLst>
                <a:gd name="T0" fmla="*/ 0 w 21720"/>
                <a:gd name="T1" fmla="*/ 0 h 21600"/>
                <a:gd name="T2" fmla="*/ 2 w 21720"/>
                <a:gd name="T3" fmla="*/ 0 h 21600"/>
                <a:gd name="T4" fmla="*/ 0 w 21720"/>
                <a:gd name="T5" fmla="*/ 0 h 21600"/>
                <a:gd name="T6" fmla="*/ 0 60000 65536"/>
                <a:gd name="T7" fmla="*/ 0 60000 65536"/>
                <a:gd name="T8" fmla="*/ 0 60000 65536"/>
              </a:gdLst>
              <a:ahLst/>
              <a:cxnLst>
                <a:cxn ang="T6">
                  <a:pos x="T0" y="T1"/>
                </a:cxn>
                <a:cxn ang="T7">
                  <a:pos x="T2" y="T3"/>
                </a:cxn>
                <a:cxn ang="T8">
                  <a:pos x="T4" y="T5"/>
                </a:cxn>
              </a:cxnLst>
              <a:rect l="0" t="0" r="r" b="b"/>
              <a:pathLst>
                <a:path w="21720" h="21600" fill="none" extrusionOk="0">
                  <a:moveTo>
                    <a:pt x="0" y="0"/>
                  </a:moveTo>
                  <a:cubicBezTo>
                    <a:pt x="40" y="0"/>
                    <a:pt x="80" y="0"/>
                    <a:pt x="120" y="0"/>
                  </a:cubicBezTo>
                  <a:cubicBezTo>
                    <a:pt x="12049" y="0"/>
                    <a:pt x="21720" y="9670"/>
                    <a:pt x="21720" y="21600"/>
                  </a:cubicBezTo>
                </a:path>
                <a:path w="21720" h="21600" stroke="0" extrusionOk="0">
                  <a:moveTo>
                    <a:pt x="0" y="0"/>
                  </a:moveTo>
                  <a:cubicBezTo>
                    <a:pt x="40" y="0"/>
                    <a:pt x="80" y="0"/>
                    <a:pt x="120" y="0"/>
                  </a:cubicBezTo>
                  <a:cubicBezTo>
                    <a:pt x="12049" y="0"/>
                    <a:pt x="21720" y="9670"/>
                    <a:pt x="21720" y="21600"/>
                  </a:cubicBezTo>
                  <a:lnTo>
                    <a:pt x="120" y="21600"/>
                  </a:ln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Arc 108">
              <a:extLst>
                <a:ext uri="{FF2B5EF4-FFF2-40B4-BE49-F238E27FC236}">
                  <a16:creationId xmlns:a16="http://schemas.microsoft.com/office/drawing/2014/main" id="{EA882B0A-40E4-4EA1-9EB1-C7BDF2594CA8}"/>
                </a:ext>
              </a:extLst>
            </p:cNvPr>
            <p:cNvSpPr>
              <a:spLocks/>
            </p:cNvSpPr>
            <p:nvPr/>
          </p:nvSpPr>
          <p:spPr bwMode="auto">
            <a:xfrm>
              <a:off x="1420" y="4856"/>
              <a:ext cx="180" cy="80"/>
            </a:xfrm>
            <a:custGeom>
              <a:avLst/>
              <a:gdLst>
                <a:gd name="T0" fmla="*/ 2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09">
              <a:extLst>
                <a:ext uri="{FF2B5EF4-FFF2-40B4-BE49-F238E27FC236}">
                  <a16:creationId xmlns:a16="http://schemas.microsoft.com/office/drawing/2014/main" id="{76E8F3F0-B4F2-4372-95C6-CE54AAB6874A}"/>
                </a:ext>
              </a:extLst>
            </p:cNvPr>
            <p:cNvSpPr>
              <a:spLocks noChangeShapeType="1"/>
            </p:cNvSpPr>
            <p:nvPr/>
          </p:nvSpPr>
          <p:spPr bwMode="auto">
            <a:xfrm>
              <a:off x="1392" y="477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0">
              <a:extLst>
                <a:ext uri="{FF2B5EF4-FFF2-40B4-BE49-F238E27FC236}">
                  <a16:creationId xmlns:a16="http://schemas.microsoft.com/office/drawing/2014/main" id="{719581A4-E8B5-4B8A-B371-ADE55DE8C646}"/>
                </a:ext>
              </a:extLst>
            </p:cNvPr>
            <p:cNvSpPr>
              <a:spLocks noChangeShapeType="1"/>
            </p:cNvSpPr>
            <p:nvPr/>
          </p:nvSpPr>
          <p:spPr bwMode="auto">
            <a:xfrm>
              <a:off x="1392" y="494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Arc 111">
              <a:extLst>
                <a:ext uri="{FF2B5EF4-FFF2-40B4-BE49-F238E27FC236}">
                  <a16:creationId xmlns:a16="http://schemas.microsoft.com/office/drawing/2014/main" id="{3BB785D2-8A2A-4250-8C5D-75825F7E86C0}"/>
                </a:ext>
              </a:extLst>
            </p:cNvPr>
            <p:cNvSpPr>
              <a:spLocks/>
            </p:cNvSpPr>
            <p:nvPr/>
          </p:nvSpPr>
          <p:spPr bwMode="auto">
            <a:xfrm>
              <a:off x="1384" y="4777"/>
              <a:ext cx="33" cy="80"/>
            </a:xfrm>
            <a:custGeom>
              <a:avLst/>
              <a:gdLst>
                <a:gd name="T0" fmla="*/ 0 w 22275"/>
                <a:gd name="T1" fmla="*/ 0 h 21600"/>
                <a:gd name="T2" fmla="*/ 0 w 22275"/>
                <a:gd name="T3" fmla="*/ 0 h 21600"/>
                <a:gd name="T4" fmla="*/ 0 w 22275"/>
                <a:gd name="T5" fmla="*/ 0 h 21600"/>
                <a:gd name="T6" fmla="*/ 0 60000 65536"/>
                <a:gd name="T7" fmla="*/ 0 60000 65536"/>
                <a:gd name="T8" fmla="*/ 0 60000 65536"/>
              </a:gdLst>
              <a:ahLst/>
              <a:cxnLst>
                <a:cxn ang="T6">
                  <a:pos x="T0" y="T1"/>
                </a:cxn>
                <a:cxn ang="T7">
                  <a:pos x="T2" y="T3"/>
                </a:cxn>
                <a:cxn ang="T8">
                  <a:pos x="T4" y="T5"/>
                </a:cxn>
              </a:cxnLst>
              <a:rect l="0" t="0" r="r" b="b"/>
              <a:pathLst>
                <a:path w="22275" h="21600" fill="none" extrusionOk="0">
                  <a:moveTo>
                    <a:pt x="-1" y="10"/>
                  </a:moveTo>
                  <a:cubicBezTo>
                    <a:pt x="224" y="3"/>
                    <a:pt x="449" y="0"/>
                    <a:pt x="675" y="0"/>
                  </a:cubicBezTo>
                  <a:cubicBezTo>
                    <a:pt x="12604" y="0"/>
                    <a:pt x="22275" y="9670"/>
                    <a:pt x="22275" y="21600"/>
                  </a:cubicBezTo>
                </a:path>
                <a:path w="22275" h="21600" stroke="0" extrusionOk="0">
                  <a:moveTo>
                    <a:pt x="-1" y="10"/>
                  </a:moveTo>
                  <a:cubicBezTo>
                    <a:pt x="224" y="3"/>
                    <a:pt x="449" y="0"/>
                    <a:pt x="675" y="0"/>
                  </a:cubicBezTo>
                  <a:cubicBezTo>
                    <a:pt x="12604" y="0"/>
                    <a:pt x="22275" y="9670"/>
                    <a:pt x="22275" y="21600"/>
                  </a:cubicBezTo>
                  <a:lnTo>
                    <a:pt x="675" y="21600"/>
                  </a:lnTo>
                  <a:lnTo>
                    <a:pt x="-1" y="1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2">
              <a:extLst>
                <a:ext uri="{FF2B5EF4-FFF2-40B4-BE49-F238E27FC236}">
                  <a16:creationId xmlns:a16="http://schemas.microsoft.com/office/drawing/2014/main" id="{2363F7D1-F411-4852-A61C-AAD02DB5D168}"/>
                </a:ext>
              </a:extLst>
            </p:cNvPr>
            <p:cNvSpPr>
              <a:spLocks/>
            </p:cNvSpPr>
            <p:nvPr/>
          </p:nvSpPr>
          <p:spPr bwMode="auto">
            <a:xfrm>
              <a:off x="1384" y="4856"/>
              <a:ext cx="32" cy="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1" name="Line 113">
            <a:extLst>
              <a:ext uri="{FF2B5EF4-FFF2-40B4-BE49-F238E27FC236}">
                <a16:creationId xmlns:a16="http://schemas.microsoft.com/office/drawing/2014/main" id="{EACFE556-E144-493D-B925-BE7432009FBC}"/>
              </a:ext>
            </a:extLst>
          </p:cNvPr>
          <p:cNvSpPr>
            <a:spLocks noChangeShapeType="1"/>
          </p:cNvSpPr>
          <p:nvPr/>
        </p:nvSpPr>
        <p:spPr bwMode="auto">
          <a:xfrm flipH="1">
            <a:off x="3405188" y="4926013"/>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Rectangle 114">
            <a:extLst>
              <a:ext uri="{FF2B5EF4-FFF2-40B4-BE49-F238E27FC236}">
                <a16:creationId xmlns:a16="http://schemas.microsoft.com/office/drawing/2014/main" id="{65EFE6FA-CECA-4A99-AD0A-0C83AEE23EB8}"/>
              </a:ext>
            </a:extLst>
          </p:cNvPr>
          <p:cNvSpPr>
            <a:spLocks noChangeArrowheads="1"/>
          </p:cNvSpPr>
          <p:nvPr/>
        </p:nvSpPr>
        <p:spPr bwMode="auto">
          <a:xfrm>
            <a:off x="4102100" y="4538663"/>
            <a:ext cx="852488" cy="2428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3" name="Rectangle 115">
            <a:extLst>
              <a:ext uri="{FF2B5EF4-FFF2-40B4-BE49-F238E27FC236}">
                <a16:creationId xmlns:a16="http://schemas.microsoft.com/office/drawing/2014/main" id="{0688CBFB-94AD-41A5-9322-DC2441E9D176}"/>
              </a:ext>
            </a:extLst>
          </p:cNvPr>
          <p:cNvSpPr>
            <a:spLocks noChangeArrowheads="1"/>
          </p:cNvSpPr>
          <p:nvPr/>
        </p:nvSpPr>
        <p:spPr bwMode="auto">
          <a:xfrm>
            <a:off x="4332288" y="4529138"/>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PC</a:t>
            </a:r>
          </a:p>
        </p:txBody>
      </p:sp>
      <p:sp>
        <p:nvSpPr>
          <p:cNvPr id="124" name="Arc 116">
            <a:extLst>
              <a:ext uri="{FF2B5EF4-FFF2-40B4-BE49-F238E27FC236}">
                <a16:creationId xmlns:a16="http://schemas.microsoft.com/office/drawing/2014/main" id="{A1B28AAF-A4C5-4EFC-9DDB-3860DA564F1A}"/>
              </a:ext>
            </a:extLst>
          </p:cNvPr>
          <p:cNvSpPr>
            <a:spLocks/>
          </p:cNvSpPr>
          <p:nvPr/>
        </p:nvSpPr>
        <p:spPr bwMode="auto">
          <a:xfrm>
            <a:off x="6197600" y="4616450"/>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Line 117">
            <a:extLst>
              <a:ext uri="{FF2B5EF4-FFF2-40B4-BE49-F238E27FC236}">
                <a16:creationId xmlns:a16="http://schemas.microsoft.com/office/drawing/2014/main" id="{6E022BF0-DB93-4C28-AFB7-ADA7F2961A5D}"/>
              </a:ext>
            </a:extLst>
          </p:cNvPr>
          <p:cNvSpPr>
            <a:spLocks noChangeShapeType="1"/>
          </p:cNvSpPr>
          <p:nvPr/>
        </p:nvSpPr>
        <p:spPr bwMode="auto">
          <a:xfrm>
            <a:off x="4953000" y="4672013"/>
            <a:ext cx="12430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Arc 118">
            <a:extLst>
              <a:ext uri="{FF2B5EF4-FFF2-40B4-BE49-F238E27FC236}">
                <a16:creationId xmlns:a16="http://schemas.microsoft.com/office/drawing/2014/main" id="{C359B232-401D-42FE-9662-C01815829BC1}"/>
              </a:ext>
            </a:extLst>
          </p:cNvPr>
          <p:cNvSpPr>
            <a:spLocks/>
          </p:cNvSpPr>
          <p:nvPr/>
        </p:nvSpPr>
        <p:spPr bwMode="auto">
          <a:xfrm>
            <a:off x="3986213" y="4616450"/>
            <a:ext cx="111125" cy="87313"/>
          </a:xfrm>
          <a:custGeom>
            <a:avLst/>
            <a:gdLst>
              <a:gd name="T0" fmla="*/ 46215 w 21600"/>
              <a:gd name="T1" fmla="*/ 441817 h 17255"/>
              <a:gd name="T2" fmla="*/ 48967 w 21600"/>
              <a:gd name="T3" fmla="*/ 0 h 17255"/>
              <a:gd name="T4" fmla="*/ 571702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9">
            <a:extLst>
              <a:ext uri="{FF2B5EF4-FFF2-40B4-BE49-F238E27FC236}">
                <a16:creationId xmlns:a16="http://schemas.microsoft.com/office/drawing/2014/main" id="{944DDDDC-232A-4393-853B-252954894BC1}"/>
              </a:ext>
            </a:extLst>
          </p:cNvPr>
          <p:cNvSpPr>
            <a:spLocks noChangeShapeType="1"/>
          </p:cNvSpPr>
          <p:nvPr/>
        </p:nvSpPr>
        <p:spPr bwMode="auto">
          <a:xfrm>
            <a:off x="2422525" y="4652963"/>
            <a:ext cx="1587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0">
            <a:extLst>
              <a:ext uri="{FF2B5EF4-FFF2-40B4-BE49-F238E27FC236}">
                <a16:creationId xmlns:a16="http://schemas.microsoft.com/office/drawing/2014/main" id="{3026F32C-F6C3-4CC1-A37D-9C2DD480BEE8}"/>
              </a:ext>
            </a:extLst>
          </p:cNvPr>
          <p:cNvSpPr>
            <a:spLocks noChangeShapeType="1"/>
          </p:cNvSpPr>
          <p:nvPr/>
        </p:nvSpPr>
        <p:spPr bwMode="auto">
          <a:xfrm>
            <a:off x="3813175" y="4997450"/>
            <a:ext cx="5556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Arc 121">
            <a:extLst>
              <a:ext uri="{FF2B5EF4-FFF2-40B4-BE49-F238E27FC236}">
                <a16:creationId xmlns:a16="http://schemas.microsoft.com/office/drawing/2014/main" id="{574F623B-8AEB-49EC-97EF-A8C3AB1FD7BF}"/>
              </a:ext>
            </a:extLst>
          </p:cNvPr>
          <p:cNvSpPr>
            <a:spLocks/>
          </p:cNvSpPr>
          <p:nvPr/>
        </p:nvSpPr>
        <p:spPr bwMode="auto">
          <a:xfrm>
            <a:off x="4324350" y="4787900"/>
            <a:ext cx="88900" cy="111125"/>
          </a:xfrm>
          <a:custGeom>
            <a:avLst/>
            <a:gdLst>
              <a:gd name="T0" fmla="*/ 452543 w 17464"/>
              <a:gd name="T1" fmla="*/ 524299 h 21600"/>
              <a:gd name="T2" fmla="*/ 0 w 17464"/>
              <a:gd name="T3" fmla="*/ 521495 h 21600"/>
              <a:gd name="T4" fmla="*/ 229382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2">
            <a:extLst>
              <a:ext uri="{FF2B5EF4-FFF2-40B4-BE49-F238E27FC236}">
                <a16:creationId xmlns:a16="http://schemas.microsoft.com/office/drawing/2014/main" id="{0030F13B-9A96-41AA-9540-79B3705AE052}"/>
              </a:ext>
            </a:extLst>
          </p:cNvPr>
          <p:cNvSpPr>
            <a:spLocks noChangeShapeType="1"/>
          </p:cNvSpPr>
          <p:nvPr/>
        </p:nvSpPr>
        <p:spPr bwMode="auto">
          <a:xfrm flipV="1">
            <a:off x="4368800" y="4873625"/>
            <a:ext cx="0" cy="128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3">
            <a:extLst>
              <a:ext uri="{FF2B5EF4-FFF2-40B4-BE49-F238E27FC236}">
                <a16:creationId xmlns:a16="http://schemas.microsoft.com/office/drawing/2014/main" id="{B2B782AD-DBF6-494B-9953-C57266ED1337}"/>
              </a:ext>
            </a:extLst>
          </p:cNvPr>
          <p:cNvSpPr>
            <a:spLocks noChangeArrowheads="1"/>
          </p:cNvSpPr>
          <p:nvPr/>
        </p:nvSpPr>
        <p:spPr bwMode="auto">
          <a:xfrm>
            <a:off x="4273550" y="4975225"/>
            <a:ext cx="4429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INR</a:t>
            </a:r>
          </a:p>
        </p:txBody>
      </p:sp>
      <p:sp>
        <p:nvSpPr>
          <p:cNvPr id="132" name="Line 124">
            <a:extLst>
              <a:ext uri="{FF2B5EF4-FFF2-40B4-BE49-F238E27FC236}">
                <a16:creationId xmlns:a16="http://schemas.microsoft.com/office/drawing/2014/main" id="{141971D2-1768-47A0-B2DB-5ED57FD5F592}"/>
              </a:ext>
            </a:extLst>
          </p:cNvPr>
          <p:cNvSpPr>
            <a:spLocks noChangeShapeType="1"/>
          </p:cNvSpPr>
          <p:nvPr/>
        </p:nvSpPr>
        <p:spPr bwMode="auto">
          <a:xfrm>
            <a:off x="4830763" y="4787900"/>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Freeform 125">
            <a:extLst>
              <a:ext uri="{FF2B5EF4-FFF2-40B4-BE49-F238E27FC236}">
                <a16:creationId xmlns:a16="http://schemas.microsoft.com/office/drawing/2014/main" id="{943B683C-9B7D-4E4D-B4BB-34ED77D18A18}"/>
              </a:ext>
            </a:extLst>
          </p:cNvPr>
          <p:cNvSpPr>
            <a:spLocks/>
          </p:cNvSpPr>
          <p:nvPr/>
        </p:nvSpPr>
        <p:spPr bwMode="auto">
          <a:xfrm>
            <a:off x="4765675" y="4699000"/>
            <a:ext cx="131763" cy="71438"/>
          </a:xfrm>
          <a:custGeom>
            <a:avLst/>
            <a:gdLst>
              <a:gd name="T0" fmla="*/ 0 w 89"/>
              <a:gd name="T1" fmla="*/ 102025127 h 49"/>
              <a:gd name="T2" fmla="*/ 87672731 w 89"/>
              <a:gd name="T3" fmla="*/ 0 h 49"/>
              <a:gd name="T4" fmla="*/ 192881786 w 89"/>
              <a:gd name="T5" fmla="*/ 102025127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 name="Rectangle 126">
            <a:extLst>
              <a:ext uri="{FF2B5EF4-FFF2-40B4-BE49-F238E27FC236}">
                <a16:creationId xmlns:a16="http://schemas.microsoft.com/office/drawing/2014/main" id="{CF618885-7ABB-468A-8BD9-280D08C83855}"/>
              </a:ext>
            </a:extLst>
          </p:cNvPr>
          <p:cNvSpPr>
            <a:spLocks noChangeArrowheads="1"/>
          </p:cNvSpPr>
          <p:nvPr/>
        </p:nvSpPr>
        <p:spPr bwMode="auto">
          <a:xfrm>
            <a:off x="3830638" y="5327650"/>
            <a:ext cx="1123950" cy="244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7">
            <a:extLst>
              <a:ext uri="{FF2B5EF4-FFF2-40B4-BE49-F238E27FC236}">
                <a16:creationId xmlns:a16="http://schemas.microsoft.com/office/drawing/2014/main" id="{98492830-CD2F-4E07-B1DB-6A3655BB1BE4}"/>
              </a:ext>
            </a:extLst>
          </p:cNvPr>
          <p:cNvSpPr>
            <a:spLocks noChangeArrowheads="1"/>
          </p:cNvSpPr>
          <p:nvPr/>
        </p:nvSpPr>
        <p:spPr bwMode="auto">
          <a:xfrm>
            <a:off x="4205288" y="5321300"/>
            <a:ext cx="3587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IR</a:t>
            </a:r>
          </a:p>
        </p:txBody>
      </p:sp>
      <p:sp>
        <p:nvSpPr>
          <p:cNvPr id="136" name="Arc 128">
            <a:extLst>
              <a:ext uri="{FF2B5EF4-FFF2-40B4-BE49-F238E27FC236}">
                <a16:creationId xmlns:a16="http://schemas.microsoft.com/office/drawing/2014/main" id="{B3135879-C177-4395-BDEA-0D96881FA0AA}"/>
              </a:ext>
            </a:extLst>
          </p:cNvPr>
          <p:cNvSpPr>
            <a:spLocks/>
          </p:cNvSpPr>
          <p:nvPr/>
        </p:nvSpPr>
        <p:spPr bwMode="auto">
          <a:xfrm>
            <a:off x="6197600" y="5407025"/>
            <a:ext cx="112713" cy="87313"/>
          </a:xfrm>
          <a:custGeom>
            <a:avLst/>
            <a:gdLst>
              <a:gd name="T0" fmla="*/ 47543 w 21600"/>
              <a:gd name="T1" fmla="*/ 441817 h 17255"/>
              <a:gd name="T2" fmla="*/ 50376 w 21600"/>
              <a:gd name="T3" fmla="*/ 0 h 17255"/>
              <a:gd name="T4" fmla="*/ 58815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7" name="Line 129">
            <a:extLst>
              <a:ext uri="{FF2B5EF4-FFF2-40B4-BE49-F238E27FC236}">
                <a16:creationId xmlns:a16="http://schemas.microsoft.com/office/drawing/2014/main" id="{B8EBCB77-C7E1-4FC7-868B-8A081EF37767}"/>
              </a:ext>
            </a:extLst>
          </p:cNvPr>
          <p:cNvSpPr>
            <a:spLocks noChangeShapeType="1"/>
          </p:cNvSpPr>
          <p:nvPr/>
        </p:nvSpPr>
        <p:spPr bwMode="auto">
          <a:xfrm>
            <a:off x="4946650" y="5461000"/>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Line 130">
            <a:extLst>
              <a:ext uri="{FF2B5EF4-FFF2-40B4-BE49-F238E27FC236}">
                <a16:creationId xmlns:a16="http://schemas.microsoft.com/office/drawing/2014/main" id="{18F80F39-F97B-49D9-AEF5-65E5EFD8CE44}"/>
              </a:ext>
            </a:extLst>
          </p:cNvPr>
          <p:cNvSpPr>
            <a:spLocks noChangeShapeType="1"/>
          </p:cNvSpPr>
          <p:nvPr/>
        </p:nvSpPr>
        <p:spPr bwMode="auto">
          <a:xfrm>
            <a:off x="3279775" y="5786438"/>
            <a:ext cx="7461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Arc 131">
            <a:extLst>
              <a:ext uri="{FF2B5EF4-FFF2-40B4-BE49-F238E27FC236}">
                <a16:creationId xmlns:a16="http://schemas.microsoft.com/office/drawing/2014/main" id="{831FAAB1-FF1F-44FB-A9ED-43E6E8006665}"/>
              </a:ext>
            </a:extLst>
          </p:cNvPr>
          <p:cNvSpPr>
            <a:spLocks/>
          </p:cNvSpPr>
          <p:nvPr/>
        </p:nvSpPr>
        <p:spPr bwMode="auto">
          <a:xfrm>
            <a:off x="3981450" y="5578475"/>
            <a:ext cx="90488" cy="109538"/>
          </a:xfrm>
          <a:custGeom>
            <a:avLst/>
            <a:gdLst>
              <a:gd name="T0" fmla="*/ 468855 w 17464"/>
              <a:gd name="T1" fmla="*/ 509428 h 21600"/>
              <a:gd name="T2" fmla="*/ 0 w 17464"/>
              <a:gd name="T3" fmla="*/ 506705 h 21600"/>
              <a:gd name="T4" fmla="*/ 237650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Line 132">
            <a:extLst>
              <a:ext uri="{FF2B5EF4-FFF2-40B4-BE49-F238E27FC236}">
                <a16:creationId xmlns:a16="http://schemas.microsoft.com/office/drawing/2014/main" id="{C27FB31E-0623-4CFB-9E4C-EA6E7D71035B}"/>
              </a:ext>
            </a:extLst>
          </p:cNvPr>
          <p:cNvSpPr>
            <a:spLocks noChangeShapeType="1"/>
          </p:cNvSpPr>
          <p:nvPr/>
        </p:nvSpPr>
        <p:spPr bwMode="auto">
          <a:xfrm flipV="1">
            <a:off x="4025900" y="5665788"/>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Rectangle 133">
            <a:extLst>
              <a:ext uri="{FF2B5EF4-FFF2-40B4-BE49-F238E27FC236}">
                <a16:creationId xmlns:a16="http://schemas.microsoft.com/office/drawing/2014/main" id="{9904B0FA-336D-49BD-96B4-DA681A54A8C2}"/>
              </a:ext>
            </a:extLst>
          </p:cNvPr>
          <p:cNvSpPr>
            <a:spLocks noChangeArrowheads="1"/>
          </p:cNvSpPr>
          <p:nvPr/>
        </p:nvSpPr>
        <p:spPr bwMode="auto">
          <a:xfrm>
            <a:off x="4011613" y="5721350"/>
            <a:ext cx="3841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t>
            </a:r>
          </a:p>
        </p:txBody>
      </p:sp>
      <p:sp>
        <p:nvSpPr>
          <p:cNvPr id="142" name="Line 134">
            <a:extLst>
              <a:ext uri="{FF2B5EF4-FFF2-40B4-BE49-F238E27FC236}">
                <a16:creationId xmlns:a16="http://schemas.microsoft.com/office/drawing/2014/main" id="{1932C025-C5BC-40D5-ADEF-ED1D6E4977FB}"/>
              </a:ext>
            </a:extLst>
          </p:cNvPr>
          <p:cNvSpPr>
            <a:spLocks noChangeShapeType="1"/>
          </p:cNvSpPr>
          <p:nvPr/>
        </p:nvSpPr>
        <p:spPr bwMode="auto">
          <a:xfrm>
            <a:off x="4830763" y="5583238"/>
            <a:ext cx="0" cy="3254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Freeform 135">
            <a:extLst>
              <a:ext uri="{FF2B5EF4-FFF2-40B4-BE49-F238E27FC236}">
                <a16:creationId xmlns:a16="http://schemas.microsoft.com/office/drawing/2014/main" id="{775C6469-049F-455E-B216-B0BE4C38C0A8}"/>
              </a:ext>
            </a:extLst>
          </p:cNvPr>
          <p:cNvSpPr>
            <a:spLocks/>
          </p:cNvSpPr>
          <p:nvPr/>
        </p:nvSpPr>
        <p:spPr bwMode="auto">
          <a:xfrm>
            <a:off x="4770438" y="5491163"/>
            <a:ext cx="131762" cy="71437"/>
          </a:xfrm>
          <a:custGeom>
            <a:avLst/>
            <a:gdLst>
              <a:gd name="T0" fmla="*/ 0 w 89"/>
              <a:gd name="T1" fmla="*/ 102022241 h 49"/>
              <a:gd name="T2" fmla="*/ 87672066 w 89"/>
              <a:gd name="T3" fmla="*/ 0 h 49"/>
              <a:gd name="T4" fmla="*/ 192878841 w 89"/>
              <a:gd name="T5" fmla="*/ 102022241 h 49"/>
              <a:gd name="T6" fmla="*/ 0 60000 65536"/>
              <a:gd name="T7" fmla="*/ 0 60000 65536"/>
              <a:gd name="T8" fmla="*/ 0 60000 65536"/>
            </a:gdLst>
            <a:ahLst/>
            <a:cxnLst>
              <a:cxn ang="T6">
                <a:pos x="T0" y="T1"/>
              </a:cxn>
              <a:cxn ang="T7">
                <a:pos x="T2" y="T3"/>
              </a:cxn>
              <a:cxn ang="T8">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 name="Line 136">
            <a:extLst>
              <a:ext uri="{FF2B5EF4-FFF2-40B4-BE49-F238E27FC236}">
                <a16:creationId xmlns:a16="http://schemas.microsoft.com/office/drawing/2014/main" id="{7F0BCE8E-E373-43E6-B395-F744D0B2F72C}"/>
              </a:ext>
            </a:extLst>
          </p:cNvPr>
          <p:cNvSpPr>
            <a:spLocks noChangeShapeType="1"/>
          </p:cNvSpPr>
          <p:nvPr/>
        </p:nvSpPr>
        <p:spPr bwMode="auto">
          <a:xfrm>
            <a:off x="4835525" y="4333875"/>
            <a:ext cx="538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Line 137">
            <a:extLst>
              <a:ext uri="{FF2B5EF4-FFF2-40B4-BE49-F238E27FC236}">
                <a16:creationId xmlns:a16="http://schemas.microsoft.com/office/drawing/2014/main" id="{05B31C53-F030-432C-839D-E9B50C088BEC}"/>
              </a:ext>
            </a:extLst>
          </p:cNvPr>
          <p:cNvSpPr>
            <a:spLocks noChangeShapeType="1"/>
          </p:cNvSpPr>
          <p:nvPr/>
        </p:nvSpPr>
        <p:spPr bwMode="auto">
          <a:xfrm>
            <a:off x="4816475" y="4997450"/>
            <a:ext cx="539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Line 138">
            <a:extLst>
              <a:ext uri="{FF2B5EF4-FFF2-40B4-BE49-F238E27FC236}">
                <a16:creationId xmlns:a16="http://schemas.microsoft.com/office/drawing/2014/main" id="{8BD36CD8-1120-44C4-915E-D6EB5132BC18}"/>
              </a:ext>
            </a:extLst>
          </p:cNvPr>
          <p:cNvSpPr>
            <a:spLocks noChangeShapeType="1"/>
          </p:cNvSpPr>
          <p:nvPr/>
        </p:nvSpPr>
        <p:spPr bwMode="auto">
          <a:xfrm>
            <a:off x="5373688" y="4340225"/>
            <a:ext cx="0" cy="155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Line 139">
            <a:extLst>
              <a:ext uri="{FF2B5EF4-FFF2-40B4-BE49-F238E27FC236}">
                <a16:creationId xmlns:a16="http://schemas.microsoft.com/office/drawing/2014/main" id="{B45EB67B-A7BB-46A9-834A-9C634C2ACB1E}"/>
              </a:ext>
            </a:extLst>
          </p:cNvPr>
          <p:cNvSpPr>
            <a:spLocks noChangeShapeType="1"/>
          </p:cNvSpPr>
          <p:nvPr/>
        </p:nvSpPr>
        <p:spPr bwMode="auto">
          <a:xfrm>
            <a:off x="4835525" y="59150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Rectangle 140">
            <a:extLst>
              <a:ext uri="{FF2B5EF4-FFF2-40B4-BE49-F238E27FC236}">
                <a16:creationId xmlns:a16="http://schemas.microsoft.com/office/drawing/2014/main" id="{5B5F4CCC-C20D-445A-BD0B-6DD7AE028F41}"/>
              </a:ext>
            </a:extLst>
          </p:cNvPr>
          <p:cNvSpPr>
            <a:spLocks noChangeArrowheads="1"/>
          </p:cNvSpPr>
          <p:nvPr/>
        </p:nvSpPr>
        <p:spPr bwMode="auto">
          <a:xfrm>
            <a:off x="5541963" y="5786438"/>
            <a:ext cx="5953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Clock</a:t>
            </a:r>
          </a:p>
        </p:txBody>
      </p:sp>
      <p:sp>
        <p:nvSpPr>
          <p:cNvPr id="149" name="Rectangle 141">
            <a:extLst>
              <a:ext uri="{FF2B5EF4-FFF2-40B4-BE49-F238E27FC236}">
                <a16:creationId xmlns:a16="http://schemas.microsoft.com/office/drawing/2014/main" id="{01FADC62-56E3-4F21-9956-4C362B669FA6}"/>
              </a:ext>
            </a:extLst>
          </p:cNvPr>
          <p:cNvSpPr>
            <a:spLocks noChangeArrowheads="1"/>
          </p:cNvSpPr>
          <p:nvPr/>
        </p:nvSpPr>
        <p:spPr bwMode="auto">
          <a:xfrm>
            <a:off x="6232525" y="389572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150" name="Rectangle 142">
            <a:extLst>
              <a:ext uri="{FF2B5EF4-FFF2-40B4-BE49-F238E27FC236}">
                <a16:creationId xmlns:a16="http://schemas.microsoft.com/office/drawing/2014/main" id="{A96E13A5-6392-4491-89F1-1E87BDEE37FC}"/>
              </a:ext>
            </a:extLst>
          </p:cNvPr>
          <p:cNvSpPr>
            <a:spLocks noChangeArrowheads="1"/>
          </p:cNvSpPr>
          <p:nvPr/>
        </p:nvSpPr>
        <p:spPr bwMode="auto">
          <a:xfrm>
            <a:off x="6243638" y="455771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151" name="Rectangle 143">
            <a:extLst>
              <a:ext uri="{FF2B5EF4-FFF2-40B4-BE49-F238E27FC236}">
                <a16:creationId xmlns:a16="http://schemas.microsoft.com/office/drawing/2014/main" id="{1F9E620E-B280-4B9F-9948-EB1D8D9650D9}"/>
              </a:ext>
            </a:extLst>
          </p:cNvPr>
          <p:cNvSpPr>
            <a:spLocks noChangeArrowheads="1"/>
          </p:cNvSpPr>
          <p:nvPr/>
        </p:nvSpPr>
        <p:spPr bwMode="auto">
          <a:xfrm>
            <a:off x="6251575" y="53482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52" name="Line 144">
            <a:extLst>
              <a:ext uri="{FF2B5EF4-FFF2-40B4-BE49-F238E27FC236}">
                <a16:creationId xmlns:a16="http://schemas.microsoft.com/office/drawing/2014/main" id="{3D7E3AD5-54D2-4985-BF86-F7AD0AE62751}"/>
              </a:ext>
            </a:extLst>
          </p:cNvPr>
          <p:cNvSpPr>
            <a:spLocks noChangeShapeType="1"/>
          </p:cNvSpPr>
          <p:nvPr/>
        </p:nvSpPr>
        <p:spPr bwMode="auto">
          <a:xfrm flipH="1">
            <a:off x="2408238" y="6054725"/>
            <a:ext cx="39163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Line 146">
            <a:extLst>
              <a:ext uri="{FF2B5EF4-FFF2-40B4-BE49-F238E27FC236}">
                <a16:creationId xmlns:a16="http://schemas.microsoft.com/office/drawing/2014/main" id="{4B644E96-7940-496B-A3E1-6CD856132667}"/>
              </a:ext>
            </a:extLst>
          </p:cNvPr>
          <p:cNvSpPr>
            <a:spLocks noChangeShapeType="1"/>
          </p:cNvSpPr>
          <p:nvPr/>
        </p:nvSpPr>
        <p:spPr bwMode="auto">
          <a:xfrm flipH="1">
            <a:off x="2287588" y="6221413"/>
            <a:ext cx="4176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 name="Line 147">
            <a:extLst>
              <a:ext uri="{FF2B5EF4-FFF2-40B4-BE49-F238E27FC236}">
                <a16:creationId xmlns:a16="http://schemas.microsoft.com/office/drawing/2014/main" id="{8C086990-AE2D-409D-A3B7-2DB8626EA17E}"/>
              </a:ext>
            </a:extLst>
          </p:cNvPr>
          <p:cNvSpPr>
            <a:spLocks noChangeShapeType="1"/>
          </p:cNvSpPr>
          <p:nvPr/>
        </p:nvSpPr>
        <p:spPr bwMode="auto">
          <a:xfrm>
            <a:off x="2417763" y="2830513"/>
            <a:ext cx="0" cy="3230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5" name="Oval 149">
            <a:extLst>
              <a:ext uri="{FF2B5EF4-FFF2-40B4-BE49-F238E27FC236}">
                <a16:creationId xmlns:a16="http://schemas.microsoft.com/office/drawing/2014/main" id="{B5B25954-9969-48CC-AE74-C8F1DAD7CD8A}"/>
              </a:ext>
            </a:extLst>
          </p:cNvPr>
          <p:cNvSpPr>
            <a:spLocks noChangeArrowheads="1"/>
          </p:cNvSpPr>
          <p:nvPr/>
        </p:nvSpPr>
        <p:spPr bwMode="auto">
          <a:xfrm>
            <a:off x="2292350" y="2787650"/>
            <a:ext cx="117475" cy="7143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6" name="Rectangle 150">
            <a:extLst>
              <a:ext uri="{FF2B5EF4-FFF2-40B4-BE49-F238E27FC236}">
                <a16:creationId xmlns:a16="http://schemas.microsoft.com/office/drawing/2014/main" id="{16C336EB-8223-4DE0-92BB-44A177842F75}"/>
              </a:ext>
            </a:extLst>
          </p:cNvPr>
          <p:cNvSpPr>
            <a:spLocks noChangeArrowheads="1"/>
          </p:cNvSpPr>
          <p:nvPr/>
        </p:nvSpPr>
        <p:spPr bwMode="auto">
          <a:xfrm>
            <a:off x="2459038" y="1839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157" name="Rectangle 151">
            <a:extLst>
              <a:ext uri="{FF2B5EF4-FFF2-40B4-BE49-F238E27FC236}">
                <a16:creationId xmlns:a16="http://schemas.microsoft.com/office/drawing/2014/main" id="{11730C53-811A-459B-8AFF-DDD954FDE746}"/>
              </a:ext>
            </a:extLst>
          </p:cNvPr>
          <p:cNvSpPr>
            <a:spLocks noChangeArrowheads="1"/>
          </p:cNvSpPr>
          <p:nvPr/>
        </p:nvSpPr>
        <p:spPr bwMode="auto">
          <a:xfrm>
            <a:off x="2459038" y="222091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158" name="Arc 152">
            <a:extLst>
              <a:ext uri="{FF2B5EF4-FFF2-40B4-BE49-F238E27FC236}">
                <a16:creationId xmlns:a16="http://schemas.microsoft.com/office/drawing/2014/main" id="{FE12CEA5-977A-4C03-BAD2-D51F0AAA9A20}"/>
              </a:ext>
            </a:extLst>
          </p:cNvPr>
          <p:cNvSpPr>
            <a:spLocks/>
          </p:cNvSpPr>
          <p:nvPr/>
        </p:nvSpPr>
        <p:spPr bwMode="auto">
          <a:xfrm>
            <a:off x="3713163" y="5407025"/>
            <a:ext cx="112712" cy="87313"/>
          </a:xfrm>
          <a:custGeom>
            <a:avLst/>
            <a:gdLst>
              <a:gd name="T0" fmla="*/ 47543 w 21600"/>
              <a:gd name="T1" fmla="*/ 441817 h 17255"/>
              <a:gd name="T2" fmla="*/ 50376 w 21600"/>
              <a:gd name="T3" fmla="*/ 0 h 17255"/>
              <a:gd name="T4" fmla="*/ 588148 w 21600"/>
              <a:gd name="T5" fmla="*/ 223942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9" name="Line 153">
            <a:extLst>
              <a:ext uri="{FF2B5EF4-FFF2-40B4-BE49-F238E27FC236}">
                <a16:creationId xmlns:a16="http://schemas.microsoft.com/office/drawing/2014/main" id="{F104FE13-F1B0-43B5-B772-44C41499CFF3}"/>
              </a:ext>
            </a:extLst>
          </p:cNvPr>
          <p:cNvSpPr>
            <a:spLocks noChangeShapeType="1"/>
          </p:cNvSpPr>
          <p:nvPr/>
        </p:nvSpPr>
        <p:spPr bwMode="auto">
          <a:xfrm>
            <a:off x="2422525" y="5461000"/>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 name="Oval 154">
            <a:extLst>
              <a:ext uri="{FF2B5EF4-FFF2-40B4-BE49-F238E27FC236}">
                <a16:creationId xmlns:a16="http://schemas.microsoft.com/office/drawing/2014/main" id="{16333F41-C68F-44BC-9189-0226E01BE24B}"/>
              </a:ext>
            </a:extLst>
          </p:cNvPr>
          <p:cNvSpPr>
            <a:spLocks noChangeArrowheads="1"/>
          </p:cNvSpPr>
          <p:nvPr/>
        </p:nvSpPr>
        <p:spPr bwMode="auto">
          <a:xfrm>
            <a:off x="5073650" y="1946275"/>
            <a:ext cx="46038"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1" name="Oval 155">
            <a:extLst>
              <a:ext uri="{FF2B5EF4-FFF2-40B4-BE49-F238E27FC236}">
                <a16:creationId xmlns:a16="http://schemas.microsoft.com/office/drawing/2014/main" id="{10276951-54B7-4C51-89DF-706A5E2F1CE5}"/>
              </a:ext>
            </a:extLst>
          </p:cNvPr>
          <p:cNvSpPr>
            <a:spLocks noChangeArrowheads="1"/>
          </p:cNvSpPr>
          <p:nvPr/>
        </p:nvSpPr>
        <p:spPr bwMode="auto">
          <a:xfrm>
            <a:off x="5073650" y="2282825"/>
            <a:ext cx="46038"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2" name="Oval 156">
            <a:extLst>
              <a:ext uri="{FF2B5EF4-FFF2-40B4-BE49-F238E27FC236}">
                <a16:creationId xmlns:a16="http://schemas.microsoft.com/office/drawing/2014/main" id="{E048A7A1-CF1C-46C2-A222-B3C0356F1415}"/>
              </a:ext>
            </a:extLst>
          </p:cNvPr>
          <p:cNvSpPr>
            <a:spLocks noChangeArrowheads="1"/>
          </p:cNvSpPr>
          <p:nvPr/>
        </p:nvSpPr>
        <p:spPr bwMode="auto">
          <a:xfrm>
            <a:off x="3262313" y="3665538"/>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3" name="Oval 157">
            <a:extLst>
              <a:ext uri="{FF2B5EF4-FFF2-40B4-BE49-F238E27FC236}">
                <a16:creationId xmlns:a16="http://schemas.microsoft.com/office/drawing/2014/main" id="{ECE96944-1620-449D-AD40-C15C1EBEB445}"/>
              </a:ext>
            </a:extLst>
          </p:cNvPr>
          <p:cNvSpPr>
            <a:spLocks noChangeArrowheads="1"/>
          </p:cNvSpPr>
          <p:nvPr/>
        </p:nvSpPr>
        <p:spPr bwMode="auto">
          <a:xfrm>
            <a:off x="3275013" y="5049838"/>
            <a:ext cx="46037"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4" name="Oval 158">
            <a:extLst>
              <a:ext uri="{FF2B5EF4-FFF2-40B4-BE49-F238E27FC236}">
                <a16:creationId xmlns:a16="http://schemas.microsoft.com/office/drawing/2014/main" id="{5579318D-7A89-4AB8-84D4-E96C19A0A751}"/>
              </a:ext>
            </a:extLst>
          </p:cNvPr>
          <p:cNvSpPr>
            <a:spLocks noChangeArrowheads="1"/>
          </p:cNvSpPr>
          <p:nvPr/>
        </p:nvSpPr>
        <p:spPr bwMode="auto">
          <a:xfrm>
            <a:off x="3268663" y="1946275"/>
            <a:ext cx="47625"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5" name="Oval 159">
            <a:extLst>
              <a:ext uri="{FF2B5EF4-FFF2-40B4-BE49-F238E27FC236}">
                <a16:creationId xmlns:a16="http://schemas.microsoft.com/office/drawing/2014/main" id="{B29BCBB2-013D-4B2E-A8A6-8398F972B265}"/>
              </a:ext>
            </a:extLst>
          </p:cNvPr>
          <p:cNvSpPr>
            <a:spLocks noChangeArrowheads="1"/>
          </p:cNvSpPr>
          <p:nvPr/>
        </p:nvSpPr>
        <p:spPr bwMode="auto">
          <a:xfrm>
            <a:off x="3073400" y="2341563"/>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6" name="Oval 160">
            <a:extLst>
              <a:ext uri="{FF2B5EF4-FFF2-40B4-BE49-F238E27FC236}">
                <a16:creationId xmlns:a16="http://schemas.microsoft.com/office/drawing/2014/main" id="{D260A27A-8DAC-4CA5-A540-FF7F06B18041}"/>
              </a:ext>
            </a:extLst>
          </p:cNvPr>
          <p:cNvSpPr>
            <a:spLocks noChangeArrowheads="1"/>
          </p:cNvSpPr>
          <p:nvPr/>
        </p:nvSpPr>
        <p:spPr bwMode="auto">
          <a:xfrm>
            <a:off x="5811838" y="3992563"/>
            <a:ext cx="47625"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7" name="Oval 161">
            <a:extLst>
              <a:ext uri="{FF2B5EF4-FFF2-40B4-BE49-F238E27FC236}">
                <a16:creationId xmlns:a16="http://schemas.microsoft.com/office/drawing/2014/main" id="{71F8075F-D0DD-4284-8C9A-CC8FC0442912}"/>
              </a:ext>
            </a:extLst>
          </p:cNvPr>
          <p:cNvSpPr>
            <a:spLocks noChangeArrowheads="1"/>
          </p:cNvSpPr>
          <p:nvPr/>
        </p:nvSpPr>
        <p:spPr bwMode="auto">
          <a:xfrm>
            <a:off x="5343525" y="4987925"/>
            <a:ext cx="49213"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8" name="Oval 162">
            <a:extLst>
              <a:ext uri="{FF2B5EF4-FFF2-40B4-BE49-F238E27FC236}">
                <a16:creationId xmlns:a16="http://schemas.microsoft.com/office/drawing/2014/main" id="{6611E8A1-BD41-4DDF-86A4-BE5D108EFA51}"/>
              </a:ext>
            </a:extLst>
          </p:cNvPr>
          <p:cNvSpPr>
            <a:spLocks noChangeArrowheads="1"/>
          </p:cNvSpPr>
          <p:nvPr/>
        </p:nvSpPr>
        <p:spPr bwMode="auto">
          <a:xfrm>
            <a:off x="5343525" y="58975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9" name="Rectangle 163">
            <a:extLst>
              <a:ext uri="{FF2B5EF4-FFF2-40B4-BE49-F238E27FC236}">
                <a16:creationId xmlns:a16="http://schemas.microsoft.com/office/drawing/2014/main" id="{D4D5FE78-1BEC-4D95-B725-7343AEEE0F62}"/>
              </a:ext>
            </a:extLst>
          </p:cNvPr>
          <p:cNvSpPr>
            <a:spLocks noChangeArrowheads="1"/>
          </p:cNvSpPr>
          <p:nvPr/>
        </p:nvSpPr>
        <p:spPr bwMode="auto">
          <a:xfrm>
            <a:off x="3054350" y="973138"/>
            <a:ext cx="5327650" cy="6937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0" name="Line 139">
            <a:extLst>
              <a:ext uri="{FF2B5EF4-FFF2-40B4-BE49-F238E27FC236}">
                <a16:creationId xmlns:a16="http://schemas.microsoft.com/office/drawing/2014/main" id="{F7DBD0DC-D8DB-4CB8-8508-ED60F837B5E9}"/>
              </a:ext>
            </a:extLst>
          </p:cNvPr>
          <p:cNvSpPr>
            <a:spLocks noChangeShapeType="1"/>
          </p:cNvSpPr>
          <p:nvPr/>
        </p:nvSpPr>
        <p:spPr bwMode="auto">
          <a:xfrm>
            <a:off x="4940300" y="5924550"/>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1" name="Rectangle 145">
            <a:extLst>
              <a:ext uri="{FF2B5EF4-FFF2-40B4-BE49-F238E27FC236}">
                <a16:creationId xmlns:a16="http://schemas.microsoft.com/office/drawing/2014/main" id="{07B88879-E4D5-471C-ABF8-88C015CB268A}"/>
              </a:ext>
            </a:extLst>
          </p:cNvPr>
          <p:cNvSpPr>
            <a:spLocks noChangeArrowheads="1"/>
          </p:cNvSpPr>
          <p:nvPr/>
        </p:nvSpPr>
        <p:spPr bwMode="auto">
          <a:xfrm>
            <a:off x="3979863" y="6003925"/>
            <a:ext cx="11557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Common bus</a:t>
            </a:r>
          </a:p>
        </p:txBody>
      </p:sp>
      <p:sp>
        <p:nvSpPr>
          <p:cNvPr id="172" name="Oval 162">
            <a:extLst>
              <a:ext uri="{FF2B5EF4-FFF2-40B4-BE49-F238E27FC236}">
                <a16:creationId xmlns:a16="http://schemas.microsoft.com/office/drawing/2014/main" id="{9F664B92-E6A0-483D-A6D6-C1DAAABFEF48}"/>
              </a:ext>
            </a:extLst>
          </p:cNvPr>
          <p:cNvSpPr>
            <a:spLocks noChangeArrowheads="1"/>
          </p:cNvSpPr>
          <p:nvPr/>
        </p:nvSpPr>
        <p:spPr bwMode="auto">
          <a:xfrm>
            <a:off x="5448300" y="5907088"/>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3" name="Line 53">
            <a:extLst>
              <a:ext uri="{FF2B5EF4-FFF2-40B4-BE49-F238E27FC236}">
                <a16:creationId xmlns:a16="http://schemas.microsoft.com/office/drawing/2014/main" id="{28892343-C51B-4B7D-BFED-2C069761BC2F}"/>
              </a:ext>
            </a:extLst>
          </p:cNvPr>
          <p:cNvSpPr>
            <a:spLocks noChangeShapeType="1"/>
          </p:cNvSpPr>
          <p:nvPr/>
        </p:nvSpPr>
        <p:spPr bwMode="auto">
          <a:xfrm>
            <a:off x="6457950" y="2936875"/>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Line 139">
            <a:extLst>
              <a:ext uri="{FF2B5EF4-FFF2-40B4-BE49-F238E27FC236}">
                <a16:creationId xmlns:a16="http://schemas.microsoft.com/office/drawing/2014/main" id="{BD9CAC98-B4FF-42A6-BE25-24F1E3C64D97}"/>
              </a:ext>
            </a:extLst>
          </p:cNvPr>
          <p:cNvSpPr>
            <a:spLocks noChangeShapeType="1"/>
          </p:cNvSpPr>
          <p:nvPr/>
        </p:nvSpPr>
        <p:spPr bwMode="auto">
          <a:xfrm>
            <a:off x="4854575" y="5953125"/>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Line 148">
            <a:extLst>
              <a:ext uri="{FF2B5EF4-FFF2-40B4-BE49-F238E27FC236}">
                <a16:creationId xmlns:a16="http://schemas.microsoft.com/office/drawing/2014/main" id="{07823A55-0213-40D7-B05E-6D723D43019E}"/>
              </a:ext>
            </a:extLst>
          </p:cNvPr>
          <p:cNvSpPr>
            <a:spLocks noChangeShapeType="1"/>
          </p:cNvSpPr>
          <p:nvPr/>
        </p:nvSpPr>
        <p:spPr bwMode="auto">
          <a:xfrm>
            <a:off x="2305050" y="2868613"/>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Oval 162">
            <a:extLst>
              <a:ext uri="{FF2B5EF4-FFF2-40B4-BE49-F238E27FC236}">
                <a16:creationId xmlns:a16="http://schemas.microsoft.com/office/drawing/2014/main" id="{396A374F-22B7-469E-AA96-590BDC57D0C3}"/>
              </a:ext>
            </a:extLst>
          </p:cNvPr>
          <p:cNvSpPr>
            <a:spLocks noChangeArrowheads="1"/>
          </p:cNvSpPr>
          <p:nvPr/>
        </p:nvSpPr>
        <p:spPr bwMode="auto">
          <a:xfrm>
            <a:off x="5362575" y="5935663"/>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78" name="Line 53">
            <a:extLst>
              <a:ext uri="{FF2B5EF4-FFF2-40B4-BE49-F238E27FC236}">
                <a16:creationId xmlns:a16="http://schemas.microsoft.com/office/drawing/2014/main" id="{1A474197-8A12-49B6-8844-DA9D98463D0F}"/>
              </a:ext>
            </a:extLst>
          </p:cNvPr>
          <p:cNvSpPr>
            <a:spLocks noChangeShapeType="1"/>
          </p:cNvSpPr>
          <p:nvPr/>
        </p:nvSpPr>
        <p:spPr bwMode="auto">
          <a:xfrm>
            <a:off x="6457156" y="2900363"/>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9" name="Line 148">
            <a:extLst>
              <a:ext uri="{FF2B5EF4-FFF2-40B4-BE49-F238E27FC236}">
                <a16:creationId xmlns:a16="http://schemas.microsoft.com/office/drawing/2014/main" id="{18EBCB5F-9E2A-408C-9FBD-FAB682BA6289}"/>
              </a:ext>
            </a:extLst>
          </p:cNvPr>
          <p:cNvSpPr>
            <a:spLocks noChangeShapeType="1"/>
          </p:cNvSpPr>
          <p:nvPr/>
        </p:nvSpPr>
        <p:spPr bwMode="auto">
          <a:xfrm>
            <a:off x="2292350" y="2854326"/>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Rectangle 2">
            <a:extLst>
              <a:ext uri="{FF2B5EF4-FFF2-40B4-BE49-F238E27FC236}">
                <a16:creationId xmlns:a16="http://schemas.microsoft.com/office/drawing/2014/main" id="{58901775-43A2-4BEC-B5C9-633B4954D56E}"/>
              </a:ext>
            </a:extLst>
          </p:cNvPr>
          <p:cNvSpPr>
            <a:spLocks noChangeArrowheads="1"/>
          </p:cNvSpPr>
          <p:nvPr/>
        </p:nvSpPr>
        <p:spPr bwMode="auto">
          <a:xfrm>
            <a:off x="673100" y="533400"/>
            <a:ext cx="645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BC Instruction cycle:  [Fetch  Decode  [Indirect]  Execute]*</a:t>
            </a:r>
          </a:p>
          <a:p>
            <a:pPr>
              <a:lnSpc>
                <a:spcPct val="85000"/>
              </a:lnSpc>
              <a:spcBef>
                <a:spcPct val="0"/>
              </a:spcBef>
              <a:buFontTx/>
              <a:buNone/>
            </a:pPr>
            <a:endParaRPr kumimoji="1" lang="en-US" altLang="ko-KR" sz="1800" b="1" dirty="0">
              <a:ea typeface="굴림" panose="020B0600000101010101" pitchFamily="34" charset="-127"/>
              <a:cs typeface="Arial" panose="020B0604020202020204" pitchFamily="34" charset="0"/>
            </a:endParaRPr>
          </a:p>
        </p:txBody>
      </p:sp>
      <p:sp>
        <p:nvSpPr>
          <p:cNvPr id="181" name="Rectangle 4">
            <a:extLst>
              <a:ext uri="{FF2B5EF4-FFF2-40B4-BE49-F238E27FC236}">
                <a16:creationId xmlns:a16="http://schemas.microsoft.com/office/drawing/2014/main" id="{4B282A5A-6706-424C-940F-2B0361EE668C}"/>
              </a:ext>
            </a:extLst>
          </p:cNvPr>
          <p:cNvSpPr>
            <a:spLocks noChangeArrowheads="1"/>
          </p:cNvSpPr>
          <p:nvPr/>
        </p:nvSpPr>
        <p:spPr bwMode="auto">
          <a:xfrm>
            <a:off x="681038" y="947738"/>
            <a:ext cx="22383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Fetch and Decode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A54C15C-60B7-4D65-AEA5-CB29D2660383}"/>
                  </a:ext>
                </a:extLst>
              </p14:cNvPr>
              <p14:cNvContentPartPr/>
              <p14:nvPr/>
            </p14:nvContentPartPr>
            <p14:xfrm>
              <a:off x="5711070" y="2246025"/>
              <a:ext cx="15840" cy="4320"/>
            </p14:xfrm>
          </p:contentPart>
        </mc:Choice>
        <mc:Fallback xmlns="">
          <p:pic>
            <p:nvPicPr>
              <p:cNvPr id="4" name="Ink 3">
                <a:extLst>
                  <a:ext uri="{FF2B5EF4-FFF2-40B4-BE49-F238E27FC236}">
                    <a16:creationId xmlns:a16="http://schemas.microsoft.com/office/drawing/2014/main" id="{FA54C15C-60B7-4D65-AEA5-CB29D2660383}"/>
                  </a:ext>
                </a:extLst>
              </p:cNvPr>
              <p:cNvPicPr/>
              <p:nvPr/>
            </p:nvPicPr>
            <p:blipFill>
              <a:blip r:embed="rId4"/>
              <a:stretch>
                <a:fillRect/>
              </a:stretch>
            </p:blipFill>
            <p:spPr>
              <a:xfrm>
                <a:off x="5702430" y="2237025"/>
                <a:ext cx="334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4565FC0-F125-4BA7-9F8E-032A69E80459}"/>
                  </a:ext>
                </a:extLst>
              </p14:cNvPr>
              <p14:cNvContentPartPr/>
              <p14:nvPr/>
            </p14:nvContentPartPr>
            <p14:xfrm>
              <a:off x="3008190" y="2336745"/>
              <a:ext cx="43200" cy="66240"/>
            </p14:xfrm>
          </p:contentPart>
        </mc:Choice>
        <mc:Fallback xmlns="">
          <p:pic>
            <p:nvPicPr>
              <p:cNvPr id="5" name="Ink 4">
                <a:extLst>
                  <a:ext uri="{FF2B5EF4-FFF2-40B4-BE49-F238E27FC236}">
                    <a16:creationId xmlns:a16="http://schemas.microsoft.com/office/drawing/2014/main" id="{04565FC0-F125-4BA7-9F8E-032A69E80459}"/>
                  </a:ext>
                </a:extLst>
              </p:cNvPr>
              <p:cNvPicPr/>
              <p:nvPr/>
            </p:nvPicPr>
            <p:blipFill>
              <a:blip r:embed="rId6"/>
              <a:stretch>
                <a:fillRect/>
              </a:stretch>
            </p:blipFill>
            <p:spPr>
              <a:xfrm>
                <a:off x="2999550" y="2328105"/>
                <a:ext cx="60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90FA372-6F98-4094-AC6B-ADA0896AC7DA}"/>
                  </a:ext>
                </a:extLst>
              </p14:cNvPr>
              <p14:cNvContentPartPr/>
              <p14:nvPr/>
            </p14:nvContentPartPr>
            <p14:xfrm>
              <a:off x="2841510" y="2373105"/>
              <a:ext cx="21240" cy="12240"/>
            </p14:xfrm>
          </p:contentPart>
        </mc:Choice>
        <mc:Fallback xmlns="">
          <p:pic>
            <p:nvPicPr>
              <p:cNvPr id="9" name="Ink 8">
                <a:extLst>
                  <a:ext uri="{FF2B5EF4-FFF2-40B4-BE49-F238E27FC236}">
                    <a16:creationId xmlns:a16="http://schemas.microsoft.com/office/drawing/2014/main" id="{D90FA372-6F98-4094-AC6B-ADA0896AC7DA}"/>
                  </a:ext>
                </a:extLst>
              </p:cNvPr>
              <p:cNvPicPr/>
              <p:nvPr/>
            </p:nvPicPr>
            <p:blipFill>
              <a:blip r:embed="rId8"/>
              <a:stretch>
                <a:fillRect/>
              </a:stretch>
            </p:blipFill>
            <p:spPr>
              <a:xfrm>
                <a:off x="2832870" y="2364105"/>
                <a:ext cx="38880" cy="29880"/>
              </a:xfrm>
              <a:prstGeom prst="rect">
                <a:avLst/>
              </a:prstGeom>
            </p:spPr>
          </p:pic>
        </mc:Fallback>
      </mc:AlternateContent>
    </p:spTree>
    <p:extLst>
      <p:ext uri="{BB962C8B-B14F-4D97-AF65-F5344CB8AC3E}">
        <p14:creationId xmlns:p14="http://schemas.microsoft.com/office/powerpoint/2010/main" val="3181507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211196D8-9F99-4292-B0C4-9EA23E5C1292}"/>
              </a:ext>
            </a:extLst>
          </p:cNvPr>
          <p:cNvSpPr>
            <a:spLocks noChangeArrowheads="1"/>
          </p:cNvSpPr>
          <p:nvPr/>
        </p:nvSpPr>
        <p:spPr bwMode="auto">
          <a:xfrm>
            <a:off x="1998663" y="5992243"/>
            <a:ext cx="3492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2B5F3EB-9144-4F9C-AA6B-0425B6FDE19E}"/>
              </a:ext>
            </a:extLst>
          </p:cNvPr>
          <p:cNvSpPr>
            <a:spLocks noChangeArrowheads="1"/>
          </p:cNvSpPr>
          <p:nvPr/>
        </p:nvSpPr>
        <p:spPr bwMode="auto">
          <a:xfrm>
            <a:off x="5930900" y="2928368"/>
            <a:ext cx="955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(direct)</a:t>
            </a:r>
          </a:p>
        </p:txBody>
      </p:sp>
      <p:sp>
        <p:nvSpPr>
          <p:cNvPr id="16" name="Rectangle 7">
            <a:extLst>
              <a:ext uri="{FF2B5EF4-FFF2-40B4-BE49-F238E27FC236}">
                <a16:creationId xmlns:a16="http://schemas.microsoft.com/office/drawing/2014/main" id="{E43EB584-0751-4F2D-9986-770462318208}"/>
              </a:ext>
            </a:extLst>
          </p:cNvPr>
          <p:cNvSpPr>
            <a:spLocks noChangeArrowheads="1"/>
          </p:cNvSpPr>
          <p:nvPr/>
        </p:nvSpPr>
        <p:spPr bwMode="auto">
          <a:xfrm>
            <a:off x="3136900" y="932880"/>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17" name="Rectangle 8">
            <a:extLst>
              <a:ext uri="{FF2B5EF4-FFF2-40B4-BE49-F238E27FC236}">
                <a16:creationId xmlns:a16="http://schemas.microsoft.com/office/drawing/2014/main" id="{2A4BA88D-0031-4BCD-8B01-DA0C49E16E5B}"/>
              </a:ext>
            </a:extLst>
          </p:cNvPr>
          <p:cNvSpPr>
            <a:spLocks noChangeArrowheads="1"/>
          </p:cNvSpPr>
          <p:nvPr/>
        </p:nvSpPr>
        <p:spPr bwMode="auto">
          <a:xfrm>
            <a:off x="3444875" y="932880"/>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8" name="Rectangle 9">
            <a:extLst>
              <a:ext uri="{FF2B5EF4-FFF2-40B4-BE49-F238E27FC236}">
                <a16:creationId xmlns:a16="http://schemas.microsoft.com/office/drawing/2014/main" id="{B55EA907-BFC0-4196-947B-013795C9C1DE}"/>
              </a:ext>
            </a:extLst>
          </p:cNvPr>
          <p:cNvSpPr>
            <a:spLocks noChangeArrowheads="1"/>
          </p:cNvSpPr>
          <p:nvPr/>
        </p:nvSpPr>
        <p:spPr bwMode="auto">
          <a:xfrm>
            <a:off x="3689350" y="932880"/>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19" name="Rectangle 10">
            <a:extLst>
              <a:ext uri="{FF2B5EF4-FFF2-40B4-BE49-F238E27FC236}">
                <a16:creationId xmlns:a16="http://schemas.microsoft.com/office/drawing/2014/main" id="{90611455-8CAF-4C98-B530-1F7479AC77A7}"/>
              </a:ext>
            </a:extLst>
          </p:cNvPr>
          <p:cNvSpPr>
            <a:spLocks noChangeArrowheads="1"/>
          </p:cNvSpPr>
          <p:nvPr/>
        </p:nvSpPr>
        <p:spPr bwMode="auto">
          <a:xfrm>
            <a:off x="3101975" y="945580"/>
            <a:ext cx="1019175"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Arc 11">
            <a:extLst>
              <a:ext uri="{FF2B5EF4-FFF2-40B4-BE49-F238E27FC236}">
                <a16:creationId xmlns:a16="http://schemas.microsoft.com/office/drawing/2014/main" id="{B2A6DD71-131A-45AB-9895-44BC98CB1385}"/>
              </a:ext>
            </a:extLst>
          </p:cNvPr>
          <p:cNvSpPr>
            <a:spLocks/>
          </p:cNvSpPr>
          <p:nvPr/>
        </p:nvSpPr>
        <p:spPr bwMode="auto">
          <a:xfrm>
            <a:off x="3602038" y="8360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1C86EA46-33ED-42F9-8D8A-B28B06EA2FDB}"/>
              </a:ext>
            </a:extLst>
          </p:cNvPr>
          <p:cNvSpPr>
            <a:spLocks noChangeShapeType="1"/>
          </p:cNvSpPr>
          <p:nvPr/>
        </p:nvSpPr>
        <p:spPr bwMode="auto">
          <a:xfrm>
            <a:off x="3648075" y="653480"/>
            <a:ext cx="0" cy="1920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rc 13">
            <a:extLst>
              <a:ext uri="{FF2B5EF4-FFF2-40B4-BE49-F238E27FC236}">
                <a16:creationId xmlns:a16="http://schemas.microsoft.com/office/drawing/2014/main" id="{6B5A0917-309F-4D92-B9E4-792092DE1E11}"/>
              </a:ext>
            </a:extLst>
          </p:cNvPr>
          <p:cNvSpPr>
            <a:spLocks/>
          </p:cNvSpPr>
          <p:nvPr/>
        </p:nvSpPr>
        <p:spPr bwMode="auto">
          <a:xfrm>
            <a:off x="3184525" y="8360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4">
            <a:extLst>
              <a:ext uri="{FF2B5EF4-FFF2-40B4-BE49-F238E27FC236}">
                <a16:creationId xmlns:a16="http://schemas.microsoft.com/office/drawing/2014/main" id="{7201ED74-701F-46D9-A399-F6E625DFF402}"/>
              </a:ext>
            </a:extLst>
          </p:cNvPr>
          <p:cNvSpPr>
            <a:spLocks noChangeShapeType="1"/>
          </p:cNvSpPr>
          <p:nvPr/>
        </p:nvSpPr>
        <p:spPr bwMode="auto">
          <a:xfrm flipV="1">
            <a:off x="3230563" y="753493"/>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7186B11-A870-473A-B793-D25E2C3F7B81}"/>
              </a:ext>
            </a:extLst>
          </p:cNvPr>
          <p:cNvSpPr>
            <a:spLocks noChangeArrowheads="1"/>
          </p:cNvSpPr>
          <p:nvPr/>
        </p:nvSpPr>
        <p:spPr bwMode="auto">
          <a:xfrm>
            <a:off x="4083050" y="8217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T0</a:t>
            </a:r>
          </a:p>
        </p:txBody>
      </p:sp>
      <p:sp>
        <p:nvSpPr>
          <p:cNvPr id="25" name="Rectangle 16">
            <a:extLst>
              <a:ext uri="{FF2B5EF4-FFF2-40B4-BE49-F238E27FC236}">
                <a16:creationId xmlns:a16="http://schemas.microsoft.com/office/drawing/2014/main" id="{16CBE033-9DA5-4F81-AF0D-0E304AB81BFC}"/>
              </a:ext>
            </a:extLst>
          </p:cNvPr>
          <p:cNvSpPr>
            <a:spLocks noChangeArrowheads="1"/>
          </p:cNvSpPr>
          <p:nvPr/>
        </p:nvSpPr>
        <p:spPr bwMode="auto">
          <a:xfrm>
            <a:off x="2582863" y="1386905"/>
            <a:ext cx="333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a:t>
            </a:r>
          </a:p>
        </p:txBody>
      </p:sp>
      <p:sp>
        <p:nvSpPr>
          <p:cNvPr id="26" name="Rectangle 17">
            <a:extLst>
              <a:ext uri="{FF2B5EF4-FFF2-40B4-BE49-F238E27FC236}">
                <a16:creationId xmlns:a16="http://schemas.microsoft.com/office/drawing/2014/main" id="{D51747E3-1EF3-4D65-A9CF-761AFC398079}"/>
              </a:ext>
            </a:extLst>
          </p:cNvPr>
          <p:cNvSpPr>
            <a:spLocks noChangeArrowheads="1"/>
          </p:cNvSpPr>
          <p:nvPr/>
        </p:nvSpPr>
        <p:spPr bwMode="auto">
          <a:xfrm>
            <a:off x="2816225" y="1388493"/>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27" name="Rectangle 18">
            <a:extLst>
              <a:ext uri="{FF2B5EF4-FFF2-40B4-BE49-F238E27FC236}">
                <a16:creationId xmlns:a16="http://schemas.microsoft.com/office/drawing/2014/main" id="{A37EEEA5-6239-4053-8071-E25127A87892}"/>
              </a:ext>
            </a:extLst>
          </p:cNvPr>
          <p:cNvSpPr>
            <a:spLocks noChangeArrowheads="1"/>
          </p:cNvSpPr>
          <p:nvPr/>
        </p:nvSpPr>
        <p:spPr bwMode="auto">
          <a:xfrm>
            <a:off x="3062288" y="1386905"/>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8" name="Rectangle 19">
            <a:extLst>
              <a:ext uri="{FF2B5EF4-FFF2-40B4-BE49-F238E27FC236}">
                <a16:creationId xmlns:a16="http://schemas.microsoft.com/office/drawing/2014/main" id="{A21033F1-0EF4-4A11-B6C2-54DFAC94DF35}"/>
              </a:ext>
            </a:extLst>
          </p:cNvPr>
          <p:cNvSpPr>
            <a:spLocks noChangeArrowheads="1"/>
          </p:cNvSpPr>
          <p:nvPr/>
        </p:nvSpPr>
        <p:spPr bwMode="auto">
          <a:xfrm>
            <a:off x="3629025" y="1386905"/>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a:t>
            </a:r>
          </a:p>
        </p:txBody>
      </p:sp>
      <p:sp>
        <p:nvSpPr>
          <p:cNvPr id="29" name="Rectangle 20">
            <a:extLst>
              <a:ext uri="{FF2B5EF4-FFF2-40B4-BE49-F238E27FC236}">
                <a16:creationId xmlns:a16="http://schemas.microsoft.com/office/drawing/2014/main" id="{2A08CF1D-0D78-4069-A670-45CD72AC6341}"/>
              </a:ext>
            </a:extLst>
          </p:cNvPr>
          <p:cNvSpPr>
            <a:spLocks noChangeArrowheads="1"/>
          </p:cNvSpPr>
          <p:nvPr/>
        </p:nvSpPr>
        <p:spPr bwMode="auto">
          <a:xfrm>
            <a:off x="3881438" y="13884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0" name="Rectangle 21">
            <a:extLst>
              <a:ext uri="{FF2B5EF4-FFF2-40B4-BE49-F238E27FC236}">
                <a16:creationId xmlns:a16="http://schemas.microsoft.com/office/drawing/2014/main" id="{7B145D9B-24B9-47C2-9259-7EEFAB4DE9B5}"/>
              </a:ext>
            </a:extLst>
          </p:cNvPr>
          <p:cNvSpPr>
            <a:spLocks noChangeArrowheads="1"/>
          </p:cNvSpPr>
          <p:nvPr/>
        </p:nvSpPr>
        <p:spPr bwMode="auto">
          <a:xfrm>
            <a:off x="4108450" y="138690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31" name="Rectangle 22">
            <a:extLst>
              <a:ext uri="{FF2B5EF4-FFF2-40B4-BE49-F238E27FC236}">
                <a16:creationId xmlns:a16="http://schemas.microsoft.com/office/drawing/2014/main" id="{482F12E9-DC0E-4E93-B902-CCA4BC384AEF}"/>
              </a:ext>
            </a:extLst>
          </p:cNvPr>
          <p:cNvSpPr>
            <a:spLocks noChangeArrowheads="1"/>
          </p:cNvSpPr>
          <p:nvPr/>
        </p:nvSpPr>
        <p:spPr bwMode="auto">
          <a:xfrm>
            <a:off x="2609850" y="1399605"/>
            <a:ext cx="2200275" cy="2143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Arc 23">
            <a:extLst>
              <a:ext uri="{FF2B5EF4-FFF2-40B4-BE49-F238E27FC236}">
                <a16:creationId xmlns:a16="http://schemas.microsoft.com/office/drawing/2014/main" id="{EE6C90B7-F9F8-4A6C-814F-5F125AA64FE4}"/>
              </a:ext>
            </a:extLst>
          </p:cNvPr>
          <p:cNvSpPr>
            <a:spLocks/>
          </p:cNvSpPr>
          <p:nvPr/>
        </p:nvSpPr>
        <p:spPr bwMode="auto">
          <a:xfrm>
            <a:off x="3602038" y="1290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CB08E966-C150-42EF-B017-298743E0A66D}"/>
              </a:ext>
            </a:extLst>
          </p:cNvPr>
          <p:cNvSpPr>
            <a:spLocks noChangeShapeType="1"/>
          </p:cNvSpPr>
          <p:nvPr/>
        </p:nvSpPr>
        <p:spPr bwMode="auto">
          <a:xfrm>
            <a:off x="3648075" y="1167830"/>
            <a:ext cx="0" cy="131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AD03163E-BF3C-41A3-A050-19132A80AE9D}"/>
              </a:ext>
            </a:extLst>
          </p:cNvPr>
          <p:cNvSpPr>
            <a:spLocks noChangeArrowheads="1"/>
          </p:cNvSpPr>
          <p:nvPr/>
        </p:nvSpPr>
        <p:spPr bwMode="auto">
          <a:xfrm>
            <a:off x="4748213" y="12154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T1</a:t>
            </a:r>
          </a:p>
        </p:txBody>
      </p:sp>
      <p:sp>
        <p:nvSpPr>
          <p:cNvPr id="35" name="Rectangle 26">
            <a:extLst>
              <a:ext uri="{FF2B5EF4-FFF2-40B4-BE49-F238E27FC236}">
                <a16:creationId xmlns:a16="http://schemas.microsoft.com/office/drawing/2014/main" id="{083CEB0F-5D67-4774-BECF-4200D1290FB9}"/>
              </a:ext>
            </a:extLst>
          </p:cNvPr>
          <p:cNvSpPr>
            <a:spLocks noChangeArrowheads="1"/>
          </p:cNvSpPr>
          <p:nvPr/>
        </p:nvSpPr>
        <p:spPr bwMode="auto">
          <a:xfrm>
            <a:off x="2582863" y="2015555"/>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36" name="Rectangle 27">
            <a:extLst>
              <a:ext uri="{FF2B5EF4-FFF2-40B4-BE49-F238E27FC236}">
                <a16:creationId xmlns:a16="http://schemas.microsoft.com/office/drawing/2014/main" id="{472AD7F4-9FE5-46F8-B120-99AE061C19AE}"/>
              </a:ext>
            </a:extLst>
          </p:cNvPr>
          <p:cNvSpPr>
            <a:spLocks noChangeArrowheads="1"/>
          </p:cNvSpPr>
          <p:nvPr/>
        </p:nvSpPr>
        <p:spPr bwMode="auto">
          <a:xfrm>
            <a:off x="2854325" y="2015555"/>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37" name="Rectangle 28">
            <a:extLst>
              <a:ext uri="{FF2B5EF4-FFF2-40B4-BE49-F238E27FC236}">
                <a16:creationId xmlns:a16="http://schemas.microsoft.com/office/drawing/2014/main" id="{48A9EC43-BC28-474A-8836-C5D8E7EA8EF1}"/>
              </a:ext>
            </a:extLst>
          </p:cNvPr>
          <p:cNvSpPr>
            <a:spLocks noChangeArrowheads="1"/>
          </p:cNvSpPr>
          <p:nvPr/>
        </p:nvSpPr>
        <p:spPr bwMode="auto">
          <a:xfrm>
            <a:off x="3062288" y="2015555"/>
            <a:ext cx="781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IR(0-11),</a:t>
            </a:r>
          </a:p>
        </p:txBody>
      </p:sp>
      <p:sp>
        <p:nvSpPr>
          <p:cNvPr id="38" name="Rectangle 29">
            <a:extLst>
              <a:ext uri="{FF2B5EF4-FFF2-40B4-BE49-F238E27FC236}">
                <a16:creationId xmlns:a16="http://schemas.microsoft.com/office/drawing/2014/main" id="{D5C9C2A1-E351-4FD5-8B2D-B97101B2378F}"/>
              </a:ext>
            </a:extLst>
          </p:cNvPr>
          <p:cNvSpPr>
            <a:spLocks noChangeArrowheads="1"/>
          </p:cNvSpPr>
          <p:nvPr/>
        </p:nvSpPr>
        <p:spPr bwMode="auto">
          <a:xfrm>
            <a:off x="3824288" y="2015555"/>
            <a:ext cx="223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39" name="Rectangle 30">
            <a:extLst>
              <a:ext uri="{FF2B5EF4-FFF2-40B4-BE49-F238E27FC236}">
                <a16:creationId xmlns:a16="http://schemas.microsoft.com/office/drawing/2014/main" id="{E8EC471A-8708-4DA6-9688-582BBFDAFAF4}"/>
              </a:ext>
            </a:extLst>
          </p:cNvPr>
          <p:cNvSpPr>
            <a:spLocks noChangeArrowheads="1"/>
          </p:cNvSpPr>
          <p:nvPr/>
        </p:nvSpPr>
        <p:spPr bwMode="auto">
          <a:xfrm>
            <a:off x="3906838" y="2006030"/>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40" name="Rectangle 31">
            <a:extLst>
              <a:ext uri="{FF2B5EF4-FFF2-40B4-BE49-F238E27FC236}">
                <a16:creationId xmlns:a16="http://schemas.microsoft.com/office/drawing/2014/main" id="{11DE60ED-CD83-4D55-9D8D-2FB42525E8AD}"/>
              </a:ext>
            </a:extLst>
          </p:cNvPr>
          <p:cNvSpPr>
            <a:spLocks noChangeArrowheads="1"/>
          </p:cNvSpPr>
          <p:nvPr/>
        </p:nvSpPr>
        <p:spPr bwMode="auto">
          <a:xfrm>
            <a:off x="4108450" y="2015555"/>
            <a:ext cx="603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IR(15)</a:t>
            </a:r>
          </a:p>
        </p:txBody>
      </p:sp>
      <p:sp>
        <p:nvSpPr>
          <p:cNvPr id="41" name="Rectangle 32">
            <a:extLst>
              <a:ext uri="{FF2B5EF4-FFF2-40B4-BE49-F238E27FC236}">
                <a16:creationId xmlns:a16="http://schemas.microsoft.com/office/drawing/2014/main" id="{E56DE042-1A35-4417-B068-0FF4D112D538}"/>
              </a:ext>
            </a:extLst>
          </p:cNvPr>
          <p:cNvSpPr>
            <a:spLocks noChangeArrowheads="1"/>
          </p:cNvSpPr>
          <p:nvPr/>
        </p:nvSpPr>
        <p:spPr bwMode="auto">
          <a:xfrm>
            <a:off x="2447925" y="1853630"/>
            <a:ext cx="2247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Decode Opcode in IR(12-14),</a:t>
            </a:r>
          </a:p>
        </p:txBody>
      </p:sp>
      <p:sp>
        <p:nvSpPr>
          <p:cNvPr id="42" name="Rectangle 33">
            <a:extLst>
              <a:ext uri="{FF2B5EF4-FFF2-40B4-BE49-F238E27FC236}">
                <a16:creationId xmlns:a16="http://schemas.microsoft.com/office/drawing/2014/main" id="{B2CB6F3B-90E3-4F05-93AC-5126727DB41E}"/>
              </a:ext>
            </a:extLst>
          </p:cNvPr>
          <p:cNvSpPr>
            <a:spLocks noChangeArrowheads="1"/>
          </p:cNvSpPr>
          <p:nvPr/>
        </p:nvSpPr>
        <p:spPr bwMode="auto">
          <a:xfrm>
            <a:off x="2400300" y="1856805"/>
            <a:ext cx="2557463" cy="3825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FBCA8831-2898-4A2C-86FC-47B0B9D0E578}"/>
              </a:ext>
            </a:extLst>
          </p:cNvPr>
          <p:cNvSpPr>
            <a:spLocks/>
          </p:cNvSpPr>
          <p:nvPr/>
        </p:nvSpPr>
        <p:spPr bwMode="auto">
          <a:xfrm>
            <a:off x="3602038" y="174568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AC317B39-6134-445E-873D-B7A08F70D80B}"/>
              </a:ext>
            </a:extLst>
          </p:cNvPr>
          <p:cNvSpPr>
            <a:spLocks noChangeShapeType="1"/>
          </p:cNvSpPr>
          <p:nvPr/>
        </p:nvSpPr>
        <p:spPr bwMode="auto">
          <a:xfrm>
            <a:off x="3648075" y="1634555"/>
            <a:ext cx="0" cy="120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B71B0EAF-19C5-42C4-B0F1-4D77D59D2F32}"/>
              </a:ext>
            </a:extLst>
          </p:cNvPr>
          <p:cNvSpPr>
            <a:spLocks noChangeArrowheads="1"/>
          </p:cNvSpPr>
          <p:nvPr/>
        </p:nvSpPr>
        <p:spPr bwMode="auto">
          <a:xfrm>
            <a:off x="4883150" y="1672655"/>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T2</a:t>
            </a:r>
          </a:p>
        </p:txBody>
      </p:sp>
      <p:sp>
        <p:nvSpPr>
          <p:cNvPr id="46" name="Arc 37">
            <a:extLst>
              <a:ext uri="{FF2B5EF4-FFF2-40B4-BE49-F238E27FC236}">
                <a16:creationId xmlns:a16="http://schemas.microsoft.com/office/drawing/2014/main" id="{15ADF4BF-5FDC-4D61-9477-CD154FC9B8E4}"/>
              </a:ext>
            </a:extLst>
          </p:cNvPr>
          <p:cNvSpPr>
            <a:spLocks/>
          </p:cNvSpPr>
          <p:nvPr/>
        </p:nvSpPr>
        <p:spPr bwMode="auto">
          <a:xfrm>
            <a:off x="3614738" y="2433068"/>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15C4C809-8BA0-4BA4-8692-CE40F9499022}"/>
              </a:ext>
            </a:extLst>
          </p:cNvPr>
          <p:cNvSpPr>
            <a:spLocks noChangeShapeType="1"/>
          </p:cNvSpPr>
          <p:nvPr/>
        </p:nvSpPr>
        <p:spPr bwMode="auto">
          <a:xfrm>
            <a:off x="3660775" y="2250505"/>
            <a:ext cx="0" cy="212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 name="Group 39">
            <a:extLst>
              <a:ext uri="{FF2B5EF4-FFF2-40B4-BE49-F238E27FC236}">
                <a16:creationId xmlns:a16="http://schemas.microsoft.com/office/drawing/2014/main" id="{BD7BB199-FAEE-473A-AE6F-1776E9F2D1E4}"/>
              </a:ext>
            </a:extLst>
          </p:cNvPr>
          <p:cNvGrpSpPr>
            <a:grpSpLocks/>
          </p:cNvGrpSpPr>
          <p:nvPr/>
        </p:nvGrpSpPr>
        <p:grpSpPr bwMode="auto">
          <a:xfrm>
            <a:off x="3378200" y="2507680"/>
            <a:ext cx="515938" cy="420688"/>
            <a:chOff x="1696" y="3024"/>
            <a:chExt cx="376" cy="368"/>
          </a:xfrm>
        </p:grpSpPr>
        <p:sp>
          <p:nvSpPr>
            <p:cNvPr id="49" name="Line 40">
              <a:extLst>
                <a:ext uri="{FF2B5EF4-FFF2-40B4-BE49-F238E27FC236}">
                  <a16:creationId xmlns:a16="http://schemas.microsoft.com/office/drawing/2014/main" id="{C3EA3E0B-BD6A-4023-B62E-8E0F840757D9}"/>
                </a:ext>
              </a:extLst>
            </p:cNvPr>
            <p:cNvSpPr>
              <a:spLocks noChangeShapeType="1"/>
            </p:cNvSpPr>
            <p:nvPr/>
          </p:nvSpPr>
          <p:spPr bwMode="auto">
            <a:xfrm flipH="1">
              <a:off x="1696" y="3024"/>
              <a:ext cx="208"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C4D08262-4ECE-4E01-B586-66546FCC8600}"/>
                </a:ext>
              </a:extLst>
            </p:cNvPr>
            <p:cNvSpPr>
              <a:spLocks noChangeShapeType="1"/>
            </p:cNvSpPr>
            <p:nvPr/>
          </p:nvSpPr>
          <p:spPr bwMode="auto">
            <a:xfrm>
              <a:off x="1896" y="3024"/>
              <a:ext cx="176"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69F26B89-66EC-43C8-AE4F-217C66ED0F8F}"/>
                </a:ext>
              </a:extLst>
            </p:cNvPr>
            <p:cNvSpPr>
              <a:spLocks noChangeShapeType="1"/>
            </p:cNvSpPr>
            <p:nvPr/>
          </p:nvSpPr>
          <p:spPr bwMode="auto">
            <a:xfrm flipH="1" flipV="1">
              <a:off x="1696" y="3184"/>
              <a:ext cx="208"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98309372-217B-4F2D-89C3-C06616D9FBDF}"/>
                </a:ext>
              </a:extLst>
            </p:cNvPr>
            <p:cNvSpPr>
              <a:spLocks noChangeShapeType="1"/>
            </p:cNvSpPr>
            <p:nvPr/>
          </p:nvSpPr>
          <p:spPr bwMode="auto">
            <a:xfrm flipV="1">
              <a:off x="1896" y="3184"/>
              <a:ext cx="176"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 name="Rectangle 44">
            <a:extLst>
              <a:ext uri="{FF2B5EF4-FFF2-40B4-BE49-F238E27FC236}">
                <a16:creationId xmlns:a16="http://schemas.microsoft.com/office/drawing/2014/main" id="{CEBE8EAD-F960-4311-9271-5C4AB123A7D1}"/>
              </a:ext>
            </a:extLst>
          </p:cNvPr>
          <p:cNvSpPr>
            <a:spLocks noChangeArrowheads="1"/>
          </p:cNvSpPr>
          <p:nvPr/>
        </p:nvSpPr>
        <p:spPr bwMode="auto">
          <a:xfrm>
            <a:off x="3444875" y="2601343"/>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D7</a:t>
            </a:r>
          </a:p>
        </p:txBody>
      </p:sp>
      <p:sp>
        <p:nvSpPr>
          <p:cNvPr id="54" name="Line 45">
            <a:extLst>
              <a:ext uri="{FF2B5EF4-FFF2-40B4-BE49-F238E27FC236}">
                <a16:creationId xmlns:a16="http://schemas.microsoft.com/office/drawing/2014/main" id="{36E051A8-80BA-4E02-A101-3E4C0B0F0629}"/>
              </a:ext>
            </a:extLst>
          </p:cNvPr>
          <p:cNvSpPr>
            <a:spLocks noChangeShapeType="1"/>
          </p:cNvSpPr>
          <p:nvPr/>
        </p:nvSpPr>
        <p:spPr bwMode="auto">
          <a:xfrm flipV="1">
            <a:off x="3900488" y="2706118"/>
            <a:ext cx="174625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E9466A5E-180B-438E-BAB8-FD0E6A3096BD}"/>
              </a:ext>
            </a:extLst>
          </p:cNvPr>
          <p:cNvSpPr>
            <a:spLocks noChangeShapeType="1"/>
          </p:cNvSpPr>
          <p:nvPr/>
        </p:nvSpPr>
        <p:spPr bwMode="auto">
          <a:xfrm>
            <a:off x="2682875" y="2710880"/>
            <a:ext cx="701675"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0B246E01-A6B2-492C-8872-59F004A8E07D}"/>
              </a:ext>
            </a:extLst>
          </p:cNvPr>
          <p:cNvSpPr>
            <a:spLocks noChangeArrowheads="1"/>
          </p:cNvSpPr>
          <p:nvPr/>
        </p:nvSpPr>
        <p:spPr bwMode="auto">
          <a:xfrm>
            <a:off x="3910013" y="2480693"/>
            <a:ext cx="1857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(Memory-reference)</a:t>
            </a:r>
          </a:p>
        </p:txBody>
      </p:sp>
      <p:sp>
        <p:nvSpPr>
          <p:cNvPr id="57" name="Rectangle 48">
            <a:extLst>
              <a:ext uri="{FF2B5EF4-FFF2-40B4-BE49-F238E27FC236}">
                <a16:creationId xmlns:a16="http://schemas.microsoft.com/office/drawing/2014/main" id="{4BF3E26F-21AF-4D0E-9417-C58792304E01}"/>
              </a:ext>
            </a:extLst>
          </p:cNvPr>
          <p:cNvSpPr>
            <a:spLocks noChangeArrowheads="1"/>
          </p:cNvSpPr>
          <p:nvPr/>
        </p:nvSpPr>
        <p:spPr bwMode="auto">
          <a:xfrm>
            <a:off x="1746250" y="2480693"/>
            <a:ext cx="1592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 or I/O) = 1</a:t>
            </a:r>
          </a:p>
        </p:txBody>
      </p:sp>
      <p:sp>
        <p:nvSpPr>
          <p:cNvPr id="58" name="Line 49">
            <a:extLst>
              <a:ext uri="{FF2B5EF4-FFF2-40B4-BE49-F238E27FC236}">
                <a16:creationId xmlns:a16="http://schemas.microsoft.com/office/drawing/2014/main" id="{E13D6ABD-6E73-408B-AF7B-937390779918}"/>
              </a:ext>
            </a:extLst>
          </p:cNvPr>
          <p:cNvSpPr>
            <a:spLocks noChangeShapeType="1"/>
          </p:cNvSpPr>
          <p:nvPr/>
        </p:nvSpPr>
        <p:spPr bwMode="auto">
          <a:xfrm flipH="1">
            <a:off x="5376863" y="2947418"/>
            <a:ext cx="306387"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0E31FC87-6843-492C-92A8-D5217C6ACD7F}"/>
              </a:ext>
            </a:extLst>
          </p:cNvPr>
          <p:cNvSpPr>
            <a:spLocks noChangeShapeType="1"/>
          </p:cNvSpPr>
          <p:nvPr/>
        </p:nvSpPr>
        <p:spPr bwMode="auto">
          <a:xfrm>
            <a:off x="5672138" y="2947418"/>
            <a:ext cx="2698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1">
            <a:extLst>
              <a:ext uri="{FF2B5EF4-FFF2-40B4-BE49-F238E27FC236}">
                <a16:creationId xmlns:a16="http://schemas.microsoft.com/office/drawing/2014/main" id="{EB74BC9F-CF54-423D-B9E8-E17F1BD8C64A}"/>
              </a:ext>
            </a:extLst>
          </p:cNvPr>
          <p:cNvSpPr>
            <a:spLocks noChangeShapeType="1"/>
          </p:cNvSpPr>
          <p:nvPr/>
        </p:nvSpPr>
        <p:spPr bwMode="auto">
          <a:xfrm flipH="1" flipV="1">
            <a:off x="5376863" y="3160143"/>
            <a:ext cx="306387"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52">
            <a:extLst>
              <a:ext uri="{FF2B5EF4-FFF2-40B4-BE49-F238E27FC236}">
                <a16:creationId xmlns:a16="http://schemas.microsoft.com/office/drawing/2014/main" id="{13B1009A-7CF1-4C3C-A2A1-A9A99E41421A}"/>
              </a:ext>
            </a:extLst>
          </p:cNvPr>
          <p:cNvSpPr>
            <a:spLocks noChangeShapeType="1"/>
          </p:cNvSpPr>
          <p:nvPr/>
        </p:nvSpPr>
        <p:spPr bwMode="auto">
          <a:xfrm flipV="1">
            <a:off x="5672138" y="3160143"/>
            <a:ext cx="2698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D67E3D71-2CFE-48EE-A01F-71DF0C16A78D}"/>
              </a:ext>
            </a:extLst>
          </p:cNvPr>
          <p:cNvSpPr>
            <a:spLocks noChangeArrowheads="1"/>
          </p:cNvSpPr>
          <p:nvPr/>
        </p:nvSpPr>
        <p:spPr bwMode="auto">
          <a:xfrm>
            <a:off x="5527675" y="3072830"/>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3" name="Line 54">
            <a:extLst>
              <a:ext uri="{FF2B5EF4-FFF2-40B4-BE49-F238E27FC236}">
                <a16:creationId xmlns:a16="http://schemas.microsoft.com/office/drawing/2014/main" id="{7F669ABE-9310-494B-9EAE-49E8202D8D6E}"/>
              </a:ext>
            </a:extLst>
          </p:cNvPr>
          <p:cNvSpPr>
            <a:spLocks noChangeShapeType="1"/>
          </p:cNvSpPr>
          <p:nvPr/>
        </p:nvSpPr>
        <p:spPr bwMode="auto">
          <a:xfrm flipH="1">
            <a:off x="2374900" y="2947418"/>
            <a:ext cx="3206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7649083A-F90B-40A8-ABD7-98CF0FDE776E}"/>
              </a:ext>
            </a:extLst>
          </p:cNvPr>
          <p:cNvSpPr>
            <a:spLocks noChangeShapeType="1"/>
          </p:cNvSpPr>
          <p:nvPr/>
        </p:nvSpPr>
        <p:spPr bwMode="auto">
          <a:xfrm>
            <a:off x="2682875" y="2947418"/>
            <a:ext cx="258763"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C4AC28DF-23C6-4A29-BAF5-35C9004891C2}"/>
              </a:ext>
            </a:extLst>
          </p:cNvPr>
          <p:cNvSpPr>
            <a:spLocks noChangeShapeType="1"/>
          </p:cNvSpPr>
          <p:nvPr/>
        </p:nvSpPr>
        <p:spPr bwMode="auto">
          <a:xfrm flipH="1" flipV="1">
            <a:off x="2374900" y="3160143"/>
            <a:ext cx="3206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330F998B-B6B0-4718-B362-287AB177812C}"/>
              </a:ext>
            </a:extLst>
          </p:cNvPr>
          <p:cNvSpPr>
            <a:spLocks noChangeShapeType="1"/>
          </p:cNvSpPr>
          <p:nvPr/>
        </p:nvSpPr>
        <p:spPr bwMode="auto">
          <a:xfrm flipV="1">
            <a:off x="2682875" y="3160143"/>
            <a:ext cx="258763"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Rectangle 58">
            <a:extLst>
              <a:ext uri="{FF2B5EF4-FFF2-40B4-BE49-F238E27FC236}">
                <a16:creationId xmlns:a16="http://schemas.microsoft.com/office/drawing/2014/main" id="{8FD09091-F278-453A-80B7-B3C3D3AA2752}"/>
              </a:ext>
            </a:extLst>
          </p:cNvPr>
          <p:cNvSpPr>
            <a:spLocks noChangeArrowheads="1"/>
          </p:cNvSpPr>
          <p:nvPr/>
        </p:nvSpPr>
        <p:spPr bwMode="auto">
          <a:xfrm>
            <a:off x="2552700" y="3076005"/>
            <a:ext cx="2238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a:t>
            </a:r>
          </a:p>
        </p:txBody>
      </p:sp>
      <p:sp>
        <p:nvSpPr>
          <p:cNvPr id="68" name="Rectangle 59">
            <a:extLst>
              <a:ext uri="{FF2B5EF4-FFF2-40B4-BE49-F238E27FC236}">
                <a16:creationId xmlns:a16="http://schemas.microsoft.com/office/drawing/2014/main" id="{7D7BF2A5-54B6-48A9-8F2C-CA2C8065CCF4}"/>
              </a:ext>
            </a:extLst>
          </p:cNvPr>
          <p:cNvSpPr>
            <a:spLocks noChangeArrowheads="1"/>
          </p:cNvSpPr>
          <p:nvPr/>
        </p:nvSpPr>
        <p:spPr bwMode="auto">
          <a:xfrm>
            <a:off x="3209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69" name="Rectangle 60">
            <a:extLst>
              <a:ext uri="{FF2B5EF4-FFF2-40B4-BE49-F238E27FC236}">
                <a16:creationId xmlns:a16="http://schemas.microsoft.com/office/drawing/2014/main" id="{D514E41E-5A73-42F6-BD6F-85639239E73E}"/>
              </a:ext>
            </a:extLst>
          </p:cNvPr>
          <p:cNvSpPr>
            <a:spLocks noChangeArrowheads="1"/>
          </p:cNvSpPr>
          <p:nvPr/>
        </p:nvSpPr>
        <p:spPr bwMode="auto">
          <a:xfrm>
            <a:off x="2816225" y="3712593"/>
            <a:ext cx="14716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0" name="Rectangle 61">
            <a:extLst>
              <a:ext uri="{FF2B5EF4-FFF2-40B4-BE49-F238E27FC236}">
                <a16:creationId xmlns:a16="http://schemas.microsoft.com/office/drawing/2014/main" id="{F6BDDE3E-1FC4-4235-BEB0-C00DDBD226E7}"/>
              </a:ext>
            </a:extLst>
          </p:cNvPr>
          <p:cNvSpPr>
            <a:spLocks noChangeArrowheads="1"/>
          </p:cNvSpPr>
          <p:nvPr/>
        </p:nvSpPr>
        <p:spPr bwMode="auto">
          <a:xfrm>
            <a:off x="3111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1" name="Rectangle 62">
            <a:extLst>
              <a:ext uri="{FF2B5EF4-FFF2-40B4-BE49-F238E27FC236}">
                <a16:creationId xmlns:a16="http://schemas.microsoft.com/office/drawing/2014/main" id="{F69A63AC-D39C-4D42-9D51-6E116EE9E3FA}"/>
              </a:ext>
            </a:extLst>
          </p:cNvPr>
          <p:cNvSpPr>
            <a:spLocks noChangeArrowheads="1"/>
          </p:cNvSpPr>
          <p:nvPr/>
        </p:nvSpPr>
        <p:spPr bwMode="auto">
          <a:xfrm>
            <a:off x="3197225" y="4026918"/>
            <a:ext cx="392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2" name="Rectangle 63">
            <a:extLst>
              <a:ext uri="{FF2B5EF4-FFF2-40B4-BE49-F238E27FC236}">
                <a16:creationId xmlns:a16="http://schemas.microsoft.com/office/drawing/2014/main" id="{80686E08-2886-442D-B645-6C0301639D32}"/>
              </a:ext>
            </a:extLst>
          </p:cNvPr>
          <p:cNvSpPr>
            <a:spLocks noChangeArrowheads="1"/>
          </p:cNvSpPr>
          <p:nvPr/>
        </p:nvSpPr>
        <p:spPr bwMode="auto">
          <a:xfrm>
            <a:off x="3489325" y="4026918"/>
            <a:ext cx="3317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3" name="Rectangle 64">
            <a:extLst>
              <a:ext uri="{FF2B5EF4-FFF2-40B4-BE49-F238E27FC236}">
                <a16:creationId xmlns:a16="http://schemas.microsoft.com/office/drawing/2014/main" id="{FF02A0BC-403E-4086-8ECA-11A2DAB1D7A7}"/>
              </a:ext>
            </a:extLst>
          </p:cNvPr>
          <p:cNvSpPr>
            <a:spLocks noChangeArrowheads="1"/>
          </p:cNvSpPr>
          <p:nvPr/>
        </p:nvSpPr>
        <p:spPr bwMode="auto">
          <a:xfrm>
            <a:off x="3763963" y="402691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74" name="Rectangle 65">
            <a:extLst>
              <a:ext uri="{FF2B5EF4-FFF2-40B4-BE49-F238E27FC236}">
                <a16:creationId xmlns:a16="http://schemas.microsoft.com/office/drawing/2014/main" id="{FB7F2037-9D7C-4E59-A774-89C151F1B795}"/>
              </a:ext>
            </a:extLst>
          </p:cNvPr>
          <p:cNvSpPr>
            <a:spLocks noChangeArrowheads="1"/>
          </p:cNvSpPr>
          <p:nvPr/>
        </p:nvSpPr>
        <p:spPr bwMode="auto">
          <a:xfrm>
            <a:off x="1685925" y="3572893"/>
            <a:ext cx="7635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5" name="Rectangle 66">
            <a:extLst>
              <a:ext uri="{FF2B5EF4-FFF2-40B4-BE49-F238E27FC236}">
                <a16:creationId xmlns:a16="http://schemas.microsoft.com/office/drawing/2014/main" id="{28367106-1BCC-4311-B103-E7C5C516961A}"/>
              </a:ext>
            </a:extLst>
          </p:cNvPr>
          <p:cNvSpPr>
            <a:spLocks noChangeArrowheads="1"/>
          </p:cNvSpPr>
          <p:nvPr/>
        </p:nvSpPr>
        <p:spPr bwMode="auto">
          <a:xfrm>
            <a:off x="1525588" y="371259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6" name="Rectangle 67">
            <a:extLst>
              <a:ext uri="{FF2B5EF4-FFF2-40B4-BE49-F238E27FC236}">
                <a16:creationId xmlns:a16="http://schemas.microsoft.com/office/drawing/2014/main" id="{BFC1C5C9-E838-4334-A29B-9E31D12018E0}"/>
              </a:ext>
            </a:extLst>
          </p:cNvPr>
          <p:cNvSpPr>
            <a:spLocks noChangeArrowheads="1"/>
          </p:cNvSpPr>
          <p:nvPr/>
        </p:nvSpPr>
        <p:spPr bwMode="auto">
          <a:xfrm>
            <a:off x="1587500" y="3855468"/>
            <a:ext cx="9699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8">
            <a:extLst>
              <a:ext uri="{FF2B5EF4-FFF2-40B4-BE49-F238E27FC236}">
                <a16:creationId xmlns:a16="http://schemas.microsoft.com/office/drawing/2014/main" id="{D23BA7AB-F288-40A5-B123-AD0C1CC5D4C9}"/>
              </a:ext>
            </a:extLst>
          </p:cNvPr>
          <p:cNvSpPr>
            <a:spLocks noChangeArrowheads="1"/>
          </p:cNvSpPr>
          <p:nvPr/>
        </p:nvSpPr>
        <p:spPr bwMode="auto">
          <a:xfrm>
            <a:off x="1671638" y="40269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78" name="Rectangle 69">
            <a:extLst>
              <a:ext uri="{FF2B5EF4-FFF2-40B4-BE49-F238E27FC236}">
                <a16:creationId xmlns:a16="http://schemas.microsoft.com/office/drawing/2014/main" id="{52ADB237-A855-4748-8933-853AFDA371B0}"/>
              </a:ext>
            </a:extLst>
          </p:cNvPr>
          <p:cNvSpPr>
            <a:spLocks noChangeArrowheads="1"/>
          </p:cNvSpPr>
          <p:nvPr/>
        </p:nvSpPr>
        <p:spPr bwMode="auto">
          <a:xfrm>
            <a:off x="1951038" y="40269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79" name="Rectangle 70">
            <a:extLst>
              <a:ext uri="{FF2B5EF4-FFF2-40B4-BE49-F238E27FC236}">
                <a16:creationId xmlns:a16="http://schemas.microsoft.com/office/drawing/2014/main" id="{A6D47E99-058E-406C-AAFB-FE5C81FC57FB}"/>
              </a:ext>
            </a:extLst>
          </p:cNvPr>
          <p:cNvSpPr>
            <a:spLocks noChangeArrowheads="1"/>
          </p:cNvSpPr>
          <p:nvPr/>
        </p:nvSpPr>
        <p:spPr bwMode="auto">
          <a:xfrm>
            <a:off x="2225675" y="40269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80" name="Rectangle 71">
            <a:extLst>
              <a:ext uri="{FF2B5EF4-FFF2-40B4-BE49-F238E27FC236}">
                <a16:creationId xmlns:a16="http://schemas.microsoft.com/office/drawing/2014/main" id="{460AF5C3-0B20-4A27-AB48-755677446D30}"/>
              </a:ext>
            </a:extLst>
          </p:cNvPr>
          <p:cNvSpPr>
            <a:spLocks noChangeArrowheads="1"/>
          </p:cNvSpPr>
          <p:nvPr/>
        </p:nvSpPr>
        <p:spPr bwMode="auto">
          <a:xfrm>
            <a:off x="4981575" y="3572893"/>
            <a:ext cx="628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81" name="Rectangle 72">
            <a:extLst>
              <a:ext uri="{FF2B5EF4-FFF2-40B4-BE49-F238E27FC236}">
                <a16:creationId xmlns:a16="http://schemas.microsoft.com/office/drawing/2014/main" id="{77763EAB-D3A1-434C-9DE0-C1B94E68D21F}"/>
              </a:ext>
            </a:extLst>
          </p:cNvPr>
          <p:cNvSpPr>
            <a:spLocks noChangeArrowheads="1"/>
          </p:cNvSpPr>
          <p:nvPr/>
        </p:nvSpPr>
        <p:spPr bwMode="auto">
          <a:xfrm>
            <a:off x="4789488" y="3572893"/>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82" name="Rectangle 73">
            <a:extLst>
              <a:ext uri="{FF2B5EF4-FFF2-40B4-BE49-F238E27FC236}">
                <a16:creationId xmlns:a16="http://schemas.microsoft.com/office/drawing/2014/main" id="{EB507E37-7524-4425-B97C-B587903A46C3}"/>
              </a:ext>
            </a:extLst>
          </p:cNvPr>
          <p:cNvSpPr>
            <a:spLocks noChangeArrowheads="1"/>
          </p:cNvSpPr>
          <p:nvPr/>
        </p:nvSpPr>
        <p:spPr bwMode="auto">
          <a:xfrm>
            <a:off x="4525963" y="3572893"/>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a:t>
            </a:r>
          </a:p>
        </p:txBody>
      </p:sp>
      <p:sp>
        <p:nvSpPr>
          <p:cNvPr id="83" name="Rectangle 74">
            <a:extLst>
              <a:ext uri="{FF2B5EF4-FFF2-40B4-BE49-F238E27FC236}">
                <a16:creationId xmlns:a16="http://schemas.microsoft.com/office/drawing/2014/main" id="{7C956360-8A60-4AEE-95BD-F893B44DCBA7}"/>
              </a:ext>
            </a:extLst>
          </p:cNvPr>
          <p:cNvSpPr>
            <a:spLocks noChangeArrowheads="1"/>
          </p:cNvSpPr>
          <p:nvPr/>
        </p:nvSpPr>
        <p:spPr bwMode="auto">
          <a:xfrm>
            <a:off x="5846763" y="3563368"/>
            <a:ext cx="7588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Nothing</a:t>
            </a:r>
          </a:p>
        </p:txBody>
      </p:sp>
      <p:sp>
        <p:nvSpPr>
          <p:cNvPr id="84" name="Arc 75">
            <a:extLst>
              <a:ext uri="{FF2B5EF4-FFF2-40B4-BE49-F238E27FC236}">
                <a16:creationId xmlns:a16="http://schemas.microsoft.com/office/drawing/2014/main" id="{48D799A3-4C46-4D54-B8D6-6A87020D2E0A}"/>
              </a:ext>
            </a:extLst>
          </p:cNvPr>
          <p:cNvSpPr>
            <a:spLocks/>
          </p:cNvSpPr>
          <p:nvPr/>
        </p:nvSpPr>
        <p:spPr bwMode="auto">
          <a:xfrm>
            <a:off x="2630488" y="2882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6">
            <a:extLst>
              <a:ext uri="{FF2B5EF4-FFF2-40B4-BE49-F238E27FC236}">
                <a16:creationId xmlns:a16="http://schemas.microsoft.com/office/drawing/2014/main" id="{6B5190CA-4B0D-4343-8B52-F2F77ED78AF3}"/>
              </a:ext>
            </a:extLst>
          </p:cNvPr>
          <p:cNvSpPr>
            <a:spLocks noChangeShapeType="1"/>
          </p:cNvSpPr>
          <p:nvPr/>
        </p:nvSpPr>
        <p:spPr bwMode="auto">
          <a:xfrm flipV="1">
            <a:off x="2682875" y="27251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7">
            <a:extLst>
              <a:ext uri="{FF2B5EF4-FFF2-40B4-BE49-F238E27FC236}">
                <a16:creationId xmlns:a16="http://schemas.microsoft.com/office/drawing/2014/main" id="{6D79C921-D56D-4880-B06B-11B2712AD039}"/>
              </a:ext>
            </a:extLst>
          </p:cNvPr>
          <p:cNvSpPr>
            <a:spLocks/>
          </p:cNvSpPr>
          <p:nvPr/>
        </p:nvSpPr>
        <p:spPr bwMode="auto">
          <a:xfrm>
            <a:off x="5619750" y="2858518"/>
            <a:ext cx="93663" cy="95250"/>
          </a:xfrm>
          <a:custGeom>
            <a:avLst/>
            <a:gdLst>
              <a:gd name="T0" fmla="*/ 0 w 17255"/>
              <a:gd name="T1" fmla="*/ 158640 h 21600"/>
              <a:gd name="T2" fmla="*/ 2759777 w 17255"/>
              <a:gd name="T3" fmla="*/ 149710 h 21600"/>
              <a:gd name="T4" fmla="*/ 1398849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8">
            <a:extLst>
              <a:ext uri="{FF2B5EF4-FFF2-40B4-BE49-F238E27FC236}">
                <a16:creationId xmlns:a16="http://schemas.microsoft.com/office/drawing/2014/main" id="{56F59843-864F-4BD1-8755-43ABADF472AF}"/>
              </a:ext>
            </a:extLst>
          </p:cNvPr>
          <p:cNvSpPr>
            <a:spLocks noChangeShapeType="1"/>
          </p:cNvSpPr>
          <p:nvPr/>
        </p:nvSpPr>
        <p:spPr bwMode="auto">
          <a:xfrm flipV="1">
            <a:off x="5659438" y="2699768"/>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Rectangle 79">
            <a:extLst>
              <a:ext uri="{FF2B5EF4-FFF2-40B4-BE49-F238E27FC236}">
                <a16:creationId xmlns:a16="http://schemas.microsoft.com/office/drawing/2014/main" id="{33AD1BAB-148C-45EC-BC82-707E956219F6}"/>
              </a:ext>
            </a:extLst>
          </p:cNvPr>
          <p:cNvSpPr>
            <a:spLocks noChangeArrowheads="1"/>
          </p:cNvSpPr>
          <p:nvPr/>
        </p:nvSpPr>
        <p:spPr bwMode="auto">
          <a:xfrm>
            <a:off x="1563688" y="3574480"/>
            <a:ext cx="1020762"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9" name="Rectangle 80">
            <a:extLst>
              <a:ext uri="{FF2B5EF4-FFF2-40B4-BE49-F238E27FC236}">
                <a16:creationId xmlns:a16="http://schemas.microsoft.com/office/drawing/2014/main" id="{2CB681E7-BDFD-4623-8DFE-8EF1BC7E5869}"/>
              </a:ext>
            </a:extLst>
          </p:cNvPr>
          <p:cNvSpPr>
            <a:spLocks noChangeArrowheads="1"/>
          </p:cNvSpPr>
          <p:nvPr/>
        </p:nvSpPr>
        <p:spPr bwMode="auto">
          <a:xfrm>
            <a:off x="2817813" y="3574480"/>
            <a:ext cx="1512887" cy="6731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0" name="Rectangle 81">
            <a:extLst>
              <a:ext uri="{FF2B5EF4-FFF2-40B4-BE49-F238E27FC236}">
                <a16:creationId xmlns:a16="http://schemas.microsoft.com/office/drawing/2014/main" id="{755376A8-4D50-4A6F-8C1A-628440322452}"/>
              </a:ext>
            </a:extLst>
          </p:cNvPr>
          <p:cNvSpPr>
            <a:spLocks noChangeArrowheads="1"/>
          </p:cNvSpPr>
          <p:nvPr/>
        </p:nvSpPr>
        <p:spPr bwMode="auto">
          <a:xfrm>
            <a:off x="4564063" y="3574480"/>
            <a:ext cx="1020762"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1" name="Rectangle 82">
            <a:extLst>
              <a:ext uri="{FF2B5EF4-FFF2-40B4-BE49-F238E27FC236}">
                <a16:creationId xmlns:a16="http://schemas.microsoft.com/office/drawing/2014/main" id="{B54F0C3C-5FAF-457C-8873-0F8F0398B712}"/>
              </a:ext>
            </a:extLst>
          </p:cNvPr>
          <p:cNvSpPr>
            <a:spLocks noChangeArrowheads="1"/>
          </p:cNvSpPr>
          <p:nvPr/>
        </p:nvSpPr>
        <p:spPr bwMode="auto">
          <a:xfrm>
            <a:off x="5819775" y="3574480"/>
            <a:ext cx="811213"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92" name="Arc 83">
            <a:extLst>
              <a:ext uri="{FF2B5EF4-FFF2-40B4-BE49-F238E27FC236}">
                <a16:creationId xmlns:a16="http://schemas.microsoft.com/office/drawing/2014/main" id="{D01A1073-5CEC-4843-AFEF-161E96919FCF}"/>
              </a:ext>
            </a:extLst>
          </p:cNvPr>
          <p:cNvSpPr>
            <a:spLocks/>
          </p:cNvSpPr>
          <p:nvPr/>
        </p:nvSpPr>
        <p:spPr bwMode="auto">
          <a:xfrm>
            <a:off x="2003425" y="3464943"/>
            <a:ext cx="93663" cy="96837"/>
          </a:xfrm>
          <a:custGeom>
            <a:avLst/>
            <a:gdLst>
              <a:gd name="T0" fmla="*/ 0 w 17255"/>
              <a:gd name="T1" fmla="*/ 166703 h 21600"/>
              <a:gd name="T2" fmla="*/ 2759777 w 17255"/>
              <a:gd name="T3" fmla="*/ 157333 h 21600"/>
              <a:gd name="T4" fmla="*/ 1398849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84">
            <a:extLst>
              <a:ext uri="{FF2B5EF4-FFF2-40B4-BE49-F238E27FC236}">
                <a16:creationId xmlns:a16="http://schemas.microsoft.com/office/drawing/2014/main" id="{C4B4C570-0F9D-418E-8258-D02756CEA3EA}"/>
              </a:ext>
            </a:extLst>
          </p:cNvPr>
          <p:cNvSpPr>
            <a:spLocks noChangeShapeType="1"/>
          </p:cNvSpPr>
          <p:nvPr/>
        </p:nvSpPr>
        <p:spPr bwMode="auto">
          <a:xfrm flipV="1">
            <a:off x="2049463" y="3169668"/>
            <a:ext cx="0" cy="323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rc 85">
            <a:extLst>
              <a:ext uri="{FF2B5EF4-FFF2-40B4-BE49-F238E27FC236}">
                <a16:creationId xmlns:a16="http://schemas.microsoft.com/office/drawing/2014/main" id="{F2B60779-6F2A-4921-ABFA-342AF9588B8B}"/>
              </a:ext>
            </a:extLst>
          </p:cNvPr>
          <p:cNvSpPr>
            <a:spLocks/>
          </p:cNvSpPr>
          <p:nvPr/>
        </p:nvSpPr>
        <p:spPr bwMode="auto">
          <a:xfrm>
            <a:off x="3602038" y="3464943"/>
            <a:ext cx="93662" cy="96837"/>
          </a:xfrm>
          <a:custGeom>
            <a:avLst/>
            <a:gdLst>
              <a:gd name="T0" fmla="*/ 0 w 17255"/>
              <a:gd name="T1" fmla="*/ 166703 h 21600"/>
              <a:gd name="T2" fmla="*/ 2759688 w 17255"/>
              <a:gd name="T3" fmla="*/ 157333 h 21600"/>
              <a:gd name="T4" fmla="*/ 1398791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86">
            <a:extLst>
              <a:ext uri="{FF2B5EF4-FFF2-40B4-BE49-F238E27FC236}">
                <a16:creationId xmlns:a16="http://schemas.microsoft.com/office/drawing/2014/main" id="{13D683E1-5639-4537-A309-B3451ECA98A9}"/>
              </a:ext>
            </a:extLst>
          </p:cNvPr>
          <p:cNvSpPr>
            <a:spLocks noChangeShapeType="1"/>
          </p:cNvSpPr>
          <p:nvPr/>
        </p:nvSpPr>
        <p:spPr bwMode="auto">
          <a:xfrm flipV="1">
            <a:off x="3648075"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rc 87">
            <a:extLst>
              <a:ext uri="{FF2B5EF4-FFF2-40B4-BE49-F238E27FC236}">
                <a16:creationId xmlns:a16="http://schemas.microsoft.com/office/drawing/2014/main" id="{100F0BD6-60D6-424E-859F-EEFBCD7A53D0}"/>
              </a:ext>
            </a:extLst>
          </p:cNvPr>
          <p:cNvSpPr>
            <a:spLocks/>
          </p:cNvSpPr>
          <p:nvPr/>
        </p:nvSpPr>
        <p:spPr bwMode="auto">
          <a:xfrm>
            <a:off x="4992688"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88">
            <a:extLst>
              <a:ext uri="{FF2B5EF4-FFF2-40B4-BE49-F238E27FC236}">
                <a16:creationId xmlns:a16="http://schemas.microsoft.com/office/drawing/2014/main" id="{C12B244F-2EED-4C77-AF40-BADAAB55B656}"/>
              </a:ext>
            </a:extLst>
          </p:cNvPr>
          <p:cNvSpPr>
            <a:spLocks noChangeShapeType="1"/>
          </p:cNvSpPr>
          <p:nvPr/>
        </p:nvSpPr>
        <p:spPr bwMode="auto">
          <a:xfrm flipV="1">
            <a:off x="5037138" y="3179193"/>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rc 89">
            <a:extLst>
              <a:ext uri="{FF2B5EF4-FFF2-40B4-BE49-F238E27FC236}">
                <a16:creationId xmlns:a16="http://schemas.microsoft.com/office/drawing/2014/main" id="{9A6182C7-1CC2-4D3C-A9B9-DEDC9C3F53FB}"/>
              </a:ext>
            </a:extLst>
          </p:cNvPr>
          <p:cNvSpPr>
            <a:spLocks/>
          </p:cNvSpPr>
          <p:nvPr/>
        </p:nvSpPr>
        <p:spPr bwMode="auto">
          <a:xfrm>
            <a:off x="6259513" y="3464943"/>
            <a:ext cx="92075" cy="96837"/>
          </a:xfrm>
          <a:custGeom>
            <a:avLst/>
            <a:gdLst>
              <a:gd name="T0" fmla="*/ 0 w 17255"/>
              <a:gd name="T1" fmla="*/ 166703 h 21600"/>
              <a:gd name="T2" fmla="*/ 2621776 w 17255"/>
              <a:gd name="T3" fmla="*/ 157333 h 21600"/>
              <a:gd name="T4" fmla="*/ 1328895 w 17255"/>
              <a:gd name="T5" fmla="*/ 194633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90">
            <a:extLst>
              <a:ext uri="{FF2B5EF4-FFF2-40B4-BE49-F238E27FC236}">
                <a16:creationId xmlns:a16="http://schemas.microsoft.com/office/drawing/2014/main" id="{B07B649C-5C15-4C2B-9B7E-15E996EB7A71}"/>
              </a:ext>
            </a:extLst>
          </p:cNvPr>
          <p:cNvSpPr>
            <a:spLocks noChangeShapeType="1"/>
          </p:cNvSpPr>
          <p:nvPr/>
        </p:nvSpPr>
        <p:spPr bwMode="auto">
          <a:xfrm flipV="1">
            <a:off x="6303963" y="3160143"/>
            <a:ext cx="0" cy="333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Line 91">
            <a:extLst>
              <a:ext uri="{FF2B5EF4-FFF2-40B4-BE49-F238E27FC236}">
                <a16:creationId xmlns:a16="http://schemas.microsoft.com/office/drawing/2014/main" id="{BE49FD70-A686-4EDB-8FEC-BB06B2F40A18}"/>
              </a:ext>
            </a:extLst>
          </p:cNvPr>
          <p:cNvSpPr>
            <a:spLocks noChangeShapeType="1"/>
          </p:cNvSpPr>
          <p:nvPr/>
        </p:nvSpPr>
        <p:spPr bwMode="auto">
          <a:xfrm>
            <a:off x="2055813" y="3174430"/>
            <a:ext cx="3381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Line 92">
            <a:extLst>
              <a:ext uri="{FF2B5EF4-FFF2-40B4-BE49-F238E27FC236}">
                <a16:creationId xmlns:a16="http://schemas.microsoft.com/office/drawing/2014/main" id="{1B57D0FB-7ED2-4454-BF9C-2AA4945180C7}"/>
              </a:ext>
            </a:extLst>
          </p:cNvPr>
          <p:cNvSpPr>
            <a:spLocks noChangeShapeType="1"/>
          </p:cNvSpPr>
          <p:nvPr/>
        </p:nvSpPr>
        <p:spPr bwMode="auto">
          <a:xfrm>
            <a:off x="2935288" y="3174430"/>
            <a:ext cx="714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3">
            <a:extLst>
              <a:ext uri="{FF2B5EF4-FFF2-40B4-BE49-F238E27FC236}">
                <a16:creationId xmlns:a16="http://schemas.microsoft.com/office/drawing/2014/main" id="{16E97984-72FD-4FF4-8755-55410F0868CB}"/>
              </a:ext>
            </a:extLst>
          </p:cNvPr>
          <p:cNvSpPr>
            <a:spLocks noChangeShapeType="1"/>
          </p:cNvSpPr>
          <p:nvPr/>
        </p:nvSpPr>
        <p:spPr bwMode="auto">
          <a:xfrm>
            <a:off x="5045075" y="3174430"/>
            <a:ext cx="3317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Line 94">
            <a:extLst>
              <a:ext uri="{FF2B5EF4-FFF2-40B4-BE49-F238E27FC236}">
                <a16:creationId xmlns:a16="http://schemas.microsoft.com/office/drawing/2014/main" id="{B54DF35A-1E6F-4799-B87B-0D2ED7D567EE}"/>
              </a:ext>
            </a:extLst>
          </p:cNvPr>
          <p:cNvSpPr>
            <a:spLocks noChangeShapeType="1"/>
          </p:cNvSpPr>
          <p:nvPr/>
        </p:nvSpPr>
        <p:spPr bwMode="auto">
          <a:xfrm>
            <a:off x="5935663" y="3164905"/>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Rectangle 95">
            <a:extLst>
              <a:ext uri="{FF2B5EF4-FFF2-40B4-BE49-F238E27FC236}">
                <a16:creationId xmlns:a16="http://schemas.microsoft.com/office/drawing/2014/main" id="{20FC504C-791B-4F8B-A853-E50E18AC3613}"/>
              </a:ext>
            </a:extLst>
          </p:cNvPr>
          <p:cNvSpPr>
            <a:spLocks noChangeArrowheads="1"/>
          </p:cNvSpPr>
          <p:nvPr/>
        </p:nvSpPr>
        <p:spPr bwMode="auto">
          <a:xfrm>
            <a:off x="2936875" y="2947418"/>
            <a:ext cx="10985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0 (register)</a:t>
            </a:r>
          </a:p>
        </p:txBody>
      </p:sp>
      <p:sp>
        <p:nvSpPr>
          <p:cNvPr id="105" name="Rectangle 96">
            <a:extLst>
              <a:ext uri="{FF2B5EF4-FFF2-40B4-BE49-F238E27FC236}">
                <a16:creationId xmlns:a16="http://schemas.microsoft.com/office/drawing/2014/main" id="{0CDC2359-2BFC-4643-AD4F-3E5F53BFF262}"/>
              </a:ext>
            </a:extLst>
          </p:cNvPr>
          <p:cNvSpPr>
            <a:spLocks noChangeArrowheads="1"/>
          </p:cNvSpPr>
          <p:nvPr/>
        </p:nvSpPr>
        <p:spPr bwMode="auto">
          <a:xfrm>
            <a:off x="1681163" y="2937893"/>
            <a:ext cx="746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 = 1</a:t>
            </a:r>
          </a:p>
        </p:txBody>
      </p:sp>
      <p:sp>
        <p:nvSpPr>
          <p:cNvPr id="106" name="Rectangle 97">
            <a:extLst>
              <a:ext uri="{FF2B5EF4-FFF2-40B4-BE49-F238E27FC236}">
                <a16:creationId xmlns:a16="http://schemas.microsoft.com/office/drawing/2014/main" id="{18E7B8BE-40FD-4586-99D1-88CF14EF1425}"/>
              </a:ext>
            </a:extLst>
          </p:cNvPr>
          <p:cNvSpPr>
            <a:spLocks noChangeArrowheads="1"/>
          </p:cNvSpPr>
          <p:nvPr/>
        </p:nvSpPr>
        <p:spPr bwMode="auto">
          <a:xfrm>
            <a:off x="4329113" y="2947418"/>
            <a:ext cx="1092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(indirect) = 1</a:t>
            </a:r>
          </a:p>
        </p:txBody>
      </p:sp>
      <p:sp>
        <p:nvSpPr>
          <p:cNvPr id="107" name="Rectangle 98">
            <a:extLst>
              <a:ext uri="{FF2B5EF4-FFF2-40B4-BE49-F238E27FC236}">
                <a16:creationId xmlns:a16="http://schemas.microsoft.com/office/drawing/2014/main" id="{7B23FDAD-E72F-40C3-8AD0-3AC21DCED9E2}"/>
              </a:ext>
            </a:extLst>
          </p:cNvPr>
          <p:cNvSpPr>
            <a:spLocks noChangeArrowheads="1"/>
          </p:cNvSpPr>
          <p:nvPr/>
        </p:nvSpPr>
        <p:spPr bwMode="auto">
          <a:xfrm>
            <a:off x="230028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8" name="Rectangle 99">
            <a:extLst>
              <a:ext uri="{FF2B5EF4-FFF2-40B4-BE49-F238E27FC236}">
                <a16:creationId xmlns:a16="http://schemas.microsoft.com/office/drawing/2014/main" id="{868A571A-A3D3-4B24-A6C5-F99D8BB94ED7}"/>
              </a:ext>
            </a:extLst>
          </p:cNvPr>
          <p:cNvSpPr>
            <a:spLocks noChangeArrowheads="1"/>
          </p:cNvSpPr>
          <p:nvPr/>
        </p:nvSpPr>
        <p:spPr bwMode="auto">
          <a:xfrm>
            <a:off x="4046538"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09" name="Rectangle 100">
            <a:extLst>
              <a:ext uri="{FF2B5EF4-FFF2-40B4-BE49-F238E27FC236}">
                <a16:creationId xmlns:a16="http://schemas.microsoft.com/office/drawing/2014/main" id="{B992046F-70DC-429A-B0A3-F39F712CA199}"/>
              </a:ext>
            </a:extLst>
          </p:cNvPr>
          <p:cNvSpPr>
            <a:spLocks noChangeArrowheads="1"/>
          </p:cNvSpPr>
          <p:nvPr/>
        </p:nvSpPr>
        <p:spPr bwMode="auto">
          <a:xfrm>
            <a:off x="5300663"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0" name="Rectangle 101">
            <a:extLst>
              <a:ext uri="{FF2B5EF4-FFF2-40B4-BE49-F238E27FC236}">
                <a16:creationId xmlns:a16="http://schemas.microsoft.com/office/drawing/2014/main" id="{BA52A30D-4E28-4C3C-A724-29FACCDFF079}"/>
              </a:ext>
            </a:extLst>
          </p:cNvPr>
          <p:cNvSpPr>
            <a:spLocks noChangeArrowheads="1"/>
          </p:cNvSpPr>
          <p:nvPr/>
        </p:nvSpPr>
        <p:spPr bwMode="auto">
          <a:xfrm>
            <a:off x="6419850" y="3382393"/>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T3</a:t>
            </a:r>
          </a:p>
        </p:txBody>
      </p:sp>
      <p:sp>
        <p:nvSpPr>
          <p:cNvPr id="111" name="Rectangle 102">
            <a:extLst>
              <a:ext uri="{FF2B5EF4-FFF2-40B4-BE49-F238E27FC236}">
                <a16:creationId xmlns:a16="http://schemas.microsoft.com/office/drawing/2014/main" id="{A8527DAC-34D2-4AB6-B4C3-FDF23099A8C8}"/>
              </a:ext>
            </a:extLst>
          </p:cNvPr>
          <p:cNvSpPr>
            <a:spLocks noChangeArrowheads="1"/>
          </p:cNvSpPr>
          <p:nvPr/>
        </p:nvSpPr>
        <p:spPr bwMode="auto">
          <a:xfrm>
            <a:off x="5300663" y="4026918"/>
            <a:ext cx="763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2" name="Rectangle 103">
            <a:extLst>
              <a:ext uri="{FF2B5EF4-FFF2-40B4-BE49-F238E27FC236}">
                <a16:creationId xmlns:a16="http://schemas.microsoft.com/office/drawing/2014/main" id="{CF96C4FC-ADA6-4DAB-BDAB-B34997019F43}"/>
              </a:ext>
            </a:extLst>
          </p:cNvPr>
          <p:cNvSpPr>
            <a:spLocks noChangeArrowheads="1"/>
          </p:cNvSpPr>
          <p:nvPr/>
        </p:nvSpPr>
        <p:spPr bwMode="auto">
          <a:xfrm>
            <a:off x="4895850" y="4169793"/>
            <a:ext cx="15049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memory-reference</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3" name="Rectangle 104">
            <a:extLst>
              <a:ext uri="{FF2B5EF4-FFF2-40B4-BE49-F238E27FC236}">
                <a16:creationId xmlns:a16="http://schemas.microsoft.com/office/drawing/2014/main" id="{11441703-C842-49AC-AD92-004E90B9AE9A}"/>
              </a:ext>
            </a:extLst>
          </p:cNvPr>
          <p:cNvSpPr>
            <a:spLocks noChangeArrowheads="1"/>
          </p:cNvSpPr>
          <p:nvPr/>
        </p:nvSpPr>
        <p:spPr bwMode="auto">
          <a:xfrm>
            <a:off x="5202238" y="4309493"/>
            <a:ext cx="9699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instruction</a:t>
            </a:r>
          </a:p>
        </p:txBody>
      </p:sp>
      <p:sp>
        <p:nvSpPr>
          <p:cNvPr id="114" name="Rectangle 105">
            <a:extLst>
              <a:ext uri="{FF2B5EF4-FFF2-40B4-BE49-F238E27FC236}">
                <a16:creationId xmlns:a16="http://schemas.microsoft.com/office/drawing/2014/main" id="{C51BF7EE-1F02-45E4-A80B-4823F294BC19}"/>
              </a:ext>
            </a:extLst>
          </p:cNvPr>
          <p:cNvSpPr>
            <a:spLocks noChangeArrowheads="1"/>
          </p:cNvSpPr>
          <p:nvPr/>
        </p:nvSpPr>
        <p:spPr bwMode="auto">
          <a:xfrm>
            <a:off x="5287963" y="4471418"/>
            <a:ext cx="392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a:t>
            </a:r>
          </a:p>
        </p:txBody>
      </p:sp>
      <p:sp>
        <p:nvSpPr>
          <p:cNvPr id="115" name="Rectangle 106">
            <a:extLst>
              <a:ext uri="{FF2B5EF4-FFF2-40B4-BE49-F238E27FC236}">
                <a16:creationId xmlns:a16="http://schemas.microsoft.com/office/drawing/2014/main" id="{C56A105C-72C2-450A-A4C5-11DD56E40133}"/>
              </a:ext>
            </a:extLst>
          </p:cNvPr>
          <p:cNvSpPr>
            <a:spLocks noChangeArrowheads="1"/>
          </p:cNvSpPr>
          <p:nvPr/>
        </p:nvSpPr>
        <p:spPr bwMode="auto">
          <a:xfrm>
            <a:off x="5608638" y="4471418"/>
            <a:ext cx="3317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16" name="Rectangle 107">
            <a:extLst>
              <a:ext uri="{FF2B5EF4-FFF2-40B4-BE49-F238E27FC236}">
                <a16:creationId xmlns:a16="http://schemas.microsoft.com/office/drawing/2014/main" id="{2195B688-7DDA-4BFC-B564-14E0EE225CA6}"/>
              </a:ext>
            </a:extLst>
          </p:cNvPr>
          <p:cNvSpPr>
            <a:spLocks noChangeArrowheads="1"/>
          </p:cNvSpPr>
          <p:nvPr/>
        </p:nvSpPr>
        <p:spPr bwMode="auto">
          <a:xfrm>
            <a:off x="5854700" y="447141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17" name="Rectangle 108">
            <a:extLst>
              <a:ext uri="{FF2B5EF4-FFF2-40B4-BE49-F238E27FC236}">
                <a16:creationId xmlns:a16="http://schemas.microsoft.com/office/drawing/2014/main" id="{193FA5DC-5470-40AD-A330-A3AA9CCBC7D4}"/>
              </a:ext>
            </a:extLst>
          </p:cNvPr>
          <p:cNvSpPr>
            <a:spLocks noChangeArrowheads="1"/>
          </p:cNvSpPr>
          <p:nvPr/>
        </p:nvSpPr>
        <p:spPr bwMode="auto">
          <a:xfrm>
            <a:off x="4835525" y="4039618"/>
            <a:ext cx="1670050" cy="6635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8" name="Arc 109">
            <a:extLst>
              <a:ext uri="{FF2B5EF4-FFF2-40B4-BE49-F238E27FC236}">
                <a16:creationId xmlns:a16="http://schemas.microsoft.com/office/drawing/2014/main" id="{98BDA992-385F-425A-9819-B61EB29373F4}"/>
              </a:ext>
            </a:extLst>
          </p:cNvPr>
          <p:cNvSpPr>
            <a:spLocks/>
          </p:cNvSpPr>
          <p:nvPr/>
        </p:nvSpPr>
        <p:spPr bwMode="auto">
          <a:xfrm>
            <a:off x="4992688"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Line 110">
            <a:extLst>
              <a:ext uri="{FF2B5EF4-FFF2-40B4-BE49-F238E27FC236}">
                <a16:creationId xmlns:a16="http://schemas.microsoft.com/office/drawing/2014/main" id="{13865CED-81E6-4C1D-A9F9-44F53B8A2E4E}"/>
              </a:ext>
            </a:extLst>
          </p:cNvPr>
          <p:cNvSpPr>
            <a:spLocks noChangeShapeType="1"/>
          </p:cNvSpPr>
          <p:nvPr/>
        </p:nvSpPr>
        <p:spPr bwMode="auto">
          <a:xfrm flipV="1">
            <a:off x="5037138"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 name="Arc 111">
            <a:extLst>
              <a:ext uri="{FF2B5EF4-FFF2-40B4-BE49-F238E27FC236}">
                <a16:creationId xmlns:a16="http://schemas.microsoft.com/office/drawing/2014/main" id="{A670A39F-ADBE-4137-A5D5-E8DBA53C10E3}"/>
              </a:ext>
            </a:extLst>
          </p:cNvPr>
          <p:cNvSpPr>
            <a:spLocks/>
          </p:cNvSpPr>
          <p:nvPr/>
        </p:nvSpPr>
        <p:spPr bwMode="auto">
          <a:xfrm>
            <a:off x="6259513" y="3930080"/>
            <a:ext cx="92075" cy="95250"/>
          </a:xfrm>
          <a:custGeom>
            <a:avLst/>
            <a:gdLst>
              <a:gd name="T0" fmla="*/ 0 w 17255"/>
              <a:gd name="T1" fmla="*/ 158640 h 21600"/>
              <a:gd name="T2" fmla="*/ 2621776 w 17255"/>
              <a:gd name="T3" fmla="*/ 149710 h 21600"/>
              <a:gd name="T4" fmla="*/ 1328895 w 17255"/>
              <a:gd name="T5" fmla="*/ 185219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Line 112">
            <a:extLst>
              <a:ext uri="{FF2B5EF4-FFF2-40B4-BE49-F238E27FC236}">
                <a16:creationId xmlns:a16="http://schemas.microsoft.com/office/drawing/2014/main" id="{F7F92672-C77E-45AE-89F2-4CC0DA31C097}"/>
              </a:ext>
            </a:extLst>
          </p:cNvPr>
          <p:cNvSpPr>
            <a:spLocks noChangeShapeType="1"/>
          </p:cNvSpPr>
          <p:nvPr/>
        </p:nvSpPr>
        <p:spPr bwMode="auto">
          <a:xfrm flipV="1">
            <a:off x="6303963" y="3785618"/>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Arc 113">
            <a:extLst>
              <a:ext uri="{FF2B5EF4-FFF2-40B4-BE49-F238E27FC236}">
                <a16:creationId xmlns:a16="http://schemas.microsoft.com/office/drawing/2014/main" id="{FBFB2B55-5D72-47D7-855C-4FFCF687974C}"/>
              </a:ext>
            </a:extLst>
          </p:cNvPr>
          <p:cNvSpPr>
            <a:spLocks/>
          </p:cNvSpPr>
          <p:nvPr/>
        </p:nvSpPr>
        <p:spPr bwMode="auto">
          <a:xfrm>
            <a:off x="5619750"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Line 114">
            <a:extLst>
              <a:ext uri="{FF2B5EF4-FFF2-40B4-BE49-F238E27FC236}">
                <a16:creationId xmlns:a16="http://schemas.microsoft.com/office/drawing/2014/main" id="{5300AE52-C5D7-4C20-81AB-6D902E31EF9D}"/>
              </a:ext>
            </a:extLst>
          </p:cNvPr>
          <p:cNvSpPr>
            <a:spLocks noChangeShapeType="1"/>
          </p:cNvSpPr>
          <p:nvPr/>
        </p:nvSpPr>
        <p:spPr bwMode="auto">
          <a:xfrm flipV="1">
            <a:off x="5665788" y="4712718"/>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15">
            <a:extLst>
              <a:ext uri="{FF2B5EF4-FFF2-40B4-BE49-F238E27FC236}">
                <a16:creationId xmlns:a16="http://schemas.microsoft.com/office/drawing/2014/main" id="{E0C46ACE-FCB2-4DEC-BB55-3B94B3562359}"/>
              </a:ext>
            </a:extLst>
          </p:cNvPr>
          <p:cNvSpPr>
            <a:spLocks noChangeShapeType="1"/>
          </p:cNvSpPr>
          <p:nvPr/>
        </p:nvSpPr>
        <p:spPr bwMode="auto">
          <a:xfrm flipH="1">
            <a:off x="1330325" y="4893693"/>
            <a:ext cx="43418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Arc 116">
            <a:extLst>
              <a:ext uri="{FF2B5EF4-FFF2-40B4-BE49-F238E27FC236}">
                <a16:creationId xmlns:a16="http://schemas.microsoft.com/office/drawing/2014/main" id="{F25883C0-AF52-41C8-8655-F8A198C38458}"/>
              </a:ext>
            </a:extLst>
          </p:cNvPr>
          <p:cNvSpPr>
            <a:spLocks/>
          </p:cNvSpPr>
          <p:nvPr/>
        </p:nvSpPr>
        <p:spPr bwMode="auto">
          <a:xfrm>
            <a:off x="2003425" y="4787330"/>
            <a:ext cx="93663" cy="96838"/>
          </a:xfrm>
          <a:custGeom>
            <a:avLst/>
            <a:gdLst>
              <a:gd name="T0" fmla="*/ 0 w 17255"/>
              <a:gd name="T1" fmla="*/ 166705 h 21600"/>
              <a:gd name="T2" fmla="*/ 2759777 w 17255"/>
              <a:gd name="T3" fmla="*/ 157339 h 21600"/>
              <a:gd name="T4" fmla="*/ 1398849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7">
            <a:extLst>
              <a:ext uri="{FF2B5EF4-FFF2-40B4-BE49-F238E27FC236}">
                <a16:creationId xmlns:a16="http://schemas.microsoft.com/office/drawing/2014/main" id="{6D240C9C-EC3E-4173-BE42-639D50280C21}"/>
              </a:ext>
            </a:extLst>
          </p:cNvPr>
          <p:cNvSpPr>
            <a:spLocks noChangeShapeType="1"/>
          </p:cNvSpPr>
          <p:nvPr/>
        </p:nvSpPr>
        <p:spPr bwMode="auto">
          <a:xfrm flipV="1">
            <a:off x="2049463" y="4266630"/>
            <a:ext cx="0" cy="5508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Arc 118">
            <a:extLst>
              <a:ext uri="{FF2B5EF4-FFF2-40B4-BE49-F238E27FC236}">
                <a16:creationId xmlns:a16="http://schemas.microsoft.com/office/drawing/2014/main" id="{5D3E66A2-9133-43E3-9733-AEBBCF0F0317}"/>
              </a:ext>
            </a:extLst>
          </p:cNvPr>
          <p:cNvSpPr>
            <a:spLocks/>
          </p:cNvSpPr>
          <p:nvPr/>
        </p:nvSpPr>
        <p:spPr bwMode="auto">
          <a:xfrm>
            <a:off x="3529013" y="4787330"/>
            <a:ext cx="93662" cy="96838"/>
          </a:xfrm>
          <a:custGeom>
            <a:avLst/>
            <a:gdLst>
              <a:gd name="T0" fmla="*/ 0 w 17255"/>
              <a:gd name="T1" fmla="*/ 166705 h 21600"/>
              <a:gd name="T2" fmla="*/ 2759688 w 17255"/>
              <a:gd name="T3" fmla="*/ 157339 h 21600"/>
              <a:gd name="T4" fmla="*/ 1398791 w 17255"/>
              <a:gd name="T5" fmla="*/ 1946390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9">
            <a:extLst>
              <a:ext uri="{FF2B5EF4-FFF2-40B4-BE49-F238E27FC236}">
                <a16:creationId xmlns:a16="http://schemas.microsoft.com/office/drawing/2014/main" id="{24DA9449-CC51-42C5-A023-BB5898DEF316}"/>
              </a:ext>
            </a:extLst>
          </p:cNvPr>
          <p:cNvSpPr>
            <a:spLocks noChangeShapeType="1"/>
          </p:cNvSpPr>
          <p:nvPr/>
        </p:nvSpPr>
        <p:spPr bwMode="auto">
          <a:xfrm flipV="1">
            <a:off x="3575050" y="4247580"/>
            <a:ext cx="0" cy="569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20">
            <a:extLst>
              <a:ext uri="{FF2B5EF4-FFF2-40B4-BE49-F238E27FC236}">
                <a16:creationId xmlns:a16="http://schemas.microsoft.com/office/drawing/2014/main" id="{E6E715BD-8867-4956-B058-E55E6FE2A8CC}"/>
              </a:ext>
            </a:extLst>
          </p:cNvPr>
          <p:cNvSpPr>
            <a:spLocks noChangeShapeType="1"/>
          </p:cNvSpPr>
          <p:nvPr/>
        </p:nvSpPr>
        <p:spPr bwMode="auto">
          <a:xfrm>
            <a:off x="1347788" y="774130"/>
            <a:ext cx="0" cy="4105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Line 121">
            <a:extLst>
              <a:ext uri="{FF2B5EF4-FFF2-40B4-BE49-F238E27FC236}">
                <a16:creationId xmlns:a16="http://schemas.microsoft.com/office/drawing/2014/main" id="{69E5E5B4-C9DC-43D7-9CB7-9211B3483B8D}"/>
              </a:ext>
            </a:extLst>
          </p:cNvPr>
          <p:cNvSpPr>
            <a:spLocks noChangeShapeType="1"/>
          </p:cNvSpPr>
          <p:nvPr/>
        </p:nvSpPr>
        <p:spPr bwMode="auto">
          <a:xfrm flipH="1">
            <a:off x="1330325" y="759843"/>
            <a:ext cx="1906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Rectangle 122">
            <a:extLst>
              <a:ext uri="{FF2B5EF4-FFF2-40B4-BE49-F238E27FC236}">
                <a16:creationId xmlns:a16="http://schemas.microsoft.com/office/drawing/2014/main" id="{7A9317DA-518A-4A34-A2D9-35207DE6492A}"/>
              </a:ext>
            </a:extLst>
          </p:cNvPr>
          <p:cNvSpPr>
            <a:spLocks noChangeArrowheads="1"/>
          </p:cNvSpPr>
          <p:nvPr/>
        </p:nvSpPr>
        <p:spPr bwMode="auto">
          <a:xfrm>
            <a:off x="6530975" y="4026918"/>
            <a:ext cx="358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T4</a:t>
            </a:r>
          </a:p>
        </p:txBody>
      </p:sp>
      <p:sp>
        <p:nvSpPr>
          <p:cNvPr id="133" name="Rectangle 5">
            <a:extLst>
              <a:ext uri="{FF2B5EF4-FFF2-40B4-BE49-F238E27FC236}">
                <a16:creationId xmlns:a16="http://schemas.microsoft.com/office/drawing/2014/main" id="{4735F24B-6997-4EAF-902B-8FAB00B6CDEC}"/>
              </a:ext>
            </a:extLst>
          </p:cNvPr>
          <p:cNvSpPr>
            <a:spLocks noChangeArrowheads="1"/>
          </p:cNvSpPr>
          <p:nvPr/>
        </p:nvSpPr>
        <p:spPr bwMode="auto">
          <a:xfrm>
            <a:off x="3297238" y="323850"/>
            <a:ext cx="7000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Start</a:t>
            </a:r>
          </a:p>
          <a:p>
            <a:pPr>
              <a:lnSpc>
                <a:spcPct val="70000"/>
              </a:lnSpc>
              <a:spcBef>
                <a:spcPct val="0"/>
              </a:spcBef>
              <a:buFontTx/>
              <a:buNone/>
            </a:pPr>
            <a:r>
              <a:rPr kumimoji="1" lang="en-US" altLang="ko-KR" sz="1200" b="1" dirty="0">
                <a:solidFill>
                  <a:srgbClr val="000000"/>
                </a:solidFill>
                <a:ea typeface="굴림" panose="020B0600000101010101" pitchFamily="34" charset="-127"/>
                <a:cs typeface="Arial" panose="020B0604020202020204" pitchFamily="34" charset="0"/>
              </a:rPr>
              <a:t>SC </a:t>
            </a:r>
            <a:r>
              <a:rPr kumimoji="1" lang="en-US" altLang="ko-KR" sz="1200" b="1" dirty="0">
                <a:solidFill>
                  <a:srgbClr val="000000"/>
                </a:solidFill>
                <a:latin typeface="Symbol" panose="05050102010706020507" pitchFamily="18" charset="2"/>
                <a:ea typeface="굴림" panose="020B0600000101010101" pitchFamily="34" charset="-127"/>
                <a:cs typeface="Arial" panose="020B0604020202020204" pitchFamily="34" charset="0"/>
              </a:rPr>
              <a:t> 0</a:t>
            </a:r>
          </a:p>
        </p:txBody>
      </p:sp>
      <p:sp>
        <p:nvSpPr>
          <p:cNvPr id="134" name="Rectangle 6">
            <a:extLst>
              <a:ext uri="{FF2B5EF4-FFF2-40B4-BE49-F238E27FC236}">
                <a16:creationId xmlns:a16="http://schemas.microsoft.com/office/drawing/2014/main" id="{32EBB9C9-EE99-4558-AB2E-DA5047DF71D4}"/>
              </a:ext>
            </a:extLst>
          </p:cNvPr>
          <p:cNvSpPr>
            <a:spLocks noChangeArrowheads="1"/>
          </p:cNvSpPr>
          <p:nvPr/>
        </p:nvSpPr>
        <p:spPr bwMode="auto">
          <a:xfrm>
            <a:off x="3227388" y="334055"/>
            <a:ext cx="801687" cy="290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35" name="Rectangle 123">
            <a:extLst>
              <a:ext uri="{FF2B5EF4-FFF2-40B4-BE49-F238E27FC236}">
                <a16:creationId xmlns:a16="http://schemas.microsoft.com/office/drawing/2014/main" id="{18FAC535-AECC-4451-9DE3-C415E1402E19}"/>
              </a:ext>
            </a:extLst>
          </p:cNvPr>
          <p:cNvSpPr txBox="1">
            <a:spLocks noChangeArrowheads="1"/>
          </p:cNvSpPr>
          <p:nvPr/>
        </p:nvSpPr>
        <p:spPr>
          <a:xfrm>
            <a:off x="4991100" y="687041"/>
            <a:ext cx="3311804" cy="252698"/>
          </a:xfrm>
          <a:prstGeom prst="rect">
            <a:avLst/>
          </a:prstGeo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62000">
              <a:lnSpc>
                <a:spcPct val="87000"/>
              </a:lnSpc>
            </a:pPr>
            <a:r>
              <a:rPr lang="en-US" altLang="ko-KR" sz="1500" b="1" dirty="0">
                <a:solidFill>
                  <a:srgbClr val="002060"/>
                </a:solidFill>
                <a:ea typeface="굴림" panose="020B0600000101010101" pitchFamily="34" charset="-127"/>
              </a:rPr>
              <a:t>DETERMINE  THE  TYPE  OF  INSTRUCTION</a:t>
            </a:r>
          </a:p>
        </p:txBody>
      </p:sp>
      <p:sp>
        <p:nvSpPr>
          <p:cNvPr id="136" name="Rectangle 4">
            <a:extLst>
              <a:ext uri="{FF2B5EF4-FFF2-40B4-BE49-F238E27FC236}">
                <a16:creationId xmlns:a16="http://schemas.microsoft.com/office/drawing/2014/main" id="{8120C363-3EAF-406C-B1B6-6C48E5C7FB4E}"/>
              </a:ext>
            </a:extLst>
          </p:cNvPr>
          <p:cNvSpPr>
            <a:spLocks noChangeArrowheads="1"/>
          </p:cNvSpPr>
          <p:nvPr/>
        </p:nvSpPr>
        <p:spPr bwMode="auto">
          <a:xfrm>
            <a:off x="1237456" y="5209813"/>
            <a:ext cx="71040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a:tabLst>
                <a:tab pos="1143000" algn="l"/>
              </a:tabLst>
              <a:defRPr>
                <a:solidFill>
                  <a:schemeClr val="tx1"/>
                </a:solidFill>
                <a:latin typeface="Arial" panose="020B0604020202020204" pitchFamily="34" charset="0"/>
              </a:defRPr>
            </a:lvl1pPr>
            <a:lvl2pPr marL="952500" indent="-381000" defTabSz="152400">
              <a:tabLst>
                <a:tab pos="1143000" algn="l"/>
              </a:tabLst>
              <a:defRPr>
                <a:solidFill>
                  <a:schemeClr val="tx1"/>
                </a:solidFill>
                <a:latin typeface="Arial" panose="020B0604020202020204" pitchFamily="34" charset="0"/>
              </a:defRPr>
            </a:lvl2pPr>
            <a:lvl3pPr marL="1524000" indent="-381000" defTabSz="152400">
              <a:tabLst>
                <a:tab pos="1143000" algn="l"/>
              </a:tabLst>
              <a:defRPr>
                <a:solidFill>
                  <a:schemeClr val="tx1"/>
                </a:solidFill>
                <a:latin typeface="Arial" panose="020B0604020202020204" pitchFamily="34" charset="0"/>
              </a:defRPr>
            </a:lvl3pPr>
            <a:lvl4pPr marL="2095500" indent="-381000" defTabSz="152400">
              <a:tabLst>
                <a:tab pos="1143000" algn="l"/>
              </a:tabLst>
              <a:defRPr>
                <a:solidFill>
                  <a:schemeClr val="tx1"/>
                </a:solidFill>
                <a:latin typeface="Arial" panose="020B0604020202020204" pitchFamily="34" charset="0"/>
              </a:defRPr>
            </a:lvl4pPr>
            <a:lvl5pPr marL="2667000" indent="-381000" defTabSz="152400">
              <a:tabLst>
                <a:tab pos="1143000" algn="l"/>
              </a:tabLst>
              <a:defRPr>
                <a:solidFill>
                  <a:schemeClr val="tx1"/>
                </a:solidFill>
                <a:latin typeface="Arial" panose="020B0604020202020204" pitchFamily="34" charset="0"/>
              </a:defRPr>
            </a:lvl5pPr>
            <a:lvl6pPr marL="31242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6pPr>
            <a:lvl7pPr marL="35814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7pPr>
            <a:lvl8pPr marL="40386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8pPr>
            <a:lvl9pPr marL="4495800" indent="-381000" defTabSz="152400" eaLnBrk="0" fontAlgn="base" hangingPunct="0">
              <a:spcBef>
                <a:spcPct val="0"/>
              </a:spcBef>
              <a:spcAft>
                <a:spcPct val="0"/>
              </a:spcAft>
              <a:tabLst>
                <a:tab pos="1143000" algn="l"/>
              </a:tabLst>
              <a:defRPr>
                <a:solidFill>
                  <a:schemeClr val="tx1"/>
                </a:solidFill>
                <a:latin typeface="Arial" panose="020B0604020202020204" pitchFamily="34" charset="0"/>
              </a:defRPr>
            </a:lvl9pPr>
          </a:lstStyle>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2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AR </a:t>
            </a:r>
            <a:r>
              <a:rPr kumimoji="1" lang="en-US" altLang="ko-KR" b="1" dirty="0">
                <a:latin typeface="Symbol" panose="05050102010706020507" pitchFamily="18" charset="2"/>
                <a:ea typeface="굴림" panose="020B0600000101010101" pitchFamily="34" charset="-127"/>
                <a:cs typeface="Arial" panose="020B0604020202020204" pitchFamily="34" charset="0"/>
              </a:rPr>
              <a:t></a:t>
            </a:r>
            <a:r>
              <a:rPr kumimoji="1" lang="en-US" altLang="ko-KR" b="1" dirty="0">
                <a:ea typeface="굴림" panose="020B0600000101010101" pitchFamily="34" charset="-127"/>
                <a:cs typeface="Arial" panose="020B0604020202020204" pitchFamily="34" charset="0"/>
              </a:rPr>
              <a:t>M[AR]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Nothing</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 register-reference instr.</a:t>
            </a:r>
          </a:p>
          <a:p>
            <a:pPr>
              <a:lnSpc>
                <a:spcPct val="66000"/>
              </a:lnSpc>
              <a:spcBef>
                <a:spcPct val="19000"/>
              </a:spcBef>
            </a:pPr>
            <a:r>
              <a:rPr kumimoji="1" lang="en-US" altLang="ko-KR" b="1" dirty="0">
                <a:ea typeface="굴림" panose="020B0600000101010101" pitchFamily="34" charset="-127"/>
                <a:cs typeface="Arial" panose="020B0604020202020204" pitchFamily="34" charset="0"/>
              </a:rPr>
              <a:t>D</a:t>
            </a:r>
            <a:r>
              <a:rPr kumimoji="1" lang="en-US" altLang="ko-KR" sz="1400" b="1" dirty="0">
                <a:ea typeface="굴림" panose="020B0600000101010101" pitchFamily="34" charset="-127"/>
                <a:cs typeface="Arial" panose="020B0604020202020204" pitchFamily="34" charset="0"/>
              </a:rPr>
              <a:t>7</a:t>
            </a:r>
            <a:r>
              <a:rPr kumimoji="1" lang="en-US" altLang="ko-KR" b="1" dirty="0">
                <a:ea typeface="굴림" panose="020B0600000101010101" pitchFamily="34" charset="-127"/>
                <a:cs typeface="Arial" panose="020B0604020202020204" pitchFamily="34" charset="0"/>
              </a:rPr>
              <a:t>IT</a:t>
            </a:r>
            <a:r>
              <a:rPr kumimoji="1" lang="en-US" altLang="ko-KR" sz="1400" b="1" dirty="0">
                <a:ea typeface="굴림" panose="020B0600000101010101" pitchFamily="34" charset="-127"/>
                <a:cs typeface="Arial" panose="020B0604020202020204" pitchFamily="34" charset="0"/>
              </a:rPr>
              <a:t>3</a:t>
            </a:r>
            <a:r>
              <a:rPr kumimoji="1" lang="en-US" altLang="ko-KR" b="1" dirty="0">
                <a:ea typeface="굴림" panose="020B0600000101010101" pitchFamily="34" charset="-127"/>
                <a:cs typeface="Arial" panose="020B0604020202020204" pitchFamily="34" charset="0"/>
              </a:rPr>
              <a:t>:	Execute an input-output instr.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C7A9BA-7253-4264-A141-E343C225B98F}"/>
                  </a:ext>
                </a:extLst>
              </p14:cNvPr>
              <p14:cNvContentPartPr/>
              <p14:nvPr/>
            </p14:nvContentPartPr>
            <p14:xfrm>
              <a:off x="520200" y="1390680"/>
              <a:ext cx="5004360" cy="5112000"/>
            </p14:xfrm>
          </p:contentPart>
        </mc:Choice>
        <mc:Fallback xmlns="">
          <p:pic>
            <p:nvPicPr>
              <p:cNvPr id="2" name="Ink 1">
                <a:extLst>
                  <a:ext uri="{FF2B5EF4-FFF2-40B4-BE49-F238E27FC236}">
                    <a16:creationId xmlns:a16="http://schemas.microsoft.com/office/drawing/2014/main" id="{1DC7A9BA-7253-4264-A141-E343C225B98F}"/>
                  </a:ext>
                </a:extLst>
              </p:cNvPr>
              <p:cNvPicPr/>
              <p:nvPr/>
            </p:nvPicPr>
            <p:blipFill>
              <a:blip r:embed="rId4"/>
              <a:stretch>
                <a:fillRect/>
              </a:stretch>
            </p:blipFill>
            <p:spPr>
              <a:xfrm>
                <a:off x="510840" y="1381320"/>
                <a:ext cx="5023080" cy="5130720"/>
              </a:xfrm>
              <a:prstGeom prst="rect">
                <a:avLst/>
              </a:prstGeom>
            </p:spPr>
          </p:pic>
        </mc:Fallback>
      </mc:AlternateContent>
    </p:spTree>
    <p:extLst>
      <p:ext uri="{BB962C8B-B14F-4D97-AF65-F5344CB8AC3E}">
        <p14:creationId xmlns:p14="http://schemas.microsoft.com/office/powerpoint/2010/main" val="295604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Text Box 7">
            <a:extLst>
              <a:ext uri="{FF2B5EF4-FFF2-40B4-BE49-F238E27FC236}">
                <a16:creationId xmlns:a16="http://schemas.microsoft.com/office/drawing/2014/main" id="{26AC3DCA-899B-44E4-BBDD-57B117D81DCF}"/>
              </a:ext>
            </a:extLst>
          </p:cNvPr>
          <p:cNvSpPr txBox="1">
            <a:spLocks noChangeArrowheads="1"/>
          </p:cNvSpPr>
          <p:nvPr/>
        </p:nvSpPr>
        <p:spPr bwMode="auto">
          <a:xfrm>
            <a:off x="1527175" y="2794898"/>
            <a:ext cx="6511925"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	r:		SC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CLA	rB</a:t>
            </a:r>
            <a:r>
              <a:rPr kumimoji="1" lang="en-US" altLang="ko-KR" sz="1800" b="1" baseline="-25000" dirty="0">
                <a:solidFill>
                  <a:srgbClr val="000000"/>
                </a:solidFill>
                <a:ea typeface="굴림" panose="020B0600000101010101" pitchFamily="34" charset="-127"/>
                <a:cs typeface="Arial" panose="020B0604020202020204" pitchFamily="34" charset="0"/>
              </a:rPr>
              <a:t>11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CLE	rB</a:t>
            </a:r>
            <a:r>
              <a:rPr kumimoji="1" lang="en-US" altLang="ko-KR" sz="1800" b="1" baseline="-25000" dirty="0">
                <a:solidFill>
                  <a:srgbClr val="000000"/>
                </a:solidFill>
                <a:ea typeface="굴림" panose="020B0600000101010101" pitchFamily="34" charset="-127"/>
                <a:cs typeface="Arial" panose="020B0604020202020204" pitchFamily="34" charset="0"/>
              </a:rPr>
              <a:t>10</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CMA	rB</a:t>
            </a:r>
            <a:r>
              <a:rPr kumimoji="1" lang="en-US" altLang="ko-KR" sz="1800" b="1" baseline="-25000" dirty="0">
                <a:solidFill>
                  <a:srgbClr val="000000"/>
                </a:solidFill>
                <a:ea typeface="굴림" panose="020B0600000101010101" pitchFamily="34" charset="-127"/>
                <a:cs typeface="Arial" panose="020B0604020202020204" pitchFamily="34" charset="0"/>
              </a:rPr>
              <a:t>9</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CME	rB</a:t>
            </a:r>
            <a:r>
              <a:rPr kumimoji="1" lang="en-US" altLang="ko-KR" sz="1800" b="1" baseline="-25000" dirty="0">
                <a:solidFill>
                  <a:srgbClr val="000000"/>
                </a:solidFill>
                <a:ea typeface="굴림" panose="020B0600000101010101" pitchFamily="34" charset="-127"/>
                <a:cs typeface="Arial" panose="020B0604020202020204" pitchFamily="34" charset="0"/>
              </a:rPr>
              <a:t>8</a:t>
            </a:r>
            <a:r>
              <a:rPr kumimoji="1" lang="en-US" altLang="ko-KR" sz="1800" b="1" dirty="0">
                <a:solidFill>
                  <a:srgbClr val="000000"/>
                </a:solidFill>
                <a:ea typeface="굴림" panose="020B0600000101010101" pitchFamily="34" charset="-127"/>
                <a:cs typeface="Arial" panose="020B0604020202020204" pitchFamily="34" charset="0"/>
              </a:rPr>
              <a:t>:		E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E’</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CIR	rB</a:t>
            </a:r>
            <a:r>
              <a:rPr kumimoji="1" lang="en-US" altLang="ko-KR" sz="1800" b="1" baseline="-25000" dirty="0">
                <a:solidFill>
                  <a:srgbClr val="000000"/>
                </a:solidFill>
                <a:ea typeface="굴림" panose="020B0600000101010101" pitchFamily="34" charset="-127"/>
                <a:cs typeface="Arial" panose="020B0604020202020204" pitchFamily="34" charset="0"/>
              </a:rPr>
              <a:t>7</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shr</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AC(15)  E, E  AC(0)</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CIL	rB</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shl</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AC(0)  E, E  AC(15)</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INC	rB</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SPA	rB</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if (AC(15)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SNA	rB</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if (AC(15) = 1)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SZA	rB</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if (AC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SZE	rB</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if (E = 0) then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PC+1)</a:t>
            </a:r>
            <a:endParaRPr kumimoji="1" lang="en-US" altLang="ko-KR" sz="1800" b="1" dirty="0">
              <a:solidFill>
                <a:srgbClr val="000000"/>
              </a:solidFill>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HLT	rB</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S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0  (S is a start-stop flip-flop)</a:t>
            </a:r>
          </a:p>
        </p:txBody>
      </p:sp>
      <p:sp>
        <p:nvSpPr>
          <p:cNvPr id="14" name="Rectangle 8">
            <a:extLst>
              <a:ext uri="{FF2B5EF4-FFF2-40B4-BE49-F238E27FC236}">
                <a16:creationId xmlns:a16="http://schemas.microsoft.com/office/drawing/2014/main" id="{033B5720-6AC5-4EBE-A7FF-41589F2B3017}"/>
              </a:ext>
            </a:extLst>
          </p:cNvPr>
          <p:cNvSpPr>
            <a:spLocks noChangeArrowheads="1"/>
          </p:cNvSpPr>
          <p:nvPr/>
        </p:nvSpPr>
        <p:spPr bwMode="auto">
          <a:xfrm>
            <a:off x="1466850" y="2839348"/>
            <a:ext cx="6677025" cy="3314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5" name="Line 9">
            <a:extLst>
              <a:ext uri="{FF2B5EF4-FFF2-40B4-BE49-F238E27FC236}">
                <a16:creationId xmlns:a16="http://schemas.microsoft.com/office/drawing/2014/main" id="{C29302FA-865A-4F46-9524-F1251202302A}"/>
              </a:ext>
            </a:extLst>
          </p:cNvPr>
          <p:cNvSpPr>
            <a:spLocks noChangeShapeType="1"/>
          </p:cNvSpPr>
          <p:nvPr/>
        </p:nvSpPr>
        <p:spPr bwMode="auto">
          <a:xfrm>
            <a:off x="2228850"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0">
            <a:extLst>
              <a:ext uri="{FF2B5EF4-FFF2-40B4-BE49-F238E27FC236}">
                <a16:creationId xmlns:a16="http://schemas.microsoft.com/office/drawing/2014/main" id="{CBE674AA-E2C8-49DE-8397-62CC0287FC4D}"/>
              </a:ext>
            </a:extLst>
          </p:cNvPr>
          <p:cNvSpPr>
            <a:spLocks noChangeShapeType="1"/>
          </p:cNvSpPr>
          <p:nvPr/>
        </p:nvSpPr>
        <p:spPr bwMode="auto">
          <a:xfrm>
            <a:off x="3095625" y="2848873"/>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3">
            <a:extLst>
              <a:ext uri="{FF2B5EF4-FFF2-40B4-BE49-F238E27FC236}">
                <a16:creationId xmlns:a16="http://schemas.microsoft.com/office/drawing/2014/main" id="{6298D944-66D6-4757-A407-72AA3D5783EE}"/>
              </a:ext>
            </a:extLst>
          </p:cNvPr>
          <p:cNvSpPr>
            <a:spLocks noChangeArrowheads="1"/>
          </p:cNvSpPr>
          <p:nvPr/>
        </p:nvSpPr>
        <p:spPr bwMode="auto">
          <a:xfrm>
            <a:off x="1466850" y="2143125"/>
            <a:ext cx="50514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 =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I’ T</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   =&gt; Register Reference Instruction</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B</a:t>
            </a:r>
            <a:r>
              <a:rPr kumimoji="1" lang="en-US" altLang="ko-KR" sz="1800" b="1" baseline="-25000" dirty="0">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IR(</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 , </a:t>
            </a:r>
            <a:r>
              <a:rPr kumimoji="1" lang="en-US" altLang="ko-KR" sz="1800" b="1" dirty="0" err="1">
                <a:ea typeface="굴림" panose="020B0600000101010101" pitchFamily="34" charset="-127"/>
                <a:cs typeface="Arial" panose="020B0604020202020204" pitchFamily="34" charset="0"/>
              </a:rPr>
              <a:t>i</a:t>
            </a:r>
            <a:r>
              <a:rPr kumimoji="1" lang="en-US" altLang="ko-KR" sz="1800" b="1" dirty="0">
                <a:ea typeface="굴림" panose="020B0600000101010101" pitchFamily="34" charset="-127"/>
                <a:cs typeface="Arial" panose="020B0604020202020204" pitchFamily="34" charset="0"/>
              </a:rPr>
              <a:t>=0,1,2,...,11,  the </a:t>
            </a:r>
            <a:r>
              <a:rPr kumimoji="1" lang="en-US" altLang="ko-KR" sz="1800" b="1" dirty="0" err="1">
                <a:ea typeface="굴림" panose="020B0600000101010101" pitchFamily="34" charset="-127"/>
                <a:cs typeface="Arial" panose="020B0604020202020204" pitchFamily="34" charset="0"/>
              </a:rPr>
              <a:t>ith</a:t>
            </a:r>
            <a:r>
              <a:rPr kumimoji="1" lang="en-US" altLang="ko-KR" sz="1800" b="1" dirty="0">
                <a:ea typeface="굴림" panose="020B0600000101010101" pitchFamily="34" charset="-127"/>
                <a:cs typeface="Arial" panose="020B0604020202020204" pitchFamily="34" charset="0"/>
              </a:rPr>
              <a:t> bit of IR.</a:t>
            </a:r>
          </a:p>
        </p:txBody>
      </p:sp>
      <p:sp>
        <p:nvSpPr>
          <p:cNvPr id="18" name="Rectangle 4">
            <a:extLst>
              <a:ext uri="{FF2B5EF4-FFF2-40B4-BE49-F238E27FC236}">
                <a16:creationId xmlns:a16="http://schemas.microsoft.com/office/drawing/2014/main" id="{6ED3F424-F7B4-4EA8-9E54-F83DC9E60B4B}"/>
              </a:ext>
            </a:extLst>
          </p:cNvPr>
          <p:cNvSpPr>
            <a:spLocks noChangeArrowheads="1"/>
          </p:cNvSpPr>
          <p:nvPr/>
        </p:nvSpPr>
        <p:spPr bwMode="auto">
          <a:xfrm>
            <a:off x="1911350" y="1122363"/>
            <a:ext cx="5414963"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7</a:t>
            </a:r>
            <a:r>
              <a:rPr kumimoji="1" lang="en-US" altLang="ko-KR" sz="1800" b="1" dirty="0">
                <a:ea typeface="굴림" panose="020B0600000101010101" pitchFamily="34" charset="-127"/>
                <a:cs typeface="Arial" panose="020B0604020202020204" pitchFamily="34" charset="0"/>
              </a:rPr>
              <a:t> = 1,  I = 0</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Register Ref. Instr. is specified in B</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 ~ B</a:t>
            </a:r>
            <a:r>
              <a:rPr kumimoji="1" lang="en-US" altLang="ko-KR" sz="1800" b="1" baseline="-25000" dirty="0">
                <a:ea typeface="굴림" panose="020B0600000101010101" pitchFamily="34" charset="-127"/>
                <a:cs typeface="Arial" panose="020B0604020202020204" pitchFamily="34" charset="0"/>
              </a:rPr>
              <a:t>11</a:t>
            </a:r>
            <a:r>
              <a:rPr kumimoji="1" lang="en-US" altLang="ko-KR" sz="1800" b="1" dirty="0">
                <a:ea typeface="굴림" panose="020B0600000101010101" pitchFamily="34" charset="-127"/>
                <a:cs typeface="Arial" panose="020B0604020202020204" pitchFamily="34" charset="0"/>
              </a:rPr>
              <a:t> of IR</a:t>
            </a:r>
          </a:p>
          <a:p>
            <a:pPr>
              <a:lnSpc>
                <a:spcPct val="85000"/>
              </a:lnSpc>
              <a:spcBef>
                <a:spcPct val="0"/>
              </a:spcBef>
              <a:buFontTx/>
              <a:buNone/>
            </a:pPr>
            <a:r>
              <a:rPr kumimoji="1" lang="en-US" altLang="ko-KR" sz="1800" b="1" dirty="0">
                <a:ea typeface="굴림" panose="020B0600000101010101" pitchFamily="34" charset="-127"/>
                <a:cs typeface="Arial" panose="020B0604020202020204" pitchFamily="34" charset="0"/>
              </a:rPr>
              <a:t>-  Execution starts with timing signal T</a:t>
            </a:r>
            <a:r>
              <a:rPr kumimoji="1" lang="en-US" altLang="ko-KR" sz="1800" b="1" baseline="-25000" dirty="0">
                <a:ea typeface="굴림" panose="020B0600000101010101" pitchFamily="34" charset="-127"/>
                <a:cs typeface="Arial" panose="020B0604020202020204" pitchFamily="34" charset="0"/>
              </a:rPr>
              <a:t>3</a:t>
            </a: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endParaRPr kumimoji="1" lang="en-US" altLang="ko-KR" sz="1800" b="1" dirty="0">
              <a:ea typeface="굴림" panose="020B0600000101010101" pitchFamily="34" charset="-127"/>
              <a:cs typeface="Arial" panose="020B0604020202020204" pitchFamily="34" charset="0"/>
            </a:endParaRP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a:t>
            </a:r>
          </a:p>
        </p:txBody>
      </p:sp>
      <p:sp>
        <p:nvSpPr>
          <p:cNvPr id="19" name="Rectangle 6">
            <a:extLst>
              <a:ext uri="{FF2B5EF4-FFF2-40B4-BE49-F238E27FC236}">
                <a16:creationId xmlns:a16="http://schemas.microsoft.com/office/drawing/2014/main" id="{ED1C4E1F-B98C-45EF-8EC1-0405D4849B5E}"/>
              </a:ext>
            </a:extLst>
          </p:cNvPr>
          <p:cNvSpPr>
            <a:spLocks noChangeArrowheads="1"/>
          </p:cNvSpPr>
          <p:nvPr/>
        </p:nvSpPr>
        <p:spPr bwMode="auto">
          <a:xfrm>
            <a:off x="1020763" y="709083"/>
            <a:ext cx="5768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Register Reference Instructions are identified when</a:t>
            </a:r>
          </a:p>
        </p:txBody>
      </p:sp>
      <p:sp>
        <p:nvSpPr>
          <p:cNvPr id="24" name="TextBox 23">
            <a:extLst>
              <a:ext uri="{FF2B5EF4-FFF2-40B4-BE49-F238E27FC236}">
                <a16:creationId xmlns:a16="http://schemas.microsoft.com/office/drawing/2014/main" id="{4BE37D32-2418-4057-9B70-3D401F0CB49A}"/>
              </a:ext>
            </a:extLst>
          </p:cNvPr>
          <p:cNvSpPr txBox="1"/>
          <p:nvPr/>
        </p:nvSpPr>
        <p:spPr>
          <a:xfrm>
            <a:off x="1225551" y="14263"/>
            <a:ext cx="6100762" cy="523220"/>
          </a:xfrm>
          <a:prstGeom prst="rect">
            <a:avLst/>
          </a:prstGeom>
          <a:noFill/>
        </p:spPr>
        <p:txBody>
          <a:bodyPr wrap="square">
            <a:spAutoFit/>
          </a:bodyPr>
          <a:lstStyle/>
          <a:p>
            <a:r>
              <a:rPr lang="en-US" altLang="ko-KR" sz="2800" dirty="0">
                <a:ea typeface="굴림" panose="020B0600000101010101" pitchFamily="34" charset="-127"/>
              </a:rPr>
              <a:t>REGISTER  REFERENCE  INSTRUCTIONS</a:t>
            </a:r>
            <a:endParaRPr lang="en-IN" sz="2800" dirty="0"/>
          </a:p>
        </p:txBody>
      </p:sp>
    </p:spTree>
    <p:extLst>
      <p:ext uri="{BB962C8B-B14F-4D97-AF65-F5344CB8AC3E}">
        <p14:creationId xmlns:p14="http://schemas.microsoft.com/office/powerpoint/2010/main" val="140611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22" name="Rectangle 2">
            <a:extLst>
              <a:ext uri="{FF2B5EF4-FFF2-40B4-BE49-F238E27FC236}">
                <a16:creationId xmlns:a16="http://schemas.microsoft.com/office/drawing/2014/main" id="{97BD7605-9F64-4EBA-94EE-E1C57EC35825}"/>
              </a:ext>
            </a:extLst>
          </p:cNvPr>
          <p:cNvSpPr>
            <a:spLocks noChangeArrowheads="1"/>
          </p:cNvSpPr>
          <p:nvPr/>
        </p:nvSpPr>
        <p:spPr bwMode="auto">
          <a:xfrm>
            <a:off x="792163" y="765175"/>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3" name="Rectangle 5">
            <a:extLst>
              <a:ext uri="{FF2B5EF4-FFF2-40B4-BE49-F238E27FC236}">
                <a16:creationId xmlns:a16="http://schemas.microsoft.com/office/drawing/2014/main" id="{2CDC734F-D929-48B7-B8F3-FE006B2ED963}"/>
              </a:ext>
            </a:extLst>
          </p:cNvPr>
          <p:cNvSpPr>
            <a:spLocks noChangeArrowheads="1"/>
          </p:cNvSpPr>
          <p:nvPr/>
        </p:nvSpPr>
        <p:spPr bwMode="auto">
          <a:xfrm>
            <a:off x="577850" y="957263"/>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24" name="Rectangle 6">
            <a:extLst>
              <a:ext uri="{FF2B5EF4-FFF2-40B4-BE49-F238E27FC236}">
                <a16:creationId xmlns:a16="http://schemas.microsoft.com/office/drawing/2014/main" id="{EC7EC81F-4F61-46E2-A52B-9EE467EAF804}"/>
              </a:ext>
            </a:extLst>
          </p:cNvPr>
          <p:cNvSpPr>
            <a:spLocks noChangeArrowheads="1"/>
          </p:cNvSpPr>
          <p:nvPr/>
        </p:nvSpPr>
        <p:spPr bwMode="auto">
          <a:xfrm>
            <a:off x="1355725" y="868363"/>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25" name="Rectangle 7">
            <a:extLst>
              <a:ext uri="{FF2B5EF4-FFF2-40B4-BE49-F238E27FC236}">
                <a16:creationId xmlns:a16="http://schemas.microsoft.com/office/drawing/2014/main" id="{643F3CC0-96C3-4168-950A-F4191674AE12}"/>
              </a:ext>
            </a:extLst>
          </p:cNvPr>
          <p:cNvSpPr>
            <a:spLocks noChangeArrowheads="1"/>
          </p:cNvSpPr>
          <p:nvPr/>
        </p:nvSpPr>
        <p:spPr bwMode="auto">
          <a:xfrm>
            <a:off x="2238375" y="957263"/>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26" name="Line 8">
            <a:extLst>
              <a:ext uri="{FF2B5EF4-FFF2-40B4-BE49-F238E27FC236}">
                <a16:creationId xmlns:a16="http://schemas.microsoft.com/office/drawing/2014/main" id="{8EDC25E6-1843-4D4F-8B9F-36622BDC1DB5}"/>
              </a:ext>
            </a:extLst>
          </p:cNvPr>
          <p:cNvSpPr>
            <a:spLocks noChangeShapeType="1"/>
          </p:cNvSpPr>
          <p:nvPr/>
        </p:nvSpPr>
        <p:spPr bwMode="auto">
          <a:xfrm>
            <a:off x="1279525" y="855663"/>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9">
            <a:extLst>
              <a:ext uri="{FF2B5EF4-FFF2-40B4-BE49-F238E27FC236}">
                <a16:creationId xmlns:a16="http://schemas.microsoft.com/office/drawing/2014/main" id="{AEE2B443-E89C-40B9-A89D-DE713810C206}"/>
              </a:ext>
            </a:extLst>
          </p:cNvPr>
          <p:cNvSpPr>
            <a:spLocks noChangeArrowheads="1"/>
          </p:cNvSpPr>
          <p:nvPr/>
        </p:nvSpPr>
        <p:spPr bwMode="auto">
          <a:xfrm>
            <a:off x="482600" y="855663"/>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8" name="Text Box 10">
            <a:extLst>
              <a:ext uri="{FF2B5EF4-FFF2-40B4-BE49-F238E27FC236}">
                <a16:creationId xmlns:a16="http://schemas.microsoft.com/office/drawing/2014/main" id="{4006D864-0768-48A4-ADC9-89D8D68DB666}"/>
              </a:ext>
            </a:extLst>
          </p:cNvPr>
          <p:cNvSpPr txBox="1">
            <a:spLocks noChangeArrowheads="1"/>
          </p:cNvSpPr>
          <p:nvPr/>
        </p:nvSpPr>
        <p:spPr bwMode="auto">
          <a:xfrm>
            <a:off x="523875" y="1225550"/>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AND	  D</a:t>
            </a:r>
            <a:r>
              <a:rPr kumimoji="1" lang="en-US" altLang="ko-KR" sz="1800" b="1" baseline="-25000" dirty="0">
                <a:solidFill>
                  <a:srgbClr val="000000"/>
                </a:solidFill>
                <a:ea typeface="굴림" panose="020B0600000101010101" pitchFamily="34" charset="-127"/>
                <a:cs typeface="Arial" panose="020B0604020202020204" pitchFamily="34" charset="0"/>
              </a:rPr>
              <a:t>0</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ADD	  D</a:t>
            </a:r>
            <a:r>
              <a:rPr kumimoji="1" lang="en-US" altLang="ko-KR" sz="1800" b="1" baseline="-25000" dirty="0">
                <a:solidFill>
                  <a:srgbClr val="000000"/>
                </a:solidFill>
                <a:ea typeface="굴림" panose="020B0600000101010101" pitchFamily="34" charset="-127"/>
                <a:cs typeface="Arial" panose="020B0604020202020204" pitchFamily="34" charset="0"/>
              </a:rPr>
              <a:t>1</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M[AR],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LDA	  D</a:t>
            </a:r>
            <a:r>
              <a:rPr kumimoji="1" lang="en-US" altLang="ko-KR" sz="1800" b="1" baseline="-25000" dirty="0">
                <a:solidFill>
                  <a:srgbClr val="000000"/>
                </a:solidFill>
                <a:ea typeface="굴림" panose="020B0600000101010101" pitchFamily="34" charset="-127"/>
                <a:cs typeface="Arial" panose="020B0604020202020204" pitchFamily="34" charset="0"/>
              </a:rPr>
              <a:t>2</a:t>
            </a:r>
            <a:r>
              <a:rPr kumimoji="1" lang="en-US" altLang="ko-KR" sz="1800" b="1" dirty="0">
                <a:solidFill>
                  <a:srgbClr val="000000"/>
                </a:solidFill>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STA	  D</a:t>
            </a:r>
            <a:r>
              <a:rPr kumimoji="1" lang="en-US" altLang="ko-KR" sz="1800" b="1" baseline="-25000" dirty="0">
                <a:solidFill>
                  <a:srgbClr val="000000"/>
                </a:solidFill>
                <a:ea typeface="굴림" panose="020B0600000101010101" pitchFamily="34" charset="-127"/>
                <a:cs typeface="Arial" panose="020B0604020202020204" pitchFamily="34" charset="0"/>
              </a:rPr>
              <a:t>3</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BUN  	  D</a:t>
            </a:r>
            <a:r>
              <a:rPr kumimoji="1" lang="en-US" altLang="ko-KR" sz="1800" b="1" baseline="-25000" dirty="0">
                <a:solidFill>
                  <a:srgbClr val="000000"/>
                </a:solidFill>
                <a:ea typeface="굴림" panose="020B0600000101010101" pitchFamily="34" charset="-127"/>
                <a:cs typeface="Arial" panose="020B0604020202020204" pitchFamily="34" charset="0"/>
              </a:rPr>
              <a:t>4</a:t>
            </a:r>
            <a:r>
              <a:rPr kumimoji="1" lang="en-US" altLang="ko-KR" sz="1800" b="1" dirty="0">
                <a:solidFill>
                  <a:srgbClr val="000000"/>
                </a:solidFill>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BSA	  D</a:t>
            </a:r>
            <a:r>
              <a:rPr kumimoji="1" lang="en-US" altLang="ko-KR" sz="1800" b="1" baseline="-25000" dirty="0">
                <a:solidFill>
                  <a:srgbClr val="000000"/>
                </a:solidFill>
                <a:ea typeface="굴림" panose="020B0600000101010101" pitchFamily="34" charset="-127"/>
                <a:cs typeface="Arial" panose="020B0604020202020204" pitchFamily="34" charset="0"/>
              </a:rPr>
              <a:t>5</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rPr>
              <a:t>ISZ	  D</a:t>
            </a:r>
            <a:r>
              <a:rPr kumimoji="1" lang="en-US" altLang="ko-KR" sz="1800" b="1" baseline="-25000" dirty="0">
                <a:solidFill>
                  <a:srgbClr val="000000"/>
                </a:solidFill>
                <a:ea typeface="굴림" panose="020B0600000101010101" pitchFamily="34" charset="-127"/>
                <a:cs typeface="Arial" panose="020B0604020202020204" pitchFamily="34" charset="0"/>
              </a:rPr>
              <a:t>6</a:t>
            </a:r>
            <a:r>
              <a:rPr kumimoji="1" lang="en-US" altLang="ko-KR" sz="1800" b="1" dirty="0">
                <a:solidFill>
                  <a:srgbClr val="000000"/>
                </a:solidFill>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9" name="Line 12">
            <a:extLst>
              <a:ext uri="{FF2B5EF4-FFF2-40B4-BE49-F238E27FC236}">
                <a16:creationId xmlns:a16="http://schemas.microsoft.com/office/drawing/2014/main" id="{31273E89-56E8-4AF1-BAD6-66F8E2B0BFC0}"/>
              </a:ext>
            </a:extLst>
          </p:cNvPr>
          <p:cNvSpPr>
            <a:spLocks noChangeShapeType="1"/>
          </p:cNvSpPr>
          <p:nvPr/>
        </p:nvSpPr>
        <p:spPr bwMode="auto">
          <a:xfrm>
            <a:off x="482600" y="1255713"/>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
        <p:nvSpPr>
          <p:cNvPr id="30" name="Line 11">
            <a:extLst>
              <a:ext uri="{FF2B5EF4-FFF2-40B4-BE49-F238E27FC236}">
                <a16:creationId xmlns:a16="http://schemas.microsoft.com/office/drawing/2014/main" id="{533CCD9A-85FC-444C-86C1-E2E5B0973FB7}"/>
              </a:ext>
            </a:extLst>
          </p:cNvPr>
          <p:cNvSpPr>
            <a:spLocks noChangeShapeType="1"/>
          </p:cNvSpPr>
          <p:nvPr/>
        </p:nvSpPr>
        <p:spPr bwMode="auto">
          <a:xfrm>
            <a:off x="2193925" y="86893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3">
            <a:extLst>
              <a:ext uri="{FF2B5EF4-FFF2-40B4-BE49-F238E27FC236}">
                <a16:creationId xmlns:a16="http://schemas.microsoft.com/office/drawing/2014/main" id="{C3699B59-4FB2-4C67-871A-88E14337BE55}"/>
              </a:ext>
            </a:extLst>
          </p:cNvPr>
          <p:cNvSpPr>
            <a:spLocks noChangeArrowheads="1"/>
          </p:cNvSpPr>
          <p:nvPr/>
        </p:nvSpPr>
        <p:spPr bwMode="auto">
          <a:xfrm>
            <a:off x="368300" y="4257675"/>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32" name="Rectangle 4">
            <a:extLst>
              <a:ext uri="{FF2B5EF4-FFF2-40B4-BE49-F238E27FC236}">
                <a16:creationId xmlns:a16="http://schemas.microsoft.com/office/drawing/2014/main" id="{EF8FA020-AACC-418A-9014-40AA8C9812CA}"/>
              </a:ext>
            </a:extLst>
          </p:cNvPr>
          <p:cNvSpPr>
            <a:spLocks noChangeArrowheads="1"/>
          </p:cNvSpPr>
          <p:nvPr/>
        </p:nvSpPr>
        <p:spPr bwMode="auto">
          <a:xfrm>
            <a:off x="406400" y="3211513"/>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34" name="TextBox 33">
            <a:extLst>
              <a:ext uri="{FF2B5EF4-FFF2-40B4-BE49-F238E27FC236}">
                <a16:creationId xmlns:a16="http://schemas.microsoft.com/office/drawing/2014/main" id="{0D2BDFC1-F324-4B9D-8479-495FF8361ABB}"/>
              </a:ext>
            </a:extLst>
          </p:cNvPr>
          <p:cNvSpPr txBox="1"/>
          <p:nvPr/>
        </p:nvSpPr>
        <p:spPr>
          <a:xfrm>
            <a:off x="1294606" y="101640"/>
            <a:ext cx="6100762" cy="523220"/>
          </a:xfrm>
          <a:prstGeom prst="rect">
            <a:avLst/>
          </a:prstGeom>
          <a:noFill/>
        </p:spPr>
        <p:txBody>
          <a:bodyPr wrap="square">
            <a:spAutoFit/>
          </a:bodyPr>
          <a:lstStyle/>
          <a:p>
            <a:r>
              <a:rPr lang="en-US" altLang="ko-KR" sz="2800" dirty="0">
                <a:ea typeface="굴림" panose="020B0600000101010101" pitchFamily="34" charset="-127"/>
              </a:rPr>
              <a:t>MEMORY  REFERENCE  INSTRUCTIONS</a:t>
            </a:r>
            <a:endParaRPr lang="en-IN" sz="2800" dirty="0"/>
          </a:p>
        </p:txBody>
      </p:sp>
    </p:spTree>
    <p:extLst>
      <p:ext uri="{BB962C8B-B14F-4D97-AF65-F5344CB8AC3E}">
        <p14:creationId xmlns:p14="http://schemas.microsoft.com/office/powerpoint/2010/main" val="2892876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372533" y="97367"/>
            <a:ext cx="8805333" cy="1083733"/>
          </a:xfrm>
        </p:spPr>
        <p:txBody>
          <a:bodyPr>
            <a:normAutofit/>
          </a:bodyPr>
          <a:lstStyle/>
          <a:p>
            <a:r>
              <a:rPr lang="en-US" altLang="ko-KR" sz="4400" dirty="0">
                <a:ea typeface="굴림" panose="020B0600000101010101" pitchFamily="34" charset="-127"/>
              </a:rPr>
              <a:t>MEMORY  REFERENCE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96CD6BD9-B13A-4A02-BE82-DD5B7A3A8AD6}"/>
              </a:ext>
            </a:extLst>
          </p:cNvPr>
          <p:cNvSpPr>
            <a:spLocks noChangeArrowheads="1"/>
          </p:cNvSpPr>
          <p:nvPr/>
        </p:nvSpPr>
        <p:spPr bwMode="auto">
          <a:xfrm>
            <a:off x="792163" y="965200"/>
            <a:ext cx="34925" cy="15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61DCE124-4094-4B45-A2AC-E467CD2B1FD0}"/>
              </a:ext>
            </a:extLst>
          </p:cNvPr>
          <p:cNvSpPr>
            <a:spLocks noChangeArrowheads="1"/>
          </p:cNvSpPr>
          <p:nvPr/>
        </p:nvSpPr>
        <p:spPr bwMode="auto">
          <a:xfrm>
            <a:off x="368300" y="4572000"/>
            <a:ext cx="87757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AND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0</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0</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SC  0		AND with AC</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ADD to AC</a:t>
            </a:r>
          </a:p>
          <a:p>
            <a:pPr>
              <a:lnSpc>
                <a:spcPct val="102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1</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				Read operand</a:t>
            </a:r>
          </a:p>
          <a:p>
            <a:pPr>
              <a:lnSpc>
                <a:spcPct val="102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1</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T</a:t>
            </a:r>
            <a:r>
              <a:rPr kumimoji="1" lang="en-US" altLang="ko-KR" sz="1800" b="1" baseline="-25000" dirty="0">
                <a:solidFill>
                  <a:srgbClr val="000000"/>
                </a:solidFill>
                <a:ea typeface="굴림" panose="020B0600000101010101" pitchFamily="34" charset="-127"/>
                <a:cs typeface="Arial" panose="020B0604020202020204" pitchFamily="34" charset="0"/>
                <a:sym typeface="Symbol" panose="05050102010706020507" pitchFamily="18" charset="2"/>
              </a:rPr>
              <a:t>5</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 AC + DR, E  </a:t>
            </a:r>
            <a:r>
              <a:rPr kumimoji="1" lang="en-US" altLang="ko-KR" sz="1800" b="1" dirty="0" err="1">
                <a:solidFill>
                  <a:srgbClr val="000000"/>
                </a:solidFill>
                <a:ea typeface="굴림" panose="020B0600000101010101" pitchFamily="34" charset="-127"/>
                <a:cs typeface="Arial" panose="020B0604020202020204" pitchFamily="34" charset="0"/>
                <a:sym typeface="Symbol" panose="05050102010706020507" pitchFamily="18" charset="2"/>
              </a:rPr>
              <a:t>C</a:t>
            </a:r>
            <a:r>
              <a:rPr kumimoji="1" lang="en-US" altLang="ko-KR" sz="1800" b="1" baseline="-25000" dirty="0" err="1">
                <a:solidFill>
                  <a:srgbClr val="000000"/>
                </a:solidFill>
                <a:ea typeface="굴림" panose="020B0600000101010101" pitchFamily="34" charset="-127"/>
                <a:cs typeface="Arial" panose="020B0604020202020204" pitchFamily="34" charset="0"/>
                <a:sym typeface="Symbol" panose="05050102010706020507" pitchFamily="18" charset="2"/>
              </a:rPr>
              <a:t>out</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SC  0	Add to AC and store carry in E</a:t>
            </a:r>
          </a:p>
          <a:p>
            <a:pPr>
              <a:lnSpc>
                <a:spcPct val="102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5" name="Rectangle 4">
            <a:extLst>
              <a:ext uri="{FF2B5EF4-FFF2-40B4-BE49-F238E27FC236}">
                <a16:creationId xmlns:a16="http://schemas.microsoft.com/office/drawing/2014/main" id="{6FC171E9-AD08-4FEA-9967-2C6C928F6674}"/>
              </a:ext>
            </a:extLst>
          </p:cNvPr>
          <p:cNvSpPr>
            <a:spLocks noChangeArrowheads="1"/>
          </p:cNvSpPr>
          <p:nvPr/>
        </p:nvSpPr>
        <p:spPr bwMode="auto">
          <a:xfrm>
            <a:off x="406400" y="3525838"/>
            <a:ext cx="873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effective address of the instruction is in AR and was placed there during </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timing signal T</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 when I = 0, or during timing signal T3 when I = 1</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Memory cycle is assumed to be short enough to be completed in a CPU cycle</a:t>
            </a:r>
          </a:p>
          <a:p>
            <a:pPr>
              <a:lnSpc>
                <a:spcPct val="90000"/>
              </a:lnSpc>
              <a:spcBef>
                <a:spcPct val="0"/>
              </a:spcBef>
              <a:buFontTx/>
              <a:buNone/>
            </a:pPr>
            <a:r>
              <a:rPr kumimoji="1" lang="en-US" altLang="ko-KR" sz="1800" b="1" dirty="0">
                <a:ea typeface="굴림" panose="020B0600000101010101" pitchFamily="34" charset="-127"/>
                <a:cs typeface="Arial" panose="020B0604020202020204" pitchFamily="34" charset="0"/>
              </a:rPr>
              <a:t>- The execution of MR Instruction starts with T</a:t>
            </a:r>
            <a:r>
              <a:rPr kumimoji="1" lang="en-US" altLang="ko-KR" sz="1800" b="1" baseline="-25000" dirty="0">
                <a:ea typeface="굴림" panose="020B0600000101010101" pitchFamily="34" charset="-127"/>
                <a:cs typeface="Arial" panose="020B0604020202020204" pitchFamily="34" charset="0"/>
              </a:rPr>
              <a:t>4</a:t>
            </a:r>
            <a:endParaRPr kumimoji="1" lang="en-US" altLang="ko-KR" sz="1800" b="1" dirty="0">
              <a:ea typeface="굴림" panose="020B0600000101010101" pitchFamily="34" charset="-127"/>
              <a:cs typeface="Arial" panose="020B0604020202020204" pitchFamily="34" charset="0"/>
            </a:endParaRPr>
          </a:p>
        </p:txBody>
      </p:sp>
      <p:sp>
        <p:nvSpPr>
          <p:cNvPr id="16" name="Rectangle 5">
            <a:extLst>
              <a:ext uri="{FF2B5EF4-FFF2-40B4-BE49-F238E27FC236}">
                <a16:creationId xmlns:a16="http://schemas.microsoft.com/office/drawing/2014/main" id="{0E08C95F-C55C-47ED-9B09-750F73F6988F}"/>
              </a:ext>
            </a:extLst>
          </p:cNvPr>
          <p:cNvSpPr>
            <a:spLocks noChangeArrowheads="1"/>
          </p:cNvSpPr>
          <p:nvPr/>
        </p:nvSpPr>
        <p:spPr bwMode="auto">
          <a:xfrm>
            <a:off x="577850" y="1157288"/>
            <a:ext cx="6778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dirty="0">
                <a:ea typeface="굴림" panose="020B0600000101010101" pitchFamily="34" charset="-127"/>
                <a:cs typeface="Arial" panose="020B0604020202020204" pitchFamily="34" charset="0"/>
              </a:rPr>
              <a:t>Symbol</a:t>
            </a:r>
          </a:p>
        </p:txBody>
      </p:sp>
      <p:sp>
        <p:nvSpPr>
          <p:cNvPr id="17" name="Rectangle 6">
            <a:extLst>
              <a:ext uri="{FF2B5EF4-FFF2-40B4-BE49-F238E27FC236}">
                <a16:creationId xmlns:a16="http://schemas.microsoft.com/office/drawing/2014/main" id="{471A8862-F56E-4BCD-9AE5-57E892E51F2F}"/>
              </a:ext>
            </a:extLst>
          </p:cNvPr>
          <p:cNvSpPr>
            <a:spLocks noChangeArrowheads="1"/>
          </p:cNvSpPr>
          <p:nvPr/>
        </p:nvSpPr>
        <p:spPr bwMode="auto">
          <a:xfrm>
            <a:off x="1355725" y="1068388"/>
            <a:ext cx="8477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Operation</a:t>
            </a:r>
          </a:p>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Decoder</a:t>
            </a:r>
          </a:p>
        </p:txBody>
      </p:sp>
      <p:sp>
        <p:nvSpPr>
          <p:cNvPr id="18" name="Rectangle 7">
            <a:extLst>
              <a:ext uri="{FF2B5EF4-FFF2-40B4-BE49-F238E27FC236}">
                <a16:creationId xmlns:a16="http://schemas.microsoft.com/office/drawing/2014/main" id="{7885D55C-3F7F-4E1D-83D5-8EC91FEF5D34}"/>
              </a:ext>
            </a:extLst>
          </p:cNvPr>
          <p:cNvSpPr>
            <a:spLocks noChangeArrowheads="1"/>
          </p:cNvSpPr>
          <p:nvPr/>
        </p:nvSpPr>
        <p:spPr bwMode="auto">
          <a:xfrm>
            <a:off x="2238375" y="1157288"/>
            <a:ext cx="1685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Symbolic Description</a:t>
            </a:r>
          </a:p>
        </p:txBody>
      </p:sp>
      <p:sp>
        <p:nvSpPr>
          <p:cNvPr id="19" name="Line 8">
            <a:extLst>
              <a:ext uri="{FF2B5EF4-FFF2-40B4-BE49-F238E27FC236}">
                <a16:creationId xmlns:a16="http://schemas.microsoft.com/office/drawing/2014/main" id="{9B406FAF-41F3-4605-BBFA-AC0C781240AF}"/>
              </a:ext>
            </a:extLst>
          </p:cNvPr>
          <p:cNvSpPr>
            <a:spLocks noChangeShapeType="1"/>
          </p:cNvSpPr>
          <p:nvPr/>
        </p:nvSpPr>
        <p:spPr bwMode="auto">
          <a:xfrm>
            <a:off x="1279525" y="1055688"/>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9">
            <a:extLst>
              <a:ext uri="{FF2B5EF4-FFF2-40B4-BE49-F238E27FC236}">
                <a16:creationId xmlns:a16="http://schemas.microsoft.com/office/drawing/2014/main" id="{07D21088-BB6A-46D2-AE7E-C2CC6A227A04}"/>
              </a:ext>
            </a:extLst>
          </p:cNvPr>
          <p:cNvSpPr>
            <a:spLocks noChangeArrowheads="1"/>
          </p:cNvSpPr>
          <p:nvPr/>
        </p:nvSpPr>
        <p:spPr bwMode="auto">
          <a:xfrm>
            <a:off x="482600" y="1055688"/>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Text Box 10">
            <a:extLst>
              <a:ext uri="{FF2B5EF4-FFF2-40B4-BE49-F238E27FC236}">
                <a16:creationId xmlns:a16="http://schemas.microsoft.com/office/drawing/2014/main" id="{A3EC4B95-3CC8-4508-8B0A-C0DF8C8BE01D}"/>
              </a:ext>
            </a:extLst>
          </p:cNvPr>
          <p:cNvSpPr txBox="1">
            <a:spLocks noChangeArrowheads="1"/>
          </p:cNvSpPr>
          <p:nvPr/>
        </p:nvSpPr>
        <p:spPr bwMode="auto">
          <a:xfrm>
            <a:off x="523875" y="1425575"/>
            <a:ext cx="7683500" cy="182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AND	  D</a:t>
            </a:r>
            <a:r>
              <a:rPr kumimoji="1" lang="en-US" altLang="ko-KR" sz="1800" b="1" baseline="-25000">
                <a:solidFill>
                  <a:srgbClr val="000000"/>
                </a:solidFill>
                <a:ea typeface="굴림" panose="020B0600000101010101" pitchFamily="34" charset="-127"/>
                <a:cs typeface="Arial" panose="020B0604020202020204" pitchFamily="34" charset="0"/>
              </a:rPr>
              <a:t>0</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ADD	  D</a:t>
            </a:r>
            <a:r>
              <a:rPr kumimoji="1" lang="en-US" altLang="ko-KR" sz="1800" b="1" baseline="-25000">
                <a:solidFill>
                  <a:srgbClr val="000000"/>
                </a:solidFill>
                <a:ea typeface="굴림" panose="020B0600000101010101" pitchFamily="34" charset="-127"/>
                <a:cs typeface="Arial" panose="020B0604020202020204" pitchFamily="34" charset="0"/>
              </a:rPr>
              <a:t>1</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 + M[AR], E  C</a:t>
            </a:r>
            <a:r>
              <a:rPr kumimoji="1" lang="en-US" altLang="ko-KR" sz="1800" b="1" baseline="-25000">
                <a:solidFill>
                  <a:srgbClr val="000000"/>
                </a:solidFill>
                <a:ea typeface="굴림" panose="020B0600000101010101" pitchFamily="34" charset="-127"/>
                <a:cs typeface="Arial" panose="020B0604020202020204" pitchFamily="34" charset="0"/>
                <a:sym typeface="Symbol" panose="05050102010706020507" pitchFamily="18" charset="2"/>
              </a:rPr>
              <a:t>out</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LDA	  D</a:t>
            </a:r>
            <a:r>
              <a:rPr kumimoji="1" lang="en-US" altLang="ko-KR" sz="1800" b="1" baseline="-25000">
                <a:solidFill>
                  <a:srgbClr val="000000"/>
                </a:solidFill>
                <a:ea typeface="굴림" panose="020B0600000101010101" pitchFamily="34" charset="-127"/>
                <a:cs typeface="Arial" panose="020B0604020202020204" pitchFamily="34" charset="0"/>
              </a:rPr>
              <a:t>2</a:t>
            </a:r>
            <a:r>
              <a:rPr kumimoji="1" lang="en-US" altLang="ko-KR" sz="1800" b="1">
                <a:solidFill>
                  <a:srgbClr val="000000"/>
                </a:solidFill>
                <a:ea typeface="굴림" panose="020B0600000101010101" pitchFamily="34" charset="-127"/>
                <a:cs typeface="Arial" panose="020B0604020202020204" pitchFamily="34" charset="0"/>
              </a:rPr>
              <a:t>	   AC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STA	  D</a:t>
            </a:r>
            <a:r>
              <a:rPr kumimoji="1" lang="en-US" altLang="ko-KR" sz="1800" b="1" baseline="-25000">
                <a:solidFill>
                  <a:srgbClr val="000000"/>
                </a:solidFill>
                <a:ea typeface="굴림" panose="020B0600000101010101" pitchFamily="34" charset="-127"/>
                <a:cs typeface="Arial" panose="020B0604020202020204" pitchFamily="34" charset="0"/>
              </a:rPr>
              <a:t>3</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BUN  	  D</a:t>
            </a:r>
            <a:r>
              <a:rPr kumimoji="1" lang="en-US" altLang="ko-KR" sz="1800" b="1" baseline="-25000">
                <a:solidFill>
                  <a:srgbClr val="000000"/>
                </a:solidFill>
                <a:ea typeface="굴림" panose="020B0600000101010101" pitchFamily="34" charset="-127"/>
                <a:cs typeface="Arial" panose="020B0604020202020204" pitchFamily="34" charset="0"/>
              </a:rPr>
              <a:t>4</a:t>
            </a:r>
            <a:r>
              <a:rPr kumimoji="1" lang="en-US" altLang="ko-KR" sz="1800" b="1">
                <a:solidFill>
                  <a:srgbClr val="000000"/>
                </a:solidFill>
                <a:ea typeface="굴림" panose="020B0600000101010101" pitchFamily="34" charset="-127"/>
                <a:cs typeface="Arial" panose="020B0604020202020204" pitchFamily="34" charset="0"/>
              </a:rPr>
              <a:t>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AR</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BSA	  D</a:t>
            </a:r>
            <a:r>
              <a:rPr kumimoji="1" lang="en-US" altLang="ko-KR" sz="1800" b="1" baseline="-25000">
                <a:solidFill>
                  <a:srgbClr val="000000"/>
                </a:solidFill>
                <a:ea typeface="굴림" panose="020B0600000101010101" pitchFamily="34" charset="-127"/>
                <a:cs typeface="Arial" panose="020B0604020202020204" pitchFamily="34" charset="0"/>
              </a:rPr>
              <a:t>5</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a:p>
            <a:pPr>
              <a:lnSpc>
                <a:spcPct val="90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rPr>
              <a:t>ISZ	  D</a:t>
            </a:r>
            <a:r>
              <a:rPr kumimoji="1" lang="en-US" altLang="ko-KR" sz="1800" b="1" baseline="-25000">
                <a:solidFill>
                  <a:srgbClr val="000000"/>
                </a:solidFill>
                <a:ea typeface="굴림" panose="020B0600000101010101" pitchFamily="34" charset="-127"/>
                <a:cs typeface="Arial" panose="020B0604020202020204" pitchFamily="34" charset="0"/>
              </a:rPr>
              <a:t>6</a:t>
            </a:r>
            <a:r>
              <a:rPr kumimoji="1" lang="en-US" altLang="ko-KR" sz="1800" b="1">
                <a:solidFill>
                  <a:srgbClr val="000000"/>
                </a:solidFill>
                <a:ea typeface="굴림" panose="020B0600000101010101" pitchFamily="34" charset="-127"/>
                <a:cs typeface="Arial" panose="020B0604020202020204" pitchFamily="34" charset="0"/>
              </a:rPr>
              <a:t>	   M[AR]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M[AR] + 1, if M[AR] + 1 = 0 then PC  PC+1</a:t>
            </a:r>
          </a:p>
        </p:txBody>
      </p:sp>
      <p:sp>
        <p:nvSpPr>
          <p:cNvPr id="22" name="Line 11">
            <a:extLst>
              <a:ext uri="{FF2B5EF4-FFF2-40B4-BE49-F238E27FC236}">
                <a16:creationId xmlns:a16="http://schemas.microsoft.com/office/drawing/2014/main" id="{856D7135-6A5D-4648-8E13-5218CA340327}"/>
              </a:ext>
            </a:extLst>
          </p:cNvPr>
          <p:cNvSpPr>
            <a:spLocks noChangeShapeType="1"/>
          </p:cNvSpPr>
          <p:nvPr/>
        </p:nvSpPr>
        <p:spPr bwMode="auto">
          <a:xfrm>
            <a:off x="2193925" y="1078484"/>
            <a:ext cx="0" cy="2195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2">
            <a:extLst>
              <a:ext uri="{FF2B5EF4-FFF2-40B4-BE49-F238E27FC236}">
                <a16:creationId xmlns:a16="http://schemas.microsoft.com/office/drawing/2014/main" id="{E93BAF96-7A27-4B5C-9DA1-B2B5ACA1A895}"/>
              </a:ext>
            </a:extLst>
          </p:cNvPr>
          <p:cNvSpPr>
            <a:spLocks noChangeShapeType="1"/>
          </p:cNvSpPr>
          <p:nvPr/>
        </p:nvSpPr>
        <p:spPr bwMode="auto">
          <a:xfrm>
            <a:off x="482600" y="1455738"/>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IN"/>
          </a:p>
        </p:txBody>
      </p:sp>
    </p:spTree>
    <p:extLst>
      <p:ext uri="{BB962C8B-B14F-4D97-AF65-F5344CB8AC3E}">
        <p14:creationId xmlns:p14="http://schemas.microsoft.com/office/powerpoint/2010/main" val="1332361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780521" y="-36248"/>
            <a:ext cx="8805333" cy="1083733"/>
          </a:xfrm>
        </p:spPr>
        <p:txBody>
          <a:bodyPr>
            <a:normAutofit/>
          </a:bodyPr>
          <a:lstStyle/>
          <a:p>
            <a:r>
              <a:rPr lang="en-US" altLang="ko-KR" sz="3200" dirty="0">
                <a:ea typeface="굴림" panose="020B0600000101010101" pitchFamily="34" charset="-127"/>
              </a:rPr>
              <a:t>MEMORY  REFERENCE  </a:t>
            </a:r>
            <a:r>
              <a:rPr lang="en-US" altLang="ko-KR" sz="3200" dirty="0" err="1">
                <a:ea typeface="굴림" panose="020B0600000101010101" pitchFamily="34" charset="-127"/>
              </a:rPr>
              <a:t>INSTRUCTIONS</a:t>
            </a:r>
            <a:r>
              <a:rPr lang="en-US" altLang="ko-KR" sz="3200" baseline="30000" dirty="0" err="1">
                <a:ea typeface="굴림" panose="020B0600000101010101" pitchFamily="34" charset="-127"/>
              </a:rPr>
              <a:t>cont</a:t>
            </a:r>
            <a:r>
              <a:rPr lang="en-US" altLang="ko-KR" sz="3200" baseline="30000" dirty="0">
                <a:ea typeface="굴림" panose="020B0600000101010101" pitchFamily="34" charset="-127"/>
              </a:rPr>
              <a:t>.</a:t>
            </a:r>
            <a:endParaRPr lang="en-IN" sz="3200"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298002A-524B-43E5-A9A2-8DC51FD6D679}"/>
              </a:ext>
            </a:extLst>
          </p:cNvPr>
          <p:cNvSpPr>
            <a:spLocks noChangeArrowheads="1"/>
          </p:cNvSpPr>
          <p:nvPr/>
        </p:nvSpPr>
        <p:spPr bwMode="auto">
          <a:xfrm>
            <a:off x="6410325" y="3384550"/>
            <a:ext cx="26574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after execution</a:t>
            </a:r>
          </a:p>
        </p:txBody>
      </p:sp>
      <p:sp>
        <p:nvSpPr>
          <p:cNvPr id="14" name="Rectangle 4">
            <a:extLst>
              <a:ext uri="{FF2B5EF4-FFF2-40B4-BE49-F238E27FC236}">
                <a16:creationId xmlns:a16="http://schemas.microsoft.com/office/drawing/2014/main" id="{509922E6-188C-4B86-A138-126A7835F639}"/>
              </a:ext>
            </a:extLst>
          </p:cNvPr>
          <p:cNvSpPr>
            <a:spLocks noChangeArrowheads="1"/>
          </p:cNvSpPr>
          <p:nvPr/>
        </p:nvSpPr>
        <p:spPr bwMode="auto">
          <a:xfrm>
            <a:off x="7704138" y="4773613"/>
            <a:ext cx="295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200" b="1">
                <a:ea typeface="굴림" panose="020B0600000101010101" pitchFamily="34" charset="-127"/>
                <a:cs typeface="Arial" panose="020B0604020202020204" pitchFamily="34" charset="0"/>
              </a:rPr>
              <a:t>21</a:t>
            </a:r>
          </a:p>
        </p:txBody>
      </p:sp>
      <p:sp>
        <p:nvSpPr>
          <p:cNvPr id="15" name="Rectangle 5">
            <a:extLst>
              <a:ext uri="{FF2B5EF4-FFF2-40B4-BE49-F238E27FC236}">
                <a16:creationId xmlns:a16="http://schemas.microsoft.com/office/drawing/2014/main" id="{29893351-92E6-4D3A-8E9B-97C04707B62D}"/>
              </a:ext>
            </a:extLst>
          </p:cNvPr>
          <p:cNvSpPr>
            <a:spLocks noChangeArrowheads="1"/>
          </p:cNvSpPr>
          <p:nvPr/>
        </p:nvSpPr>
        <p:spPr bwMode="auto">
          <a:xfrm>
            <a:off x="4503738" y="3632200"/>
            <a:ext cx="1504950" cy="2620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6" name="Rectangle 6">
            <a:extLst>
              <a:ext uri="{FF2B5EF4-FFF2-40B4-BE49-F238E27FC236}">
                <a16:creationId xmlns:a16="http://schemas.microsoft.com/office/drawing/2014/main" id="{5BCBCC70-4B83-445E-BBDD-BB865D6B9F68}"/>
              </a:ext>
            </a:extLst>
          </p:cNvPr>
          <p:cNvSpPr>
            <a:spLocks noChangeArrowheads="1"/>
          </p:cNvSpPr>
          <p:nvPr/>
        </p:nvSpPr>
        <p:spPr bwMode="auto">
          <a:xfrm>
            <a:off x="4483100"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7" name="Rectangle 7">
            <a:extLst>
              <a:ext uri="{FF2B5EF4-FFF2-40B4-BE49-F238E27FC236}">
                <a16:creationId xmlns:a16="http://schemas.microsoft.com/office/drawing/2014/main" id="{99A7E3DD-77E1-4046-BBCF-61C6A2FC7272}"/>
              </a:ext>
            </a:extLst>
          </p:cNvPr>
          <p:cNvSpPr>
            <a:spLocks noChangeArrowheads="1"/>
          </p:cNvSpPr>
          <p:nvPr/>
        </p:nvSpPr>
        <p:spPr bwMode="auto">
          <a:xfrm>
            <a:off x="4775200"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18" name="Rectangle 8">
            <a:extLst>
              <a:ext uri="{FF2B5EF4-FFF2-40B4-BE49-F238E27FC236}">
                <a16:creationId xmlns:a16="http://schemas.microsoft.com/office/drawing/2014/main" id="{5782CBFE-0A2F-44A0-9838-68379E9E05B9}"/>
              </a:ext>
            </a:extLst>
          </p:cNvPr>
          <p:cNvSpPr>
            <a:spLocks noChangeArrowheads="1"/>
          </p:cNvSpPr>
          <p:nvPr/>
        </p:nvSpPr>
        <p:spPr bwMode="auto">
          <a:xfrm>
            <a:off x="5556250" y="3619500"/>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19" name="Rectangle 9">
            <a:extLst>
              <a:ext uri="{FF2B5EF4-FFF2-40B4-BE49-F238E27FC236}">
                <a16:creationId xmlns:a16="http://schemas.microsoft.com/office/drawing/2014/main" id="{8C39F004-1ACC-4A04-AC1E-4F3C885B5927}"/>
              </a:ext>
            </a:extLst>
          </p:cNvPr>
          <p:cNvSpPr>
            <a:spLocks noChangeArrowheads="1"/>
          </p:cNvSpPr>
          <p:nvPr/>
        </p:nvSpPr>
        <p:spPr bwMode="auto">
          <a:xfrm>
            <a:off x="4483100"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20" name="Rectangle 10">
            <a:extLst>
              <a:ext uri="{FF2B5EF4-FFF2-40B4-BE49-F238E27FC236}">
                <a16:creationId xmlns:a16="http://schemas.microsoft.com/office/drawing/2014/main" id="{6EFED428-1C6C-4503-8DDE-05BD562CFABA}"/>
              </a:ext>
            </a:extLst>
          </p:cNvPr>
          <p:cNvSpPr>
            <a:spLocks noChangeArrowheads="1"/>
          </p:cNvSpPr>
          <p:nvPr/>
        </p:nvSpPr>
        <p:spPr bwMode="auto">
          <a:xfrm>
            <a:off x="4775200"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21" name="Line 11">
            <a:extLst>
              <a:ext uri="{FF2B5EF4-FFF2-40B4-BE49-F238E27FC236}">
                <a16:creationId xmlns:a16="http://schemas.microsoft.com/office/drawing/2014/main" id="{B745F9EA-8303-4C04-80D6-38F57340153D}"/>
              </a:ext>
            </a:extLst>
          </p:cNvPr>
          <p:cNvSpPr>
            <a:spLocks noChangeShapeType="1"/>
          </p:cNvSpPr>
          <p:nvPr/>
        </p:nvSpPr>
        <p:spPr bwMode="auto">
          <a:xfrm>
            <a:off x="4503738"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2D29339A-0C69-4E76-8F61-7790F4BAC0B5}"/>
              </a:ext>
            </a:extLst>
          </p:cNvPr>
          <p:cNvSpPr>
            <a:spLocks noChangeShapeType="1"/>
          </p:cNvSpPr>
          <p:nvPr/>
        </p:nvSpPr>
        <p:spPr bwMode="auto">
          <a:xfrm>
            <a:off x="4503738"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FFB359F1-02D2-41B3-9D39-B830058CEA2C}"/>
              </a:ext>
            </a:extLst>
          </p:cNvPr>
          <p:cNvSpPr>
            <a:spLocks noChangeArrowheads="1"/>
          </p:cNvSpPr>
          <p:nvPr/>
        </p:nvSpPr>
        <p:spPr bwMode="auto">
          <a:xfrm>
            <a:off x="4125913"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24" name="Rectangle 14">
            <a:extLst>
              <a:ext uri="{FF2B5EF4-FFF2-40B4-BE49-F238E27FC236}">
                <a16:creationId xmlns:a16="http://schemas.microsoft.com/office/drawing/2014/main" id="{5F71D050-A583-4DF8-9093-59FD3AE23CA4}"/>
              </a:ext>
            </a:extLst>
          </p:cNvPr>
          <p:cNvSpPr>
            <a:spLocks noChangeArrowheads="1"/>
          </p:cNvSpPr>
          <p:nvPr/>
        </p:nvSpPr>
        <p:spPr bwMode="auto">
          <a:xfrm>
            <a:off x="2590800" y="3857625"/>
            <a:ext cx="19446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Return address: PC = 21</a:t>
            </a:r>
          </a:p>
        </p:txBody>
      </p:sp>
      <p:sp>
        <p:nvSpPr>
          <p:cNvPr id="25" name="Line 15">
            <a:extLst>
              <a:ext uri="{FF2B5EF4-FFF2-40B4-BE49-F238E27FC236}">
                <a16:creationId xmlns:a16="http://schemas.microsoft.com/office/drawing/2014/main" id="{034F04EC-3898-4E3A-84B4-209DD72D34F1}"/>
              </a:ext>
            </a:extLst>
          </p:cNvPr>
          <p:cNvSpPr>
            <a:spLocks noChangeShapeType="1"/>
          </p:cNvSpPr>
          <p:nvPr/>
        </p:nvSpPr>
        <p:spPr bwMode="auto">
          <a:xfrm>
            <a:off x="4503738"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6">
            <a:extLst>
              <a:ext uri="{FF2B5EF4-FFF2-40B4-BE49-F238E27FC236}">
                <a16:creationId xmlns:a16="http://schemas.microsoft.com/office/drawing/2014/main" id="{10CEECE7-AC41-46EB-AE31-707DF3B7DAD1}"/>
              </a:ext>
            </a:extLst>
          </p:cNvPr>
          <p:cNvSpPr>
            <a:spLocks noChangeShapeType="1"/>
          </p:cNvSpPr>
          <p:nvPr/>
        </p:nvSpPr>
        <p:spPr bwMode="auto">
          <a:xfrm>
            <a:off x="4503738"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17">
            <a:extLst>
              <a:ext uri="{FF2B5EF4-FFF2-40B4-BE49-F238E27FC236}">
                <a16:creationId xmlns:a16="http://schemas.microsoft.com/office/drawing/2014/main" id="{2D324D82-E652-48EF-8878-EACF0C48B393}"/>
              </a:ext>
            </a:extLst>
          </p:cNvPr>
          <p:cNvSpPr>
            <a:spLocks noChangeArrowheads="1"/>
          </p:cNvSpPr>
          <p:nvPr/>
        </p:nvSpPr>
        <p:spPr bwMode="auto">
          <a:xfrm>
            <a:off x="3667125" y="47545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 135</a:t>
            </a:r>
          </a:p>
        </p:txBody>
      </p:sp>
      <p:sp>
        <p:nvSpPr>
          <p:cNvPr id="28" name="Rectangle 18">
            <a:extLst>
              <a:ext uri="{FF2B5EF4-FFF2-40B4-BE49-F238E27FC236}">
                <a16:creationId xmlns:a16="http://schemas.microsoft.com/office/drawing/2014/main" id="{C101D3DA-6FB2-4B92-B3D3-EF10D52C7455}"/>
              </a:ext>
            </a:extLst>
          </p:cNvPr>
          <p:cNvSpPr>
            <a:spLocks noChangeArrowheads="1"/>
          </p:cNvSpPr>
          <p:nvPr/>
        </p:nvSpPr>
        <p:spPr bwMode="auto">
          <a:xfrm>
            <a:off x="4049713" y="50180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136</a:t>
            </a:r>
          </a:p>
        </p:txBody>
      </p:sp>
      <p:sp>
        <p:nvSpPr>
          <p:cNvPr id="29" name="Rectangle 19">
            <a:extLst>
              <a:ext uri="{FF2B5EF4-FFF2-40B4-BE49-F238E27FC236}">
                <a16:creationId xmlns:a16="http://schemas.microsoft.com/office/drawing/2014/main" id="{07629E74-5922-4E9A-AE9A-FF1BE8C66680}"/>
              </a:ext>
            </a:extLst>
          </p:cNvPr>
          <p:cNvSpPr>
            <a:spLocks noChangeArrowheads="1"/>
          </p:cNvSpPr>
          <p:nvPr/>
        </p:nvSpPr>
        <p:spPr bwMode="auto">
          <a:xfrm>
            <a:off x="4483100"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30" name="Rectangle 20">
            <a:extLst>
              <a:ext uri="{FF2B5EF4-FFF2-40B4-BE49-F238E27FC236}">
                <a16:creationId xmlns:a16="http://schemas.microsoft.com/office/drawing/2014/main" id="{F89FDCA5-224A-45DA-B22F-6D1A4FF2DA7E}"/>
              </a:ext>
            </a:extLst>
          </p:cNvPr>
          <p:cNvSpPr>
            <a:spLocks noChangeArrowheads="1"/>
          </p:cNvSpPr>
          <p:nvPr/>
        </p:nvSpPr>
        <p:spPr bwMode="auto">
          <a:xfrm>
            <a:off x="4775200" y="6008688"/>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1" name="Rectangle 21">
            <a:extLst>
              <a:ext uri="{FF2B5EF4-FFF2-40B4-BE49-F238E27FC236}">
                <a16:creationId xmlns:a16="http://schemas.microsoft.com/office/drawing/2014/main" id="{59D6A50E-C310-47F4-88FF-31FCF57113FF}"/>
              </a:ext>
            </a:extLst>
          </p:cNvPr>
          <p:cNvSpPr>
            <a:spLocks noChangeArrowheads="1"/>
          </p:cNvSpPr>
          <p:nvPr/>
        </p:nvSpPr>
        <p:spPr bwMode="auto">
          <a:xfrm>
            <a:off x="5537200" y="6008688"/>
            <a:ext cx="433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32" name="Line 22">
            <a:extLst>
              <a:ext uri="{FF2B5EF4-FFF2-40B4-BE49-F238E27FC236}">
                <a16:creationId xmlns:a16="http://schemas.microsoft.com/office/drawing/2014/main" id="{4FE7ACAE-4A1E-42FA-934A-652C0C9495D2}"/>
              </a:ext>
            </a:extLst>
          </p:cNvPr>
          <p:cNvSpPr>
            <a:spLocks noChangeShapeType="1"/>
          </p:cNvSpPr>
          <p:nvPr/>
        </p:nvSpPr>
        <p:spPr bwMode="auto">
          <a:xfrm>
            <a:off x="4503738"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rc 23">
            <a:extLst>
              <a:ext uri="{FF2B5EF4-FFF2-40B4-BE49-F238E27FC236}">
                <a16:creationId xmlns:a16="http://schemas.microsoft.com/office/drawing/2014/main" id="{ED59FE93-ACC2-4627-9EA4-1C4E5F2BE2C7}"/>
              </a:ext>
            </a:extLst>
          </p:cNvPr>
          <p:cNvSpPr>
            <a:spLocks/>
          </p:cNvSpPr>
          <p:nvPr/>
        </p:nvSpPr>
        <p:spPr bwMode="auto">
          <a:xfrm>
            <a:off x="5183188"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4">
            <a:extLst>
              <a:ext uri="{FF2B5EF4-FFF2-40B4-BE49-F238E27FC236}">
                <a16:creationId xmlns:a16="http://schemas.microsoft.com/office/drawing/2014/main" id="{C7B1E0AB-3AC9-4112-80A4-5745A695394C}"/>
              </a:ext>
            </a:extLst>
          </p:cNvPr>
          <p:cNvSpPr>
            <a:spLocks noChangeShapeType="1"/>
          </p:cNvSpPr>
          <p:nvPr/>
        </p:nvSpPr>
        <p:spPr bwMode="auto">
          <a:xfrm>
            <a:off x="5230813"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9A2CEF51-70DD-4809-AB97-8B02AB6D18DE}"/>
              </a:ext>
            </a:extLst>
          </p:cNvPr>
          <p:cNvSpPr>
            <a:spLocks noChangeArrowheads="1"/>
          </p:cNvSpPr>
          <p:nvPr/>
        </p:nvSpPr>
        <p:spPr bwMode="auto">
          <a:xfrm>
            <a:off x="3832225" y="3314700"/>
            <a:ext cx="25050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Memory, PC, AR at time T4</a:t>
            </a:r>
          </a:p>
        </p:txBody>
      </p:sp>
      <p:sp>
        <p:nvSpPr>
          <p:cNvPr id="36" name="Rectangle 26">
            <a:extLst>
              <a:ext uri="{FF2B5EF4-FFF2-40B4-BE49-F238E27FC236}">
                <a16:creationId xmlns:a16="http://schemas.microsoft.com/office/drawing/2014/main" id="{54F7CC1F-6146-466F-80E2-4457F3002B45}"/>
              </a:ext>
            </a:extLst>
          </p:cNvPr>
          <p:cNvSpPr>
            <a:spLocks noChangeArrowheads="1"/>
          </p:cNvSpPr>
          <p:nvPr/>
        </p:nvSpPr>
        <p:spPr bwMode="auto">
          <a:xfrm>
            <a:off x="7167563" y="3646488"/>
            <a:ext cx="1504950" cy="26209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7" name="Rectangle 27">
            <a:extLst>
              <a:ext uri="{FF2B5EF4-FFF2-40B4-BE49-F238E27FC236}">
                <a16:creationId xmlns:a16="http://schemas.microsoft.com/office/drawing/2014/main" id="{342C1D8F-0070-485B-8771-E106CC2F274F}"/>
              </a:ext>
            </a:extLst>
          </p:cNvPr>
          <p:cNvSpPr>
            <a:spLocks noChangeArrowheads="1"/>
          </p:cNvSpPr>
          <p:nvPr/>
        </p:nvSpPr>
        <p:spPr bwMode="auto">
          <a:xfrm>
            <a:off x="7159625" y="36195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8" name="Rectangle 28">
            <a:extLst>
              <a:ext uri="{FF2B5EF4-FFF2-40B4-BE49-F238E27FC236}">
                <a16:creationId xmlns:a16="http://schemas.microsoft.com/office/drawing/2014/main" id="{3AFBAE77-F1D7-4425-BE63-2F88472E48AF}"/>
              </a:ext>
            </a:extLst>
          </p:cNvPr>
          <p:cNvSpPr>
            <a:spLocks noChangeArrowheads="1"/>
          </p:cNvSpPr>
          <p:nvPr/>
        </p:nvSpPr>
        <p:spPr bwMode="auto">
          <a:xfrm>
            <a:off x="7453313" y="3619500"/>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39" name="Rectangle 29">
            <a:extLst>
              <a:ext uri="{FF2B5EF4-FFF2-40B4-BE49-F238E27FC236}">
                <a16:creationId xmlns:a16="http://schemas.microsoft.com/office/drawing/2014/main" id="{CE0B0253-CCE2-42D1-A565-C4C1EA5359F2}"/>
              </a:ext>
            </a:extLst>
          </p:cNvPr>
          <p:cNvSpPr>
            <a:spLocks noChangeArrowheads="1"/>
          </p:cNvSpPr>
          <p:nvPr/>
        </p:nvSpPr>
        <p:spPr bwMode="auto">
          <a:xfrm>
            <a:off x="8205788" y="3619500"/>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0" name="Rectangle 30">
            <a:extLst>
              <a:ext uri="{FF2B5EF4-FFF2-40B4-BE49-F238E27FC236}">
                <a16:creationId xmlns:a16="http://schemas.microsoft.com/office/drawing/2014/main" id="{4B86A3F6-2834-4459-B66B-1C076251A610}"/>
              </a:ext>
            </a:extLst>
          </p:cNvPr>
          <p:cNvSpPr>
            <a:spLocks noChangeArrowheads="1"/>
          </p:cNvSpPr>
          <p:nvPr/>
        </p:nvSpPr>
        <p:spPr bwMode="auto">
          <a:xfrm>
            <a:off x="7159625" y="3868738"/>
            <a:ext cx="1341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Next instruction</a:t>
            </a:r>
          </a:p>
        </p:txBody>
      </p:sp>
      <p:sp>
        <p:nvSpPr>
          <p:cNvPr id="41" name="Rectangle 31">
            <a:extLst>
              <a:ext uri="{FF2B5EF4-FFF2-40B4-BE49-F238E27FC236}">
                <a16:creationId xmlns:a16="http://schemas.microsoft.com/office/drawing/2014/main" id="{1F8BF413-2713-477E-BFA6-A5ACA6E5E10E}"/>
              </a:ext>
            </a:extLst>
          </p:cNvPr>
          <p:cNvSpPr>
            <a:spLocks noChangeArrowheads="1"/>
          </p:cNvSpPr>
          <p:nvPr/>
        </p:nvSpPr>
        <p:spPr bwMode="auto">
          <a:xfrm>
            <a:off x="7453313" y="5018088"/>
            <a:ext cx="9874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Subroutine</a:t>
            </a:r>
          </a:p>
        </p:txBody>
      </p:sp>
      <p:sp>
        <p:nvSpPr>
          <p:cNvPr id="42" name="Line 32">
            <a:extLst>
              <a:ext uri="{FF2B5EF4-FFF2-40B4-BE49-F238E27FC236}">
                <a16:creationId xmlns:a16="http://schemas.microsoft.com/office/drawing/2014/main" id="{25D130A2-FFDD-46C5-B17E-96E5F734E75A}"/>
              </a:ext>
            </a:extLst>
          </p:cNvPr>
          <p:cNvSpPr>
            <a:spLocks noChangeShapeType="1"/>
          </p:cNvSpPr>
          <p:nvPr/>
        </p:nvSpPr>
        <p:spPr bwMode="auto">
          <a:xfrm>
            <a:off x="7180263" y="38798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98376B44-A6E9-497B-B6FA-6E20DD8CE3E9}"/>
              </a:ext>
            </a:extLst>
          </p:cNvPr>
          <p:cNvSpPr>
            <a:spLocks noChangeShapeType="1"/>
          </p:cNvSpPr>
          <p:nvPr/>
        </p:nvSpPr>
        <p:spPr bwMode="auto">
          <a:xfrm>
            <a:off x="7180263" y="41275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FD729E2C-58A0-42A8-BB24-EF32C67A28DA}"/>
              </a:ext>
            </a:extLst>
          </p:cNvPr>
          <p:cNvSpPr>
            <a:spLocks noChangeArrowheads="1"/>
          </p:cNvSpPr>
          <p:nvPr/>
        </p:nvSpPr>
        <p:spPr bwMode="auto">
          <a:xfrm>
            <a:off x="6804025" y="3619500"/>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20</a:t>
            </a:r>
          </a:p>
        </p:txBody>
      </p:sp>
      <p:sp>
        <p:nvSpPr>
          <p:cNvPr id="45" name="Rectangle 35">
            <a:extLst>
              <a:ext uri="{FF2B5EF4-FFF2-40B4-BE49-F238E27FC236}">
                <a16:creationId xmlns:a16="http://schemas.microsoft.com/office/drawing/2014/main" id="{6DDDBCA5-5C1B-4DF1-B8C4-6C0EBF176109}"/>
              </a:ext>
            </a:extLst>
          </p:cNvPr>
          <p:cNvSpPr>
            <a:spLocks noChangeArrowheads="1"/>
          </p:cNvSpPr>
          <p:nvPr/>
        </p:nvSpPr>
        <p:spPr bwMode="auto">
          <a:xfrm>
            <a:off x="6791325" y="3868738"/>
            <a:ext cx="349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21</a:t>
            </a:r>
          </a:p>
        </p:txBody>
      </p:sp>
      <p:sp>
        <p:nvSpPr>
          <p:cNvPr id="46" name="Line 36">
            <a:extLst>
              <a:ext uri="{FF2B5EF4-FFF2-40B4-BE49-F238E27FC236}">
                <a16:creationId xmlns:a16="http://schemas.microsoft.com/office/drawing/2014/main" id="{BF37DE92-7BA8-4FBF-B644-02C839FFA8D1}"/>
              </a:ext>
            </a:extLst>
          </p:cNvPr>
          <p:cNvSpPr>
            <a:spLocks noChangeShapeType="1"/>
          </p:cNvSpPr>
          <p:nvPr/>
        </p:nvSpPr>
        <p:spPr bwMode="auto">
          <a:xfrm>
            <a:off x="7180263" y="478155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7">
            <a:extLst>
              <a:ext uri="{FF2B5EF4-FFF2-40B4-BE49-F238E27FC236}">
                <a16:creationId xmlns:a16="http://schemas.microsoft.com/office/drawing/2014/main" id="{C32310A7-1805-4A48-AFD0-9D574D493839}"/>
              </a:ext>
            </a:extLst>
          </p:cNvPr>
          <p:cNvSpPr>
            <a:spLocks noChangeShapeType="1"/>
          </p:cNvSpPr>
          <p:nvPr/>
        </p:nvSpPr>
        <p:spPr bwMode="auto">
          <a:xfrm>
            <a:off x="7180263" y="50292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8">
            <a:extLst>
              <a:ext uri="{FF2B5EF4-FFF2-40B4-BE49-F238E27FC236}">
                <a16:creationId xmlns:a16="http://schemas.microsoft.com/office/drawing/2014/main" id="{4EFC65BC-992D-492D-B0D2-18604B1477F4}"/>
              </a:ext>
            </a:extLst>
          </p:cNvPr>
          <p:cNvSpPr>
            <a:spLocks noChangeArrowheads="1"/>
          </p:cNvSpPr>
          <p:nvPr/>
        </p:nvSpPr>
        <p:spPr bwMode="auto">
          <a:xfrm>
            <a:off x="6726238" y="477043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49" name="Rectangle 39">
            <a:extLst>
              <a:ext uri="{FF2B5EF4-FFF2-40B4-BE49-F238E27FC236}">
                <a16:creationId xmlns:a16="http://schemas.microsoft.com/office/drawing/2014/main" id="{22276C57-4C4F-43A9-907B-A0EBF9B8AFD6}"/>
              </a:ext>
            </a:extLst>
          </p:cNvPr>
          <p:cNvSpPr>
            <a:spLocks noChangeArrowheads="1"/>
          </p:cNvSpPr>
          <p:nvPr/>
        </p:nvSpPr>
        <p:spPr bwMode="auto">
          <a:xfrm>
            <a:off x="6343650" y="5033963"/>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136</a:t>
            </a:r>
          </a:p>
        </p:txBody>
      </p:sp>
      <p:sp>
        <p:nvSpPr>
          <p:cNvPr id="50" name="Rectangle 40">
            <a:extLst>
              <a:ext uri="{FF2B5EF4-FFF2-40B4-BE49-F238E27FC236}">
                <a16:creationId xmlns:a16="http://schemas.microsoft.com/office/drawing/2014/main" id="{33C8500C-1671-4725-8926-CD60400F2787}"/>
              </a:ext>
            </a:extLst>
          </p:cNvPr>
          <p:cNvSpPr>
            <a:spLocks noChangeArrowheads="1"/>
          </p:cNvSpPr>
          <p:nvPr/>
        </p:nvSpPr>
        <p:spPr bwMode="auto">
          <a:xfrm>
            <a:off x="7159625" y="60086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1" name="Rectangle 41">
            <a:extLst>
              <a:ext uri="{FF2B5EF4-FFF2-40B4-BE49-F238E27FC236}">
                <a16:creationId xmlns:a16="http://schemas.microsoft.com/office/drawing/2014/main" id="{24A8A35F-832D-4367-8DC3-791D4E0A3CC3}"/>
              </a:ext>
            </a:extLst>
          </p:cNvPr>
          <p:cNvSpPr>
            <a:spLocks noChangeArrowheads="1"/>
          </p:cNvSpPr>
          <p:nvPr/>
        </p:nvSpPr>
        <p:spPr bwMode="auto">
          <a:xfrm>
            <a:off x="7453313" y="6008688"/>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2" name="Rectangle 42">
            <a:extLst>
              <a:ext uri="{FF2B5EF4-FFF2-40B4-BE49-F238E27FC236}">
                <a16:creationId xmlns:a16="http://schemas.microsoft.com/office/drawing/2014/main" id="{460F7AB1-27F1-4A89-847A-C9E04EC9F93A}"/>
              </a:ext>
            </a:extLst>
          </p:cNvPr>
          <p:cNvSpPr>
            <a:spLocks noChangeArrowheads="1"/>
          </p:cNvSpPr>
          <p:nvPr/>
        </p:nvSpPr>
        <p:spPr bwMode="auto">
          <a:xfrm>
            <a:off x="8262938" y="6008688"/>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135</a:t>
            </a:r>
          </a:p>
        </p:txBody>
      </p:sp>
      <p:sp>
        <p:nvSpPr>
          <p:cNvPr id="53" name="Line 43">
            <a:extLst>
              <a:ext uri="{FF2B5EF4-FFF2-40B4-BE49-F238E27FC236}">
                <a16:creationId xmlns:a16="http://schemas.microsoft.com/office/drawing/2014/main" id="{9FC423C2-1202-41AA-84A5-7C64DF41A119}"/>
              </a:ext>
            </a:extLst>
          </p:cNvPr>
          <p:cNvSpPr>
            <a:spLocks noChangeShapeType="1"/>
          </p:cNvSpPr>
          <p:nvPr/>
        </p:nvSpPr>
        <p:spPr bwMode="auto">
          <a:xfrm>
            <a:off x="7180263" y="6019800"/>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4">
            <a:extLst>
              <a:ext uri="{FF2B5EF4-FFF2-40B4-BE49-F238E27FC236}">
                <a16:creationId xmlns:a16="http://schemas.microsoft.com/office/drawing/2014/main" id="{A929979A-0C9E-4764-AB68-ACD3F830DE71}"/>
              </a:ext>
            </a:extLst>
          </p:cNvPr>
          <p:cNvSpPr>
            <a:spLocks/>
          </p:cNvSpPr>
          <p:nvPr/>
        </p:nvSpPr>
        <p:spPr bwMode="auto">
          <a:xfrm>
            <a:off x="7859713" y="5708650"/>
            <a:ext cx="96837" cy="138113"/>
          </a:xfrm>
          <a:custGeom>
            <a:avLst/>
            <a:gdLst>
              <a:gd name="T0" fmla="*/ 0 w 17255"/>
              <a:gd name="T1" fmla="*/ 483626 h 21600"/>
              <a:gd name="T2" fmla="*/ 3049959 w 17255"/>
              <a:gd name="T3" fmla="*/ 456438 h 21600"/>
              <a:gd name="T4" fmla="*/ 1545941 w 17255"/>
              <a:gd name="T5" fmla="*/ 5646718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38E77640-3134-42AC-AC7D-42D12A594225}"/>
              </a:ext>
            </a:extLst>
          </p:cNvPr>
          <p:cNvSpPr>
            <a:spLocks noChangeShapeType="1"/>
          </p:cNvSpPr>
          <p:nvPr/>
        </p:nvSpPr>
        <p:spPr bwMode="auto">
          <a:xfrm>
            <a:off x="7907338" y="5275263"/>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8">
            <a:extLst>
              <a:ext uri="{FF2B5EF4-FFF2-40B4-BE49-F238E27FC236}">
                <a16:creationId xmlns:a16="http://schemas.microsoft.com/office/drawing/2014/main" id="{C633EC33-B1FC-41A0-8872-6DCBACBF0DFC}"/>
              </a:ext>
            </a:extLst>
          </p:cNvPr>
          <p:cNvSpPr>
            <a:spLocks noChangeArrowheads="1"/>
          </p:cNvSpPr>
          <p:nvPr/>
        </p:nvSpPr>
        <p:spPr bwMode="auto">
          <a:xfrm>
            <a:off x="1989138" y="847725"/>
            <a:ext cx="45085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LDA: Load to AC</a:t>
            </a: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2</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AC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STA: Store AC</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3</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AC,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BUN: Branch Unconditionally</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BSA: Branch and Save Return Address</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PC  AR + 1</a:t>
            </a:r>
          </a:p>
        </p:txBody>
      </p:sp>
    </p:spTree>
    <p:extLst>
      <p:ext uri="{BB962C8B-B14F-4D97-AF65-F5344CB8AC3E}">
        <p14:creationId xmlns:p14="http://schemas.microsoft.com/office/powerpoint/2010/main" val="7141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ko-KR" sz="4400" dirty="0">
                <a:ea typeface="굴림" panose="020B0600000101010101" pitchFamily="34" charset="-127"/>
              </a:rPr>
              <a:t>MEMORY  REFERENCE  </a:t>
            </a:r>
            <a:r>
              <a:rPr lang="en-US" altLang="ko-KR" sz="4400" dirty="0" err="1">
                <a:ea typeface="굴림" panose="020B0600000101010101" pitchFamily="34" charset="-127"/>
              </a:rPr>
              <a:t>INSTRUCTIONS</a:t>
            </a:r>
            <a:r>
              <a:rPr lang="en-US" altLang="ko-KR" sz="4400" baseline="30000" dirty="0" err="1">
                <a:ea typeface="굴림" panose="020B0600000101010101" pitchFamily="34" charset="-127"/>
              </a:rPr>
              <a:t>cont</a:t>
            </a:r>
            <a:r>
              <a:rPr lang="en-US" altLang="ko-KR" sz="4400" baseline="30000" dirty="0">
                <a:ea typeface="굴림" panose="020B0600000101010101" pitchFamily="34" charset="-127"/>
              </a:rPr>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2">
            <a:extLst>
              <a:ext uri="{FF2B5EF4-FFF2-40B4-BE49-F238E27FC236}">
                <a16:creationId xmlns:a16="http://schemas.microsoft.com/office/drawing/2014/main" id="{1C84B933-25AF-4229-B829-6A03201FC9D8}"/>
              </a:ext>
            </a:extLst>
          </p:cNvPr>
          <p:cNvSpPr>
            <a:spLocks noChangeArrowheads="1"/>
          </p:cNvSpPr>
          <p:nvPr/>
        </p:nvSpPr>
        <p:spPr bwMode="auto">
          <a:xfrm>
            <a:off x="838200" y="1876425"/>
            <a:ext cx="7394575"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BSA: executed in a sequence of two micro-operations:</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PC,  AR  AR + 1</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PC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AR,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ISZ: Increment and Skip-if-Zero</a:t>
            </a:r>
          </a:p>
          <a:p>
            <a:pPr>
              <a:lnSpc>
                <a:spcPct val="97000"/>
              </a:lnSpc>
              <a:spcBef>
                <a:spcPct val="0"/>
              </a:spcBef>
              <a:buFontTx/>
              <a:buNone/>
            </a:pP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a:t>
            </a:r>
            <a:r>
              <a:rPr kumimoji="1" lang="en-US" altLang="ko-KR" sz="1800" b="1" dirty="0">
                <a:ea typeface="굴림" panose="020B0600000101010101" pitchFamily="34" charset="-127"/>
                <a:cs typeface="Arial" panose="020B0604020202020204" pitchFamily="34" charset="0"/>
              </a:rPr>
              <a:t>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4</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M[AR]</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a:t>
            </a:r>
            <a:r>
              <a:rPr kumimoji="1" lang="en-US" altLang="ko-KR" sz="1800" b="1" baseline="-25000" dirty="0">
                <a:ea typeface="굴림" panose="020B0600000101010101" pitchFamily="34" charset="-127"/>
                <a:cs typeface="Arial" panose="020B0604020202020204" pitchFamily="34" charset="0"/>
              </a:rPr>
              <a:t>5</a:t>
            </a:r>
            <a:r>
              <a:rPr kumimoji="1" lang="en-US" altLang="ko-KR" sz="1800" b="1" dirty="0">
                <a:ea typeface="굴림" panose="020B0600000101010101" pitchFamily="34" charset="-127"/>
                <a:cs typeface="Arial" panose="020B0604020202020204" pitchFamily="34" charset="0"/>
              </a:rPr>
              <a:t>:	DR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+ 1</a:t>
            </a:r>
          </a:p>
          <a:p>
            <a:pPr>
              <a:lnSpc>
                <a:spcPct val="97000"/>
              </a:lnSpc>
              <a:spcBef>
                <a:spcPct val="0"/>
              </a:spcBef>
              <a:buFontTx/>
              <a:buNone/>
            </a:pPr>
            <a:r>
              <a:rPr kumimoji="1" lang="en-US" altLang="ko-KR" sz="1800" b="1" dirty="0">
                <a:ea typeface="굴림" panose="020B0600000101010101" pitchFamily="34" charset="-127"/>
                <a:cs typeface="Arial" panose="020B0604020202020204" pitchFamily="34" charset="0"/>
              </a:rPr>
              <a:t>	D</a:t>
            </a:r>
            <a:r>
              <a:rPr kumimoji="1" lang="en-US" altLang="ko-KR" sz="1800" b="1" baseline="-25000" dirty="0">
                <a:ea typeface="굴림" panose="020B0600000101010101" pitchFamily="34" charset="-127"/>
                <a:cs typeface="Arial" panose="020B0604020202020204" pitchFamily="34" charset="0"/>
              </a:rPr>
              <a:t>6</a:t>
            </a:r>
            <a:r>
              <a:rPr kumimoji="1" lang="en-US" altLang="ko-KR" sz="1800" b="1" dirty="0">
                <a:ea typeface="굴림" panose="020B0600000101010101" pitchFamily="34" charset="-127"/>
                <a:cs typeface="Arial" panose="020B0604020202020204" pitchFamily="34" charset="0"/>
              </a:rPr>
              <a:t>T6:	M[AR] </a:t>
            </a:r>
            <a:r>
              <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rPr>
              <a:t> DR,  if (DR = 0) then (PC  PC + 1),  SC  0</a:t>
            </a:r>
          </a:p>
          <a:p>
            <a:pPr>
              <a:lnSpc>
                <a:spcPct val="97000"/>
              </a:lnSpc>
              <a:spcBef>
                <a:spcPct val="0"/>
              </a:spcBef>
              <a:buFontTx/>
              <a:buNone/>
            </a:pPr>
            <a:endParaRPr kumimoji="1" lang="en-US" altLang="ko-KR" sz="1800" b="1" dirty="0">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57828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4" name="Rectangle 2">
            <a:extLst>
              <a:ext uri="{FF2B5EF4-FFF2-40B4-BE49-F238E27FC236}">
                <a16:creationId xmlns:a16="http://schemas.microsoft.com/office/drawing/2014/main" id="{F1950B25-60CE-42A0-9B1B-1FA0839FED64}"/>
              </a:ext>
            </a:extLst>
          </p:cNvPr>
          <p:cNvSpPr>
            <a:spLocks noChangeArrowheads="1"/>
          </p:cNvSpPr>
          <p:nvPr/>
        </p:nvSpPr>
        <p:spPr bwMode="auto">
          <a:xfrm>
            <a:off x="3544888" y="447675"/>
            <a:ext cx="268287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ea typeface="굴림" panose="020B0600000101010101" pitchFamily="34" charset="-127"/>
                <a:cs typeface="Arial" panose="020B0604020202020204" pitchFamily="34" charset="0"/>
              </a:rPr>
              <a:t>Memory-reference instruction</a:t>
            </a:r>
          </a:p>
        </p:txBody>
      </p:sp>
      <p:sp>
        <p:nvSpPr>
          <p:cNvPr id="15" name="Arc 3">
            <a:extLst>
              <a:ext uri="{FF2B5EF4-FFF2-40B4-BE49-F238E27FC236}">
                <a16:creationId xmlns:a16="http://schemas.microsoft.com/office/drawing/2014/main" id="{AC9B41E0-5887-4A1D-AC8D-FAD3BAE61F30}"/>
              </a:ext>
            </a:extLst>
          </p:cNvPr>
          <p:cNvSpPr>
            <a:spLocks/>
          </p:cNvSpPr>
          <p:nvPr/>
        </p:nvSpPr>
        <p:spPr bwMode="auto">
          <a:xfrm>
            <a:off x="4762500" y="10096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4">
            <a:extLst>
              <a:ext uri="{FF2B5EF4-FFF2-40B4-BE49-F238E27FC236}">
                <a16:creationId xmlns:a16="http://schemas.microsoft.com/office/drawing/2014/main" id="{478041C4-120E-4B5F-A58E-23B5CDCA5054}"/>
              </a:ext>
            </a:extLst>
          </p:cNvPr>
          <p:cNvSpPr>
            <a:spLocks noChangeShapeType="1"/>
          </p:cNvSpPr>
          <p:nvPr/>
        </p:nvSpPr>
        <p:spPr bwMode="auto">
          <a:xfrm>
            <a:off x="4811713" y="681038"/>
            <a:ext cx="0" cy="339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5">
            <a:extLst>
              <a:ext uri="{FF2B5EF4-FFF2-40B4-BE49-F238E27FC236}">
                <a16:creationId xmlns:a16="http://schemas.microsoft.com/office/drawing/2014/main" id="{AFAE5562-DE67-4D34-8794-F844BB74D6A1}"/>
              </a:ext>
            </a:extLst>
          </p:cNvPr>
          <p:cNvSpPr>
            <a:spLocks noChangeShapeType="1"/>
          </p:cNvSpPr>
          <p:nvPr/>
        </p:nvSpPr>
        <p:spPr bwMode="auto">
          <a:xfrm>
            <a:off x="2835275" y="1133475"/>
            <a:ext cx="46799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6">
            <a:extLst>
              <a:ext uri="{FF2B5EF4-FFF2-40B4-BE49-F238E27FC236}">
                <a16:creationId xmlns:a16="http://schemas.microsoft.com/office/drawing/2014/main" id="{DE13999E-6E5E-43EE-ACB0-540CC05D2636}"/>
              </a:ext>
            </a:extLst>
          </p:cNvPr>
          <p:cNvSpPr>
            <a:spLocks noChangeArrowheads="1"/>
          </p:cNvSpPr>
          <p:nvPr/>
        </p:nvSpPr>
        <p:spPr bwMode="auto">
          <a:xfrm>
            <a:off x="2225675" y="1592263"/>
            <a:ext cx="10398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19" name="Rectangle 7">
            <a:extLst>
              <a:ext uri="{FF2B5EF4-FFF2-40B4-BE49-F238E27FC236}">
                <a16:creationId xmlns:a16="http://schemas.microsoft.com/office/drawing/2014/main" id="{296152D2-3C4E-4522-930E-7284DAAB0A0C}"/>
              </a:ext>
            </a:extLst>
          </p:cNvPr>
          <p:cNvSpPr>
            <a:spLocks noChangeArrowheads="1"/>
          </p:cNvSpPr>
          <p:nvPr/>
        </p:nvSpPr>
        <p:spPr bwMode="auto">
          <a:xfrm>
            <a:off x="3544888" y="1592263"/>
            <a:ext cx="10398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M[AR]</a:t>
            </a:r>
          </a:p>
        </p:txBody>
      </p:sp>
      <p:sp>
        <p:nvSpPr>
          <p:cNvPr id="20" name="Rectangle 8">
            <a:extLst>
              <a:ext uri="{FF2B5EF4-FFF2-40B4-BE49-F238E27FC236}">
                <a16:creationId xmlns:a16="http://schemas.microsoft.com/office/drawing/2014/main" id="{33D10BF8-A4B4-462B-AF32-061B70D755B4}"/>
              </a:ext>
            </a:extLst>
          </p:cNvPr>
          <p:cNvSpPr>
            <a:spLocks noChangeArrowheads="1"/>
          </p:cNvSpPr>
          <p:nvPr/>
        </p:nvSpPr>
        <p:spPr bwMode="auto">
          <a:xfrm>
            <a:off x="4868863" y="1592263"/>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21" name="Rectangle 9">
            <a:extLst>
              <a:ext uri="{FF2B5EF4-FFF2-40B4-BE49-F238E27FC236}">
                <a16:creationId xmlns:a16="http://schemas.microsoft.com/office/drawing/2014/main" id="{9B054FB2-C9BE-45ED-917B-934DA4B7BD3C}"/>
              </a:ext>
            </a:extLst>
          </p:cNvPr>
          <p:cNvSpPr>
            <a:spLocks noChangeArrowheads="1"/>
          </p:cNvSpPr>
          <p:nvPr/>
        </p:nvSpPr>
        <p:spPr bwMode="auto">
          <a:xfrm>
            <a:off x="6216650" y="1522413"/>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2" name="Rectangle 10">
            <a:extLst>
              <a:ext uri="{FF2B5EF4-FFF2-40B4-BE49-F238E27FC236}">
                <a16:creationId xmlns:a16="http://schemas.microsoft.com/office/drawing/2014/main" id="{1F39BB6F-4530-437D-AAF3-95D7DA3688A3}"/>
              </a:ext>
            </a:extLst>
          </p:cNvPr>
          <p:cNvSpPr>
            <a:spLocks noChangeArrowheads="1"/>
          </p:cNvSpPr>
          <p:nvPr/>
        </p:nvSpPr>
        <p:spPr bwMode="auto">
          <a:xfrm>
            <a:off x="6373813" y="16843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23" name="Rectangle 11">
            <a:extLst>
              <a:ext uri="{FF2B5EF4-FFF2-40B4-BE49-F238E27FC236}">
                <a16:creationId xmlns:a16="http://schemas.microsoft.com/office/drawing/2014/main" id="{CC8D0F0F-B6B6-47BB-BF2B-6168B9983407}"/>
              </a:ext>
            </a:extLst>
          </p:cNvPr>
          <p:cNvSpPr>
            <a:spLocks noChangeArrowheads="1"/>
          </p:cNvSpPr>
          <p:nvPr/>
        </p:nvSpPr>
        <p:spPr bwMode="auto">
          <a:xfrm>
            <a:off x="2251075" y="1536700"/>
            <a:ext cx="1141413"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4" name="Rectangle 12">
            <a:extLst>
              <a:ext uri="{FF2B5EF4-FFF2-40B4-BE49-F238E27FC236}">
                <a16:creationId xmlns:a16="http://schemas.microsoft.com/office/drawing/2014/main" id="{87E7D9B2-C3D7-4E82-9639-DEE06EAF6772}"/>
              </a:ext>
            </a:extLst>
          </p:cNvPr>
          <p:cNvSpPr>
            <a:spLocks noChangeArrowheads="1"/>
          </p:cNvSpPr>
          <p:nvPr/>
        </p:nvSpPr>
        <p:spPr bwMode="auto">
          <a:xfrm>
            <a:off x="3573463" y="1536700"/>
            <a:ext cx="1141412"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5" name="Rectangle 13">
            <a:extLst>
              <a:ext uri="{FF2B5EF4-FFF2-40B4-BE49-F238E27FC236}">
                <a16:creationId xmlns:a16="http://schemas.microsoft.com/office/drawing/2014/main" id="{010D5002-CF34-45AC-8010-885E276A6838}"/>
              </a:ext>
            </a:extLst>
          </p:cNvPr>
          <p:cNvSpPr>
            <a:spLocks noChangeArrowheads="1"/>
          </p:cNvSpPr>
          <p:nvPr/>
        </p:nvSpPr>
        <p:spPr bwMode="auto">
          <a:xfrm>
            <a:off x="4897438" y="1536700"/>
            <a:ext cx="1139825"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6" name="Rectangle 14">
            <a:extLst>
              <a:ext uri="{FF2B5EF4-FFF2-40B4-BE49-F238E27FC236}">
                <a16:creationId xmlns:a16="http://schemas.microsoft.com/office/drawing/2014/main" id="{DB566C92-9BEC-4A8D-B0CC-B0165B27AE47}"/>
              </a:ext>
            </a:extLst>
          </p:cNvPr>
          <p:cNvSpPr>
            <a:spLocks noChangeArrowheads="1"/>
          </p:cNvSpPr>
          <p:nvPr/>
        </p:nvSpPr>
        <p:spPr bwMode="auto">
          <a:xfrm>
            <a:off x="6219825" y="1536700"/>
            <a:ext cx="11541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7" name="Arc 15">
            <a:extLst>
              <a:ext uri="{FF2B5EF4-FFF2-40B4-BE49-F238E27FC236}">
                <a16:creationId xmlns:a16="http://schemas.microsoft.com/office/drawing/2014/main" id="{2870FFD2-4EC4-4F28-8D3E-C7CD7B8094A5}"/>
              </a:ext>
            </a:extLst>
          </p:cNvPr>
          <p:cNvSpPr>
            <a:spLocks/>
          </p:cNvSpPr>
          <p:nvPr/>
        </p:nvSpPr>
        <p:spPr bwMode="auto">
          <a:xfrm>
            <a:off x="2781300" y="1408113"/>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6">
            <a:extLst>
              <a:ext uri="{FF2B5EF4-FFF2-40B4-BE49-F238E27FC236}">
                <a16:creationId xmlns:a16="http://schemas.microsoft.com/office/drawing/2014/main" id="{BABB473F-9618-43DC-9996-C44C53038427}"/>
              </a:ext>
            </a:extLst>
          </p:cNvPr>
          <p:cNvSpPr>
            <a:spLocks noChangeShapeType="1"/>
          </p:cNvSpPr>
          <p:nvPr/>
        </p:nvSpPr>
        <p:spPr bwMode="auto">
          <a:xfrm flipV="1">
            <a:off x="2828925" y="1120775"/>
            <a:ext cx="0" cy="320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Arc 17">
            <a:extLst>
              <a:ext uri="{FF2B5EF4-FFF2-40B4-BE49-F238E27FC236}">
                <a16:creationId xmlns:a16="http://schemas.microsoft.com/office/drawing/2014/main" id="{5570DBC9-0C4E-41AB-B944-10B932A7ACAF}"/>
              </a:ext>
            </a:extLst>
          </p:cNvPr>
          <p:cNvSpPr>
            <a:spLocks/>
          </p:cNvSpPr>
          <p:nvPr/>
        </p:nvSpPr>
        <p:spPr bwMode="auto">
          <a:xfrm>
            <a:off x="4102100"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8">
            <a:extLst>
              <a:ext uri="{FF2B5EF4-FFF2-40B4-BE49-F238E27FC236}">
                <a16:creationId xmlns:a16="http://schemas.microsoft.com/office/drawing/2014/main" id="{AC8D700B-A9ED-40C0-BDBD-F7B946DF2793}"/>
              </a:ext>
            </a:extLst>
          </p:cNvPr>
          <p:cNvSpPr>
            <a:spLocks noChangeShapeType="1"/>
          </p:cNvSpPr>
          <p:nvPr/>
        </p:nvSpPr>
        <p:spPr bwMode="auto">
          <a:xfrm flipV="1">
            <a:off x="4151313" y="1133475"/>
            <a:ext cx="0" cy="307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Arc 19">
            <a:extLst>
              <a:ext uri="{FF2B5EF4-FFF2-40B4-BE49-F238E27FC236}">
                <a16:creationId xmlns:a16="http://schemas.microsoft.com/office/drawing/2014/main" id="{40E18AB8-B8CF-412A-AD83-D17C0975C167}"/>
              </a:ext>
            </a:extLst>
          </p:cNvPr>
          <p:cNvSpPr>
            <a:spLocks/>
          </p:cNvSpPr>
          <p:nvPr/>
        </p:nvSpPr>
        <p:spPr bwMode="auto">
          <a:xfrm>
            <a:off x="5424488" y="1408113"/>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rc 20">
            <a:extLst>
              <a:ext uri="{FF2B5EF4-FFF2-40B4-BE49-F238E27FC236}">
                <a16:creationId xmlns:a16="http://schemas.microsoft.com/office/drawing/2014/main" id="{3D79BEBB-DA6C-471D-8484-61555788D763}"/>
              </a:ext>
            </a:extLst>
          </p:cNvPr>
          <p:cNvSpPr>
            <a:spLocks/>
          </p:cNvSpPr>
          <p:nvPr/>
        </p:nvSpPr>
        <p:spPr bwMode="auto">
          <a:xfrm>
            <a:off x="6746875" y="1408113"/>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1">
            <a:extLst>
              <a:ext uri="{FF2B5EF4-FFF2-40B4-BE49-F238E27FC236}">
                <a16:creationId xmlns:a16="http://schemas.microsoft.com/office/drawing/2014/main" id="{0874CF3B-D0C5-467C-B76B-CD9496209168}"/>
              </a:ext>
            </a:extLst>
          </p:cNvPr>
          <p:cNvSpPr>
            <a:spLocks noChangeShapeType="1"/>
          </p:cNvSpPr>
          <p:nvPr/>
        </p:nvSpPr>
        <p:spPr bwMode="auto">
          <a:xfrm flipV="1">
            <a:off x="6796088" y="11366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2">
            <a:extLst>
              <a:ext uri="{FF2B5EF4-FFF2-40B4-BE49-F238E27FC236}">
                <a16:creationId xmlns:a16="http://schemas.microsoft.com/office/drawing/2014/main" id="{7DFFC402-0C4A-4176-B6BB-0B739D1437AB}"/>
              </a:ext>
            </a:extLst>
          </p:cNvPr>
          <p:cNvSpPr>
            <a:spLocks noChangeArrowheads="1"/>
          </p:cNvSpPr>
          <p:nvPr/>
        </p:nvSpPr>
        <p:spPr bwMode="auto">
          <a:xfrm>
            <a:off x="25860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AND</a:t>
            </a:r>
          </a:p>
        </p:txBody>
      </p:sp>
      <p:sp>
        <p:nvSpPr>
          <p:cNvPr id="35" name="Rectangle 23">
            <a:extLst>
              <a:ext uri="{FF2B5EF4-FFF2-40B4-BE49-F238E27FC236}">
                <a16:creationId xmlns:a16="http://schemas.microsoft.com/office/drawing/2014/main" id="{09296F34-BA9B-47B5-A8E4-EB9576E2D046}"/>
              </a:ext>
            </a:extLst>
          </p:cNvPr>
          <p:cNvSpPr>
            <a:spLocks noChangeArrowheads="1"/>
          </p:cNvSpPr>
          <p:nvPr/>
        </p:nvSpPr>
        <p:spPr bwMode="auto">
          <a:xfrm>
            <a:off x="3767138" y="93662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ADD</a:t>
            </a:r>
          </a:p>
        </p:txBody>
      </p:sp>
      <p:sp>
        <p:nvSpPr>
          <p:cNvPr id="36" name="Rectangle 24">
            <a:extLst>
              <a:ext uri="{FF2B5EF4-FFF2-40B4-BE49-F238E27FC236}">
                <a16:creationId xmlns:a16="http://schemas.microsoft.com/office/drawing/2014/main" id="{C78B85D4-7D42-409F-8515-E080ED165B78}"/>
              </a:ext>
            </a:extLst>
          </p:cNvPr>
          <p:cNvSpPr>
            <a:spLocks noChangeArrowheads="1"/>
          </p:cNvSpPr>
          <p:nvPr/>
        </p:nvSpPr>
        <p:spPr bwMode="auto">
          <a:xfrm>
            <a:off x="5308600" y="936625"/>
            <a:ext cx="4937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LDA</a:t>
            </a:r>
          </a:p>
        </p:txBody>
      </p:sp>
      <p:sp>
        <p:nvSpPr>
          <p:cNvPr id="37" name="Rectangle 25">
            <a:extLst>
              <a:ext uri="{FF2B5EF4-FFF2-40B4-BE49-F238E27FC236}">
                <a16:creationId xmlns:a16="http://schemas.microsoft.com/office/drawing/2014/main" id="{2315AFD6-417D-43BE-8599-58A8E013B7D2}"/>
              </a:ext>
            </a:extLst>
          </p:cNvPr>
          <p:cNvSpPr>
            <a:spLocks noChangeArrowheads="1"/>
          </p:cNvSpPr>
          <p:nvPr/>
        </p:nvSpPr>
        <p:spPr bwMode="auto">
          <a:xfrm>
            <a:off x="6554788" y="936625"/>
            <a:ext cx="485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STA</a:t>
            </a:r>
          </a:p>
        </p:txBody>
      </p:sp>
      <p:sp>
        <p:nvSpPr>
          <p:cNvPr id="38" name="Rectangle 26">
            <a:extLst>
              <a:ext uri="{FF2B5EF4-FFF2-40B4-BE49-F238E27FC236}">
                <a16:creationId xmlns:a16="http://schemas.microsoft.com/office/drawing/2014/main" id="{139C6B6E-A56A-4F0D-96EC-5E3C9CEB5EC7}"/>
              </a:ext>
            </a:extLst>
          </p:cNvPr>
          <p:cNvSpPr>
            <a:spLocks noChangeArrowheads="1"/>
          </p:cNvSpPr>
          <p:nvPr/>
        </p:nvSpPr>
        <p:spPr bwMode="auto">
          <a:xfrm>
            <a:off x="2197100" y="2251075"/>
            <a:ext cx="1244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9" name="Rectangle 27">
            <a:extLst>
              <a:ext uri="{FF2B5EF4-FFF2-40B4-BE49-F238E27FC236}">
                <a16:creationId xmlns:a16="http://schemas.microsoft.com/office/drawing/2014/main" id="{C80BA221-6E67-49E9-BF7B-9D2CAC8CF112}"/>
              </a:ext>
            </a:extLst>
          </p:cNvPr>
          <p:cNvSpPr>
            <a:spLocks noChangeArrowheads="1"/>
          </p:cNvSpPr>
          <p:nvPr/>
        </p:nvSpPr>
        <p:spPr bwMode="auto">
          <a:xfrm>
            <a:off x="2406650" y="2422525"/>
            <a:ext cx="701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&lt;- 0</a:t>
            </a:r>
          </a:p>
        </p:txBody>
      </p:sp>
      <p:sp>
        <p:nvSpPr>
          <p:cNvPr id="40" name="Rectangle 28">
            <a:extLst>
              <a:ext uri="{FF2B5EF4-FFF2-40B4-BE49-F238E27FC236}">
                <a16:creationId xmlns:a16="http://schemas.microsoft.com/office/drawing/2014/main" id="{AAF01B17-C97D-4568-BBEE-02B060C0A5DD}"/>
              </a:ext>
            </a:extLst>
          </p:cNvPr>
          <p:cNvSpPr>
            <a:spLocks noChangeArrowheads="1"/>
          </p:cNvSpPr>
          <p:nvPr/>
        </p:nvSpPr>
        <p:spPr bwMode="auto">
          <a:xfrm>
            <a:off x="2251075" y="2274888"/>
            <a:ext cx="1141413"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1" name="Rectangle 29">
            <a:extLst>
              <a:ext uri="{FF2B5EF4-FFF2-40B4-BE49-F238E27FC236}">
                <a16:creationId xmlns:a16="http://schemas.microsoft.com/office/drawing/2014/main" id="{0A84A671-1B75-4826-B920-F0D86589B7C2}"/>
              </a:ext>
            </a:extLst>
          </p:cNvPr>
          <p:cNvSpPr>
            <a:spLocks noChangeArrowheads="1"/>
          </p:cNvSpPr>
          <p:nvPr/>
        </p:nvSpPr>
        <p:spPr bwMode="auto">
          <a:xfrm>
            <a:off x="3533775" y="2268538"/>
            <a:ext cx="1247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AC +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2" name="Rectangle 30">
            <a:extLst>
              <a:ext uri="{FF2B5EF4-FFF2-40B4-BE49-F238E27FC236}">
                <a16:creationId xmlns:a16="http://schemas.microsoft.com/office/drawing/2014/main" id="{5DFF5BBC-6459-4B86-8820-E0EA0B3B8003}"/>
              </a:ext>
            </a:extLst>
          </p:cNvPr>
          <p:cNvSpPr>
            <a:spLocks noChangeArrowheads="1"/>
          </p:cNvSpPr>
          <p:nvPr/>
        </p:nvSpPr>
        <p:spPr bwMode="auto">
          <a:xfrm>
            <a:off x="3533775" y="2435225"/>
            <a:ext cx="8651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E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Cout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3" name="Rectangle 31">
            <a:extLst>
              <a:ext uri="{FF2B5EF4-FFF2-40B4-BE49-F238E27FC236}">
                <a16:creationId xmlns:a16="http://schemas.microsoft.com/office/drawing/2014/main" id="{41D8A83B-974B-41CF-B576-4F0DAEE81434}"/>
              </a:ext>
            </a:extLst>
          </p:cNvPr>
          <p:cNvSpPr>
            <a:spLocks noChangeArrowheads="1"/>
          </p:cNvSpPr>
          <p:nvPr/>
        </p:nvSpPr>
        <p:spPr bwMode="auto">
          <a:xfrm>
            <a:off x="3533775" y="2598738"/>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4" name="Rectangle 32">
            <a:extLst>
              <a:ext uri="{FF2B5EF4-FFF2-40B4-BE49-F238E27FC236}">
                <a16:creationId xmlns:a16="http://schemas.microsoft.com/office/drawing/2014/main" id="{7A195D4E-2B7F-486B-810C-51EC5392BD9E}"/>
              </a:ext>
            </a:extLst>
          </p:cNvPr>
          <p:cNvSpPr>
            <a:spLocks noChangeArrowheads="1"/>
          </p:cNvSpPr>
          <p:nvPr/>
        </p:nvSpPr>
        <p:spPr bwMode="auto">
          <a:xfrm>
            <a:off x="3573463" y="2274888"/>
            <a:ext cx="1141412" cy="503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5" name="Rectangle 33">
            <a:extLst>
              <a:ext uri="{FF2B5EF4-FFF2-40B4-BE49-F238E27FC236}">
                <a16:creationId xmlns:a16="http://schemas.microsoft.com/office/drawing/2014/main" id="{911D7EEA-287E-436E-9EFB-7BE51EDE8BDB}"/>
              </a:ext>
            </a:extLst>
          </p:cNvPr>
          <p:cNvSpPr>
            <a:spLocks noChangeArrowheads="1"/>
          </p:cNvSpPr>
          <p:nvPr/>
        </p:nvSpPr>
        <p:spPr bwMode="auto">
          <a:xfrm>
            <a:off x="5076825" y="2260600"/>
            <a:ext cx="8540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46" name="Rectangle 34">
            <a:extLst>
              <a:ext uri="{FF2B5EF4-FFF2-40B4-BE49-F238E27FC236}">
                <a16:creationId xmlns:a16="http://schemas.microsoft.com/office/drawing/2014/main" id="{32049E08-C375-4C69-A18B-F2DF457C6E23}"/>
              </a:ext>
            </a:extLst>
          </p:cNvPr>
          <p:cNvSpPr>
            <a:spLocks noChangeArrowheads="1"/>
          </p:cNvSpPr>
          <p:nvPr/>
        </p:nvSpPr>
        <p:spPr bwMode="auto">
          <a:xfrm>
            <a:off x="5129213" y="242252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47" name="Rectangle 35">
            <a:extLst>
              <a:ext uri="{FF2B5EF4-FFF2-40B4-BE49-F238E27FC236}">
                <a16:creationId xmlns:a16="http://schemas.microsoft.com/office/drawing/2014/main" id="{630FF16A-FFE2-4000-878B-40B41A029EEA}"/>
              </a:ext>
            </a:extLst>
          </p:cNvPr>
          <p:cNvSpPr>
            <a:spLocks noChangeArrowheads="1"/>
          </p:cNvSpPr>
          <p:nvPr/>
        </p:nvSpPr>
        <p:spPr bwMode="auto">
          <a:xfrm>
            <a:off x="4897438" y="2274888"/>
            <a:ext cx="1139825"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8" name="Rectangle 36">
            <a:extLst>
              <a:ext uri="{FF2B5EF4-FFF2-40B4-BE49-F238E27FC236}">
                <a16:creationId xmlns:a16="http://schemas.microsoft.com/office/drawing/2014/main" id="{A5BCA33F-9221-485B-93D6-95DAC6354885}"/>
              </a:ext>
            </a:extLst>
          </p:cNvPr>
          <p:cNvSpPr>
            <a:spLocks noChangeArrowheads="1"/>
          </p:cNvSpPr>
          <p:nvPr/>
        </p:nvSpPr>
        <p:spPr bwMode="auto">
          <a:xfrm>
            <a:off x="3040063"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49" name="Rectangle 37">
            <a:extLst>
              <a:ext uri="{FF2B5EF4-FFF2-40B4-BE49-F238E27FC236}">
                <a16:creationId xmlns:a16="http://schemas.microsoft.com/office/drawing/2014/main" id="{C6DED17A-DFAA-481E-A7F7-51A617722244}"/>
              </a:ext>
            </a:extLst>
          </p:cNvPr>
          <p:cNvSpPr>
            <a:spLocks noChangeArrowheads="1"/>
          </p:cNvSpPr>
          <p:nvPr/>
        </p:nvSpPr>
        <p:spPr bwMode="auto">
          <a:xfrm>
            <a:off x="3143250" y="135731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0" name="Rectangle 38">
            <a:extLst>
              <a:ext uri="{FF2B5EF4-FFF2-40B4-BE49-F238E27FC236}">
                <a16:creationId xmlns:a16="http://schemas.microsoft.com/office/drawing/2014/main" id="{C083910E-2337-4347-9018-BB38C7DA12A0}"/>
              </a:ext>
            </a:extLst>
          </p:cNvPr>
          <p:cNvSpPr>
            <a:spLocks noChangeArrowheads="1"/>
          </p:cNvSpPr>
          <p:nvPr/>
        </p:nvSpPr>
        <p:spPr bwMode="auto">
          <a:xfrm>
            <a:off x="33385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1" name="Rectangle 39">
            <a:extLst>
              <a:ext uri="{FF2B5EF4-FFF2-40B4-BE49-F238E27FC236}">
                <a16:creationId xmlns:a16="http://schemas.microsoft.com/office/drawing/2014/main" id="{3747A20A-79C1-4173-B159-B1EA9BC94D3D}"/>
              </a:ext>
            </a:extLst>
          </p:cNvPr>
          <p:cNvSpPr>
            <a:spLocks noChangeArrowheads="1"/>
          </p:cNvSpPr>
          <p:nvPr/>
        </p:nvSpPr>
        <p:spPr bwMode="auto">
          <a:xfrm>
            <a:off x="4362450"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2" name="Rectangle 40">
            <a:extLst>
              <a:ext uri="{FF2B5EF4-FFF2-40B4-BE49-F238E27FC236}">
                <a16:creationId xmlns:a16="http://schemas.microsoft.com/office/drawing/2014/main" id="{F24AAF93-70F2-4F94-B2BD-C0DB343DE9DB}"/>
              </a:ext>
            </a:extLst>
          </p:cNvPr>
          <p:cNvSpPr>
            <a:spLocks noChangeArrowheads="1"/>
          </p:cNvSpPr>
          <p:nvPr/>
        </p:nvSpPr>
        <p:spPr bwMode="auto">
          <a:xfrm>
            <a:off x="446563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53" name="Rectangle 41">
            <a:extLst>
              <a:ext uri="{FF2B5EF4-FFF2-40B4-BE49-F238E27FC236}">
                <a16:creationId xmlns:a16="http://schemas.microsoft.com/office/drawing/2014/main" id="{BD4207D0-2B2F-42F9-ADA2-A76F07F882DC}"/>
              </a:ext>
            </a:extLst>
          </p:cNvPr>
          <p:cNvSpPr>
            <a:spLocks noChangeArrowheads="1"/>
          </p:cNvSpPr>
          <p:nvPr/>
        </p:nvSpPr>
        <p:spPr bwMode="auto">
          <a:xfrm>
            <a:off x="46609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4" name="Rectangle 42">
            <a:extLst>
              <a:ext uri="{FF2B5EF4-FFF2-40B4-BE49-F238E27FC236}">
                <a16:creationId xmlns:a16="http://schemas.microsoft.com/office/drawing/2014/main" id="{5EB53A38-8BD4-429C-BA6A-DF17C6AFFAF2}"/>
              </a:ext>
            </a:extLst>
          </p:cNvPr>
          <p:cNvSpPr>
            <a:spLocks noChangeArrowheads="1"/>
          </p:cNvSpPr>
          <p:nvPr/>
        </p:nvSpPr>
        <p:spPr bwMode="auto">
          <a:xfrm>
            <a:off x="56864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5" name="Rectangle 43">
            <a:extLst>
              <a:ext uri="{FF2B5EF4-FFF2-40B4-BE49-F238E27FC236}">
                <a16:creationId xmlns:a16="http://schemas.microsoft.com/office/drawing/2014/main" id="{86CC1155-B6E7-4072-ADBC-C77DE35414BC}"/>
              </a:ext>
            </a:extLst>
          </p:cNvPr>
          <p:cNvSpPr>
            <a:spLocks noChangeArrowheads="1"/>
          </p:cNvSpPr>
          <p:nvPr/>
        </p:nvSpPr>
        <p:spPr bwMode="auto">
          <a:xfrm>
            <a:off x="578961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56" name="Rectangle 44">
            <a:extLst>
              <a:ext uri="{FF2B5EF4-FFF2-40B4-BE49-F238E27FC236}">
                <a16:creationId xmlns:a16="http://schemas.microsoft.com/office/drawing/2014/main" id="{28DA5226-F211-4A5E-A3E8-06E751CAD43D}"/>
              </a:ext>
            </a:extLst>
          </p:cNvPr>
          <p:cNvSpPr>
            <a:spLocks noChangeArrowheads="1"/>
          </p:cNvSpPr>
          <p:nvPr/>
        </p:nvSpPr>
        <p:spPr bwMode="auto">
          <a:xfrm>
            <a:off x="5981700" y="13462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57" name="Rectangle 45">
            <a:extLst>
              <a:ext uri="{FF2B5EF4-FFF2-40B4-BE49-F238E27FC236}">
                <a16:creationId xmlns:a16="http://schemas.microsoft.com/office/drawing/2014/main" id="{56113B3F-E2AB-4616-BBFA-0FAC39E934DC}"/>
              </a:ext>
            </a:extLst>
          </p:cNvPr>
          <p:cNvSpPr>
            <a:spLocks noChangeArrowheads="1"/>
          </p:cNvSpPr>
          <p:nvPr/>
        </p:nvSpPr>
        <p:spPr bwMode="auto">
          <a:xfrm>
            <a:off x="7007225" y="1287463"/>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58" name="Rectangle 46">
            <a:extLst>
              <a:ext uri="{FF2B5EF4-FFF2-40B4-BE49-F238E27FC236}">
                <a16:creationId xmlns:a16="http://schemas.microsoft.com/office/drawing/2014/main" id="{678779E4-7CAF-42E9-B747-E77297E503BD}"/>
              </a:ext>
            </a:extLst>
          </p:cNvPr>
          <p:cNvSpPr>
            <a:spLocks noChangeArrowheads="1"/>
          </p:cNvSpPr>
          <p:nvPr/>
        </p:nvSpPr>
        <p:spPr bwMode="auto">
          <a:xfrm>
            <a:off x="7126288"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3</a:t>
            </a:r>
          </a:p>
        </p:txBody>
      </p:sp>
      <p:sp>
        <p:nvSpPr>
          <p:cNvPr id="59" name="Rectangle 47">
            <a:extLst>
              <a:ext uri="{FF2B5EF4-FFF2-40B4-BE49-F238E27FC236}">
                <a16:creationId xmlns:a16="http://schemas.microsoft.com/office/drawing/2014/main" id="{50CE6D7D-EFCF-499D-9BF9-F759BF7EE51D}"/>
              </a:ext>
            </a:extLst>
          </p:cNvPr>
          <p:cNvSpPr>
            <a:spLocks noChangeArrowheads="1"/>
          </p:cNvSpPr>
          <p:nvPr/>
        </p:nvSpPr>
        <p:spPr bwMode="auto">
          <a:xfrm>
            <a:off x="7307263" y="13462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60" name="Rectangle 48">
            <a:extLst>
              <a:ext uri="{FF2B5EF4-FFF2-40B4-BE49-F238E27FC236}">
                <a16:creationId xmlns:a16="http://schemas.microsoft.com/office/drawing/2014/main" id="{57BC76C9-3804-491B-8D7F-E6BFADE45A13}"/>
              </a:ext>
            </a:extLst>
          </p:cNvPr>
          <p:cNvSpPr>
            <a:spLocks noChangeArrowheads="1"/>
          </p:cNvSpPr>
          <p:nvPr/>
        </p:nvSpPr>
        <p:spPr bwMode="auto">
          <a:xfrm>
            <a:off x="3040063"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1" name="Rectangle 49">
            <a:extLst>
              <a:ext uri="{FF2B5EF4-FFF2-40B4-BE49-F238E27FC236}">
                <a16:creationId xmlns:a16="http://schemas.microsoft.com/office/drawing/2014/main" id="{A1F16FD9-1D38-494A-97FA-099DEF1A5FAA}"/>
              </a:ext>
            </a:extLst>
          </p:cNvPr>
          <p:cNvSpPr>
            <a:spLocks noChangeArrowheads="1"/>
          </p:cNvSpPr>
          <p:nvPr/>
        </p:nvSpPr>
        <p:spPr bwMode="auto">
          <a:xfrm>
            <a:off x="314483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62" name="Rectangle 50">
            <a:extLst>
              <a:ext uri="{FF2B5EF4-FFF2-40B4-BE49-F238E27FC236}">
                <a16:creationId xmlns:a16="http://schemas.microsoft.com/office/drawing/2014/main" id="{0455A2D4-CCFE-4B98-9087-53B22D75CE53}"/>
              </a:ext>
            </a:extLst>
          </p:cNvPr>
          <p:cNvSpPr>
            <a:spLocks noChangeArrowheads="1"/>
          </p:cNvSpPr>
          <p:nvPr/>
        </p:nvSpPr>
        <p:spPr bwMode="auto">
          <a:xfrm>
            <a:off x="33385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3" name="Rectangle 51">
            <a:extLst>
              <a:ext uri="{FF2B5EF4-FFF2-40B4-BE49-F238E27FC236}">
                <a16:creationId xmlns:a16="http://schemas.microsoft.com/office/drawing/2014/main" id="{3975F48B-DFF6-49E2-A2A6-3ED16B3FBACF}"/>
              </a:ext>
            </a:extLst>
          </p:cNvPr>
          <p:cNvSpPr>
            <a:spLocks noChangeArrowheads="1"/>
          </p:cNvSpPr>
          <p:nvPr/>
        </p:nvSpPr>
        <p:spPr bwMode="auto">
          <a:xfrm>
            <a:off x="4362450"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4" name="Rectangle 52">
            <a:extLst>
              <a:ext uri="{FF2B5EF4-FFF2-40B4-BE49-F238E27FC236}">
                <a16:creationId xmlns:a16="http://schemas.microsoft.com/office/drawing/2014/main" id="{8117ADDE-CDCF-4F56-8F0D-8A2561154465}"/>
              </a:ext>
            </a:extLst>
          </p:cNvPr>
          <p:cNvSpPr>
            <a:spLocks noChangeArrowheads="1"/>
          </p:cNvSpPr>
          <p:nvPr/>
        </p:nvSpPr>
        <p:spPr bwMode="auto">
          <a:xfrm>
            <a:off x="4467225"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65" name="Rectangle 53">
            <a:extLst>
              <a:ext uri="{FF2B5EF4-FFF2-40B4-BE49-F238E27FC236}">
                <a16:creationId xmlns:a16="http://schemas.microsoft.com/office/drawing/2014/main" id="{A07C0804-1FFC-403C-96FB-DF446674B6A2}"/>
              </a:ext>
            </a:extLst>
          </p:cNvPr>
          <p:cNvSpPr>
            <a:spLocks noChangeArrowheads="1"/>
          </p:cNvSpPr>
          <p:nvPr/>
        </p:nvSpPr>
        <p:spPr bwMode="auto">
          <a:xfrm>
            <a:off x="4660900" y="2084388"/>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6" name="Rectangle 54">
            <a:extLst>
              <a:ext uri="{FF2B5EF4-FFF2-40B4-BE49-F238E27FC236}">
                <a16:creationId xmlns:a16="http://schemas.microsoft.com/office/drawing/2014/main" id="{0B9AA29A-385C-4E38-AE2F-BA779886A7B0}"/>
              </a:ext>
            </a:extLst>
          </p:cNvPr>
          <p:cNvSpPr>
            <a:spLocks noChangeArrowheads="1"/>
          </p:cNvSpPr>
          <p:nvPr/>
        </p:nvSpPr>
        <p:spPr bwMode="auto">
          <a:xfrm>
            <a:off x="5684838" y="202565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67" name="Rectangle 55">
            <a:extLst>
              <a:ext uri="{FF2B5EF4-FFF2-40B4-BE49-F238E27FC236}">
                <a16:creationId xmlns:a16="http://schemas.microsoft.com/office/drawing/2014/main" id="{80D559E5-81E2-4005-B493-69965408F1EC}"/>
              </a:ext>
            </a:extLst>
          </p:cNvPr>
          <p:cNvSpPr>
            <a:spLocks noChangeArrowheads="1"/>
          </p:cNvSpPr>
          <p:nvPr/>
        </p:nvSpPr>
        <p:spPr bwMode="auto">
          <a:xfrm>
            <a:off x="5789613"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a:t>
            </a:r>
          </a:p>
        </p:txBody>
      </p:sp>
      <p:sp>
        <p:nvSpPr>
          <p:cNvPr id="68" name="Rectangle 56">
            <a:extLst>
              <a:ext uri="{FF2B5EF4-FFF2-40B4-BE49-F238E27FC236}">
                <a16:creationId xmlns:a16="http://schemas.microsoft.com/office/drawing/2014/main" id="{BBFB0C47-F16D-45B2-AC40-F841D3E579FB}"/>
              </a:ext>
            </a:extLst>
          </p:cNvPr>
          <p:cNvSpPr>
            <a:spLocks noChangeArrowheads="1"/>
          </p:cNvSpPr>
          <p:nvPr/>
        </p:nvSpPr>
        <p:spPr bwMode="auto">
          <a:xfrm>
            <a:off x="5983288" y="2084388"/>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69" name="Arc 57">
            <a:extLst>
              <a:ext uri="{FF2B5EF4-FFF2-40B4-BE49-F238E27FC236}">
                <a16:creationId xmlns:a16="http://schemas.microsoft.com/office/drawing/2014/main" id="{6865F5BA-62D2-4465-AFB1-D33875882635}"/>
              </a:ext>
            </a:extLst>
          </p:cNvPr>
          <p:cNvSpPr>
            <a:spLocks/>
          </p:cNvSpPr>
          <p:nvPr/>
        </p:nvSpPr>
        <p:spPr bwMode="auto">
          <a:xfrm>
            <a:off x="2781300" y="2146300"/>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58">
            <a:extLst>
              <a:ext uri="{FF2B5EF4-FFF2-40B4-BE49-F238E27FC236}">
                <a16:creationId xmlns:a16="http://schemas.microsoft.com/office/drawing/2014/main" id="{18ACC561-F75F-45F5-8082-49416935A9AE}"/>
              </a:ext>
            </a:extLst>
          </p:cNvPr>
          <p:cNvSpPr>
            <a:spLocks noChangeShapeType="1"/>
          </p:cNvSpPr>
          <p:nvPr/>
        </p:nvSpPr>
        <p:spPr bwMode="auto">
          <a:xfrm flipV="1">
            <a:off x="2828925"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Arc 59">
            <a:extLst>
              <a:ext uri="{FF2B5EF4-FFF2-40B4-BE49-F238E27FC236}">
                <a16:creationId xmlns:a16="http://schemas.microsoft.com/office/drawing/2014/main" id="{D5968F98-5DA3-4361-939F-895D358375F2}"/>
              </a:ext>
            </a:extLst>
          </p:cNvPr>
          <p:cNvSpPr>
            <a:spLocks/>
          </p:cNvSpPr>
          <p:nvPr/>
        </p:nvSpPr>
        <p:spPr bwMode="auto">
          <a:xfrm>
            <a:off x="4102100" y="2146300"/>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60">
            <a:extLst>
              <a:ext uri="{FF2B5EF4-FFF2-40B4-BE49-F238E27FC236}">
                <a16:creationId xmlns:a16="http://schemas.microsoft.com/office/drawing/2014/main" id="{E84CC703-1EB3-4EC2-A0BD-61EF6BA0EF83}"/>
              </a:ext>
            </a:extLst>
          </p:cNvPr>
          <p:cNvSpPr>
            <a:spLocks noChangeShapeType="1"/>
          </p:cNvSpPr>
          <p:nvPr/>
        </p:nvSpPr>
        <p:spPr bwMode="auto">
          <a:xfrm flipV="1">
            <a:off x="4151313"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Arc 61">
            <a:extLst>
              <a:ext uri="{FF2B5EF4-FFF2-40B4-BE49-F238E27FC236}">
                <a16:creationId xmlns:a16="http://schemas.microsoft.com/office/drawing/2014/main" id="{15162481-C26A-4D89-B956-DDDDD0971CA4}"/>
              </a:ext>
            </a:extLst>
          </p:cNvPr>
          <p:cNvSpPr>
            <a:spLocks/>
          </p:cNvSpPr>
          <p:nvPr/>
        </p:nvSpPr>
        <p:spPr bwMode="auto">
          <a:xfrm>
            <a:off x="5424488" y="2146300"/>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2">
            <a:extLst>
              <a:ext uri="{FF2B5EF4-FFF2-40B4-BE49-F238E27FC236}">
                <a16:creationId xmlns:a16="http://schemas.microsoft.com/office/drawing/2014/main" id="{4CAB5C43-3A24-45F9-9BFF-B5415BCCA410}"/>
              </a:ext>
            </a:extLst>
          </p:cNvPr>
          <p:cNvSpPr>
            <a:spLocks noChangeShapeType="1"/>
          </p:cNvSpPr>
          <p:nvPr/>
        </p:nvSpPr>
        <p:spPr bwMode="auto">
          <a:xfrm>
            <a:off x="7534275" y="1136650"/>
            <a:ext cx="0" cy="20558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63">
            <a:extLst>
              <a:ext uri="{FF2B5EF4-FFF2-40B4-BE49-F238E27FC236}">
                <a16:creationId xmlns:a16="http://schemas.microsoft.com/office/drawing/2014/main" id="{1CFFC9CB-05CB-44D3-B63F-F75CCF8EEAEE}"/>
              </a:ext>
            </a:extLst>
          </p:cNvPr>
          <p:cNvSpPr>
            <a:spLocks noChangeShapeType="1"/>
          </p:cNvSpPr>
          <p:nvPr/>
        </p:nvSpPr>
        <p:spPr bwMode="auto">
          <a:xfrm>
            <a:off x="2835275" y="3192463"/>
            <a:ext cx="4719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Rectangle 64">
            <a:extLst>
              <a:ext uri="{FF2B5EF4-FFF2-40B4-BE49-F238E27FC236}">
                <a16:creationId xmlns:a16="http://schemas.microsoft.com/office/drawing/2014/main" id="{B1027A7C-0893-45C3-8F45-AE874AB279A5}"/>
              </a:ext>
            </a:extLst>
          </p:cNvPr>
          <p:cNvSpPr>
            <a:spLocks noChangeArrowheads="1"/>
          </p:cNvSpPr>
          <p:nvPr/>
        </p:nvSpPr>
        <p:spPr bwMode="auto">
          <a:xfrm>
            <a:off x="2366963" y="3654425"/>
            <a:ext cx="8461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7" name="Rectangle 65">
            <a:extLst>
              <a:ext uri="{FF2B5EF4-FFF2-40B4-BE49-F238E27FC236}">
                <a16:creationId xmlns:a16="http://schemas.microsoft.com/office/drawing/2014/main" id="{A85F8A41-F4BC-4ADD-92F0-C52B27308C29}"/>
              </a:ext>
            </a:extLst>
          </p:cNvPr>
          <p:cNvSpPr>
            <a:spLocks noChangeArrowheads="1"/>
          </p:cNvSpPr>
          <p:nvPr/>
        </p:nvSpPr>
        <p:spPr bwMode="auto">
          <a:xfrm>
            <a:off x="2366963" y="3816350"/>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78" name="Rectangle 66">
            <a:extLst>
              <a:ext uri="{FF2B5EF4-FFF2-40B4-BE49-F238E27FC236}">
                <a16:creationId xmlns:a16="http://schemas.microsoft.com/office/drawing/2014/main" id="{4C0626E5-3BA3-4A1B-8EBA-E3511E9D8662}"/>
              </a:ext>
            </a:extLst>
          </p:cNvPr>
          <p:cNvSpPr>
            <a:spLocks noChangeArrowheads="1"/>
          </p:cNvSpPr>
          <p:nvPr/>
        </p:nvSpPr>
        <p:spPr bwMode="auto">
          <a:xfrm>
            <a:off x="3544888" y="3654425"/>
            <a:ext cx="10747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79" name="Rectangle 67">
            <a:extLst>
              <a:ext uri="{FF2B5EF4-FFF2-40B4-BE49-F238E27FC236}">
                <a16:creationId xmlns:a16="http://schemas.microsoft.com/office/drawing/2014/main" id="{BF9957AD-32CB-4F69-A360-54D3DAB6E241}"/>
              </a:ext>
            </a:extLst>
          </p:cNvPr>
          <p:cNvSpPr>
            <a:spLocks noChangeArrowheads="1"/>
          </p:cNvSpPr>
          <p:nvPr/>
        </p:nvSpPr>
        <p:spPr bwMode="auto">
          <a:xfrm>
            <a:off x="3544888" y="381635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 + 1</a:t>
            </a:r>
          </a:p>
        </p:txBody>
      </p:sp>
      <p:sp>
        <p:nvSpPr>
          <p:cNvPr id="80" name="Rectangle 68">
            <a:extLst>
              <a:ext uri="{FF2B5EF4-FFF2-40B4-BE49-F238E27FC236}">
                <a16:creationId xmlns:a16="http://schemas.microsoft.com/office/drawing/2014/main" id="{6EEA55A9-7B51-47BD-A0A0-7D62DF979C48}"/>
              </a:ext>
            </a:extLst>
          </p:cNvPr>
          <p:cNvSpPr>
            <a:spLocks noChangeArrowheads="1"/>
          </p:cNvSpPr>
          <p:nvPr/>
        </p:nvSpPr>
        <p:spPr bwMode="auto">
          <a:xfrm>
            <a:off x="4868863" y="3654425"/>
            <a:ext cx="10826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M[AR]</a:t>
            </a:r>
          </a:p>
        </p:txBody>
      </p:sp>
      <p:sp>
        <p:nvSpPr>
          <p:cNvPr id="81" name="Rectangle 69">
            <a:extLst>
              <a:ext uri="{FF2B5EF4-FFF2-40B4-BE49-F238E27FC236}">
                <a16:creationId xmlns:a16="http://schemas.microsoft.com/office/drawing/2014/main" id="{E3A12505-7EB4-46C2-BD8E-2D21868E2739}"/>
              </a:ext>
            </a:extLst>
          </p:cNvPr>
          <p:cNvSpPr>
            <a:spLocks noChangeArrowheads="1"/>
          </p:cNvSpPr>
          <p:nvPr/>
        </p:nvSpPr>
        <p:spPr bwMode="auto">
          <a:xfrm>
            <a:off x="2251075" y="3597275"/>
            <a:ext cx="1141413"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2" name="Rectangle 70">
            <a:extLst>
              <a:ext uri="{FF2B5EF4-FFF2-40B4-BE49-F238E27FC236}">
                <a16:creationId xmlns:a16="http://schemas.microsoft.com/office/drawing/2014/main" id="{E694CDB9-D308-41C2-AB0B-3FF02299A82A}"/>
              </a:ext>
            </a:extLst>
          </p:cNvPr>
          <p:cNvSpPr>
            <a:spLocks noChangeArrowheads="1"/>
          </p:cNvSpPr>
          <p:nvPr/>
        </p:nvSpPr>
        <p:spPr bwMode="auto">
          <a:xfrm>
            <a:off x="3573463" y="3597275"/>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1">
            <a:extLst>
              <a:ext uri="{FF2B5EF4-FFF2-40B4-BE49-F238E27FC236}">
                <a16:creationId xmlns:a16="http://schemas.microsoft.com/office/drawing/2014/main" id="{6F438990-94EE-40C7-9809-3F94FEF453E8}"/>
              </a:ext>
            </a:extLst>
          </p:cNvPr>
          <p:cNvSpPr>
            <a:spLocks noChangeArrowheads="1"/>
          </p:cNvSpPr>
          <p:nvPr/>
        </p:nvSpPr>
        <p:spPr bwMode="auto">
          <a:xfrm>
            <a:off x="4897438" y="3597275"/>
            <a:ext cx="1139825" cy="3175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4" name="Arc 72">
            <a:extLst>
              <a:ext uri="{FF2B5EF4-FFF2-40B4-BE49-F238E27FC236}">
                <a16:creationId xmlns:a16="http://schemas.microsoft.com/office/drawing/2014/main" id="{E953C100-6CEA-4B24-A132-95BB671D6C30}"/>
              </a:ext>
            </a:extLst>
          </p:cNvPr>
          <p:cNvSpPr>
            <a:spLocks/>
          </p:cNvSpPr>
          <p:nvPr/>
        </p:nvSpPr>
        <p:spPr bwMode="auto">
          <a:xfrm>
            <a:off x="2781300" y="3470275"/>
            <a:ext cx="96838" cy="111125"/>
          </a:xfrm>
          <a:custGeom>
            <a:avLst/>
            <a:gdLst>
              <a:gd name="T0" fmla="*/ 0 w 17255"/>
              <a:gd name="T1" fmla="*/ 251919 h 21600"/>
              <a:gd name="T2" fmla="*/ 3050052 w 17255"/>
              <a:gd name="T3" fmla="*/ 237761 h 21600"/>
              <a:gd name="T4" fmla="*/ 154597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73">
            <a:extLst>
              <a:ext uri="{FF2B5EF4-FFF2-40B4-BE49-F238E27FC236}">
                <a16:creationId xmlns:a16="http://schemas.microsoft.com/office/drawing/2014/main" id="{3E83DF3C-B731-4EB2-933E-052D388CFD71}"/>
              </a:ext>
            </a:extLst>
          </p:cNvPr>
          <p:cNvSpPr>
            <a:spLocks noChangeShapeType="1"/>
          </p:cNvSpPr>
          <p:nvPr/>
        </p:nvSpPr>
        <p:spPr bwMode="auto">
          <a:xfrm flipV="1">
            <a:off x="2828925"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Arc 74">
            <a:extLst>
              <a:ext uri="{FF2B5EF4-FFF2-40B4-BE49-F238E27FC236}">
                <a16:creationId xmlns:a16="http://schemas.microsoft.com/office/drawing/2014/main" id="{9B15BE07-025B-4B12-8C79-0DC5866FD394}"/>
              </a:ext>
            </a:extLst>
          </p:cNvPr>
          <p:cNvSpPr>
            <a:spLocks/>
          </p:cNvSpPr>
          <p:nvPr/>
        </p:nvSpPr>
        <p:spPr bwMode="auto">
          <a:xfrm>
            <a:off x="4102100" y="3470275"/>
            <a:ext cx="100013" cy="111125"/>
          </a:xfrm>
          <a:custGeom>
            <a:avLst/>
            <a:gdLst>
              <a:gd name="T0" fmla="*/ 0 w 17255"/>
              <a:gd name="T1" fmla="*/ 251919 h 21600"/>
              <a:gd name="T2" fmla="*/ 3360002 w 17255"/>
              <a:gd name="T3" fmla="*/ 237761 h 21600"/>
              <a:gd name="T4" fmla="*/ 1703067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75">
            <a:extLst>
              <a:ext uri="{FF2B5EF4-FFF2-40B4-BE49-F238E27FC236}">
                <a16:creationId xmlns:a16="http://schemas.microsoft.com/office/drawing/2014/main" id="{78AC94D1-B4FD-46C4-90F8-A7C7F43BEA52}"/>
              </a:ext>
            </a:extLst>
          </p:cNvPr>
          <p:cNvSpPr>
            <a:spLocks noChangeShapeType="1"/>
          </p:cNvSpPr>
          <p:nvPr/>
        </p:nvSpPr>
        <p:spPr bwMode="auto">
          <a:xfrm flipV="1">
            <a:off x="415131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6">
            <a:extLst>
              <a:ext uri="{FF2B5EF4-FFF2-40B4-BE49-F238E27FC236}">
                <a16:creationId xmlns:a16="http://schemas.microsoft.com/office/drawing/2014/main" id="{04868373-3BE8-4077-903A-382FB5579A74}"/>
              </a:ext>
            </a:extLst>
          </p:cNvPr>
          <p:cNvSpPr>
            <a:spLocks/>
          </p:cNvSpPr>
          <p:nvPr/>
        </p:nvSpPr>
        <p:spPr bwMode="auto">
          <a:xfrm>
            <a:off x="5424488" y="3470275"/>
            <a:ext cx="100012" cy="111125"/>
          </a:xfrm>
          <a:custGeom>
            <a:avLst/>
            <a:gdLst>
              <a:gd name="T0" fmla="*/ 0 w 17255"/>
              <a:gd name="T1" fmla="*/ 251919 h 21600"/>
              <a:gd name="T2" fmla="*/ 3359899 w 17255"/>
              <a:gd name="T3" fmla="*/ 237761 h 21600"/>
              <a:gd name="T4" fmla="*/ 1703033 w 17255"/>
              <a:gd name="T5" fmla="*/ 2941222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77">
            <a:extLst>
              <a:ext uri="{FF2B5EF4-FFF2-40B4-BE49-F238E27FC236}">
                <a16:creationId xmlns:a16="http://schemas.microsoft.com/office/drawing/2014/main" id="{DAD7BDAC-AE4C-4F08-8389-9F07A127FF4E}"/>
              </a:ext>
            </a:extLst>
          </p:cNvPr>
          <p:cNvSpPr>
            <a:spLocks noChangeArrowheads="1"/>
          </p:cNvSpPr>
          <p:nvPr/>
        </p:nvSpPr>
        <p:spPr bwMode="auto">
          <a:xfrm>
            <a:off x="2586038" y="2995613"/>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90" name="Rectangle 78">
            <a:extLst>
              <a:ext uri="{FF2B5EF4-FFF2-40B4-BE49-F238E27FC236}">
                <a16:creationId xmlns:a16="http://schemas.microsoft.com/office/drawing/2014/main" id="{0935292F-D580-4D34-AE90-BBD4F50000E7}"/>
              </a:ext>
            </a:extLst>
          </p:cNvPr>
          <p:cNvSpPr>
            <a:spLocks noChangeArrowheads="1"/>
          </p:cNvSpPr>
          <p:nvPr/>
        </p:nvSpPr>
        <p:spPr bwMode="auto">
          <a:xfrm>
            <a:off x="3767138" y="2995613"/>
            <a:ext cx="501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BSA</a:t>
            </a:r>
          </a:p>
        </p:txBody>
      </p:sp>
      <p:sp>
        <p:nvSpPr>
          <p:cNvPr id="91" name="Rectangle 79">
            <a:extLst>
              <a:ext uri="{FF2B5EF4-FFF2-40B4-BE49-F238E27FC236}">
                <a16:creationId xmlns:a16="http://schemas.microsoft.com/office/drawing/2014/main" id="{5192EFCE-B01F-4F5E-B490-C091CC8A8F4D}"/>
              </a:ext>
            </a:extLst>
          </p:cNvPr>
          <p:cNvSpPr>
            <a:spLocks noChangeArrowheads="1"/>
          </p:cNvSpPr>
          <p:nvPr/>
        </p:nvSpPr>
        <p:spPr bwMode="auto">
          <a:xfrm>
            <a:off x="5310188" y="2995613"/>
            <a:ext cx="4191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ISZ</a:t>
            </a:r>
          </a:p>
        </p:txBody>
      </p:sp>
      <p:sp>
        <p:nvSpPr>
          <p:cNvPr id="92" name="Rectangle 80">
            <a:extLst>
              <a:ext uri="{FF2B5EF4-FFF2-40B4-BE49-F238E27FC236}">
                <a16:creationId xmlns:a16="http://schemas.microsoft.com/office/drawing/2014/main" id="{205CED24-E83B-49BD-864B-44A4B1116997}"/>
              </a:ext>
            </a:extLst>
          </p:cNvPr>
          <p:cNvSpPr>
            <a:spLocks noChangeArrowheads="1"/>
          </p:cNvSpPr>
          <p:nvPr/>
        </p:nvSpPr>
        <p:spPr bwMode="auto">
          <a:xfrm>
            <a:off x="3040063"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3" name="Rectangle 81">
            <a:extLst>
              <a:ext uri="{FF2B5EF4-FFF2-40B4-BE49-F238E27FC236}">
                <a16:creationId xmlns:a16="http://schemas.microsoft.com/office/drawing/2014/main" id="{4716680C-74D0-43F8-8A79-57F8C7F196CA}"/>
              </a:ext>
            </a:extLst>
          </p:cNvPr>
          <p:cNvSpPr>
            <a:spLocks noChangeArrowheads="1"/>
          </p:cNvSpPr>
          <p:nvPr/>
        </p:nvSpPr>
        <p:spPr bwMode="auto">
          <a:xfrm>
            <a:off x="314483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4" name="Rectangle 82">
            <a:extLst>
              <a:ext uri="{FF2B5EF4-FFF2-40B4-BE49-F238E27FC236}">
                <a16:creationId xmlns:a16="http://schemas.microsoft.com/office/drawing/2014/main" id="{DE1915FB-C35E-42C3-BA77-93E8436AEDE4}"/>
              </a:ext>
            </a:extLst>
          </p:cNvPr>
          <p:cNvSpPr>
            <a:spLocks noChangeArrowheads="1"/>
          </p:cNvSpPr>
          <p:nvPr/>
        </p:nvSpPr>
        <p:spPr bwMode="auto">
          <a:xfrm>
            <a:off x="33385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5" name="Rectangle 83">
            <a:extLst>
              <a:ext uri="{FF2B5EF4-FFF2-40B4-BE49-F238E27FC236}">
                <a16:creationId xmlns:a16="http://schemas.microsoft.com/office/drawing/2014/main" id="{7A20293B-AFE6-483E-BFF8-66A0E0EC90D0}"/>
              </a:ext>
            </a:extLst>
          </p:cNvPr>
          <p:cNvSpPr>
            <a:spLocks noChangeArrowheads="1"/>
          </p:cNvSpPr>
          <p:nvPr/>
        </p:nvSpPr>
        <p:spPr bwMode="auto">
          <a:xfrm>
            <a:off x="4362450"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6" name="Rectangle 84">
            <a:extLst>
              <a:ext uri="{FF2B5EF4-FFF2-40B4-BE49-F238E27FC236}">
                <a16:creationId xmlns:a16="http://schemas.microsoft.com/office/drawing/2014/main" id="{596FBCCB-EEC4-45D4-A9FC-865DB2725D07}"/>
              </a:ext>
            </a:extLst>
          </p:cNvPr>
          <p:cNvSpPr>
            <a:spLocks noChangeArrowheads="1"/>
          </p:cNvSpPr>
          <p:nvPr/>
        </p:nvSpPr>
        <p:spPr bwMode="auto">
          <a:xfrm>
            <a:off x="4467225"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97" name="Rectangle 85">
            <a:extLst>
              <a:ext uri="{FF2B5EF4-FFF2-40B4-BE49-F238E27FC236}">
                <a16:creationId xmlns:a16="http://schemas.microsoft.com/office/drawing/2014/main" id="{F663B127-5C19-4324-B894-C8F61F50BB75}"/>
              </a:ext>
            </a:extLst>
          </p:cNvPr>
          <p:cNvSpPr>
            <a:spLocks noChangeArrowheads="1"/>
          </p:cNvSpPr>
          <p:nvPr/>
        </p:nvSpPr>
        <p:spPr bwMode="auto">
          <a:xfrm>
            <a:off x="4660900" y="3406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98" name="Rectangle 86">
            <a:extLst>
              <a:ext uri="{FF2B5EF4-FFF2-40B4-BE49-F238E27FC236}">
                <a16:creationId xmlns:a16="http://schemas.microsoft.com/office/drawing/2014/main" id="{A92A9B96-41B2-45B6-97A4-AA8E9F83DB7F}"/>
              </a:ext>
            </a:extLst>
          </p:cNvPr>
          <p:cNvSpPr>
            <a:spLocks noChangeArrowheads="1"/>
          </p:cNvSpPr>
          <p:nvPr/>
        </p:nvSpPr>
        <p:spPr bwMode="auto">
          <a:xfrm>
            <a:off x="5684838" y="334803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99" name="Rectangle 87">
            <a:extLst>
              <a:ext uri="{FF2B5EF4-FFF2-40B4-BE49-F238E27FC236}">
                <a16:creationId xmlns:a16="http://schemas.microsoft.com/office/drawing/2014/main" id="{1881088C-224C-4744-ACE9-34FDDAB4E2A9}"/>
              </a:ext>
            </a:extLst>
          </p:cNvPr>
          <p:cNvSpPr>
            <a:spLocks noChangeArrowheads="1"/>
          </p:cNvSpPr>
          <p:nvPr/>
        </p:nvSpPr>
        <p:spPr bwMode="auto">
          <a:xfrm>
            <a:off x="5789613"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00" name="Rectangle 88">
            <a:extLst>
              <a:ext uri="{FF2B5EF4-FFF2-40B4-BE49-F238E27FC236}">
                <a16:creationId xmlns:a16="http://schemas.microsoft.com/office/drawing/2014/main" id="{DE8E31BB-7AF2-4B98-A476-48EF1A430E7D}"/>
              </a:ext>
            </a:extLst>
          </p:cNvPr>
          <p:cNvSpPr>
            <a:spLocks noChangeArrowheads="1"/>
          </p:cNvSpPr>
          <p:nvPr/>
        </p:nvSpPr>
        <p:spPr bwMode="auto">
          <a:xfrm>
            <a:off x="5983288" y="3406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4</a:t>
            </a:r>
          </a:p>
        </p:txBody>
      </p:sp>
      <p:sp>
        <p:nvSpPr>
          <p:cNvPr id="101" name="Arc 89">
            <a:extLst>
              <a:ext uri="{FF2B5EF4-FFF2-40B4-BE49-F238E27FC236}">
                <a16:creationId xmlns:a16="http://schemas.microsoft.com/office/drawing/2014/main" id="{6A37EC3E-0B02-4F9A-994F-4C0E8D2727EC}"/>
              </a:ext>
            </a:extLst>
          </p:cNvPr>
          <p:cNvSpPr>
            <a:spLocks/>
          </p:cNvSpPr>
          <p:nvPr/>
        </p:nvSpPr>
        <p:spPr bwMode="auto">
          <a:xfrm>
            <a:off x="4102100" y="4337050"/>
            <a:ext cx="100013" cy="112713"/>
          </a:xfrm>
          <a:custGeom>
            <a:avLst/>
            <a:gdLst>
              <a:gd name="T0" fmla="*/ 0 w 17255"/>
              <a:gd name="T1" fmla="*/ 262872 h 21600"/>
              <a:gd name="T2" fmla="*/ 3360002 w 17255"/>
              <a:gd name="T3" fmla="*/ 248089 h 21600"/>
              <a:gd name="T4" fmla="*/ 1703067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90">
            <a:extLst>
              <a:ext uri="{FF2B5EF4-FFF2-40B4-BE49-F238E27FC236}">
                <a16:creationId xmlns:a16="http://schemas.microsoft.com/office/drawing/2014/main" id="{70A8EDE4-FBAE-4C27-B9B6-F422E564DB15}"/>
              </a:ext>
            </a:extLst>
          </p:cNvPr>
          <p:cNvSpPr>
            <a:spLocks noChangeShapeType="1"/>
          </p:cNvSpPr>
          <p:nvPr/>
        </p:nvSpPr>
        <p:spPr bwMode="auto">
          <a:xfrm flipV="1">
            <a:off x="4151313" y="404336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Rectangle 91">
            <a:extLst>
              <a:ext uri="{FF2B5EF4-FFF2-40B4-BE49-F238E27FC236}">
                <a16:creationId xmlns:a16="http://schemas.microsoft.com/office/drawing/2014/main" id="{606C75AB-5E2A-4727-BFD7-99959032A8ED}"/>
              </a:ext>
            </a:extLst>
          </p:cNvPr>
          <p:cNvSpPr>
            <a:spLocks noChangeArrowheads="1"/>
          </p:cNvSpPr>
          <p:nvPr/>
        </p:nvSpPr>
        <p:spPr bwMode="auto">
          <a:xfrm>
            <a:off x="4868863" y="4521200"/>
            <a:ext cx="11128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 + 1</a:t>
            </a:r>
          </a:p>
        </p:txBody>
      </p:sp>
      <p:sp>
        <p:nvSpPr>
          <p:cNvPr id="104" name="Rectangle 92">
            <a:extLst>
              <a:ext uri="{FF2B5EF4-FFF2-40B4-BE49-F238E27FC236}">
                <a16:creationId xmlns:a16="http://schemas.microsoft.com/office/drawing/2014/main" id="{4A84CF05-9FA2-494B-840F-26E46F79BD3D}"/>
              </a:ext>
            </a:extLst>
          </p:cNvPr>
          <p:cNvSpPr>
            <a:spLocks noChangeArrowheads="1"/>
          </p:cNvSpPr>
          <p:nvPr/>
        </p:nvSpPr>
        <p:spPr bwMode="auto">
          <a:xfrm>
            <a:off x="3573463" y="4464050"/>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5" name="Rectangle 93">
            <a:extLst>
              <a:ext uri="{FF2B5EF4-FFF2-40B4-BE49-F238E27FC236}">
                <a16:creationId xmlns:a16="http://schemas.microsoft.com/office/drawing/2014/main" id="{10659B80-F8DF-462A-A18B-EECE6A63020F}"/>
              </a:ext>
            </a:extLst>
          </p:cNvPr>
          <p:cNvSpPr>
            <a:spLocks noChangeArrowheads="1"/>
          </p:cNvSpPr>
          <p:nvPr/>
        </p:nvSpPr>
        <p:spPr bwMode="auto">
          <a:xfrm>
            <a:off x="4897438" y="4464050"/>
            <a:ext cx="1139825" cy="304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06" name="Rectangle 94">
            <a:extLst>
              <a:ext uri="{FF2B5EF4-FFF2-40B4-BE49-F238E27FC236}">
                <a16:creationId xmlns:a16="http://schemas.microsoft.com/office/drawing/2014/main" id="{60024CA8-1A79-4FE2-AD3A-AE541549E169}"/>
              </a:ext>
            </a:extLst>
          </p:cNvPr>
          <p:cNvSpPr>
            <a:spLocks noChangeArrowheads="1"/>
          </p:cNvSpPr>
          <p:nvPr/>
        </p:nvSpPr>
        <p:spPr bwMode="auto">
          <a:xfrm>
            <a:off x="4362450"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07" name="Rectangle 95">
            <a:extLst>
              <a:ext uri="{FF2B5EF4-FFF2-40B4-BE49-F238E27FC236}">
                <a16:creationId xmlns:a16="http://schemas.microsoft.com/office/drawing/2014/main" id="{61FD3BA8-FECD-4062-9537-3E4238EE5F8B}"/>
              </a:ext>
            </a:extLst>
          </p:cNvPr>
          <p:cNvSpPr>
            <a:spLocks noChangeArrowheads="1"/>
          </p:cNvSpPr>
          <p:nvPr/>
        </p:nvSpPr>
        <p:spPr bwMode="auto">
          <a:xfrm>
            <a:off x="4467225"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8" name="Rectangle 96">
            <a:extLst>
              <a:ext uri="{FF2B5EF4-FFF2-40B4-BE49-F238E27FC236}">
                <a16:creationId xmlns:a16="http://schemas.microsoft.com/office/drawing/2014/main" id="{7CAD95F0-F23E-46D9-9DB2-CB1CBD70B756}"/>
              </a:ext>
            </a:extLst>
          </p:cNvPr>
          <p:cNvSpPr>
            <a:spLocks noChangeArrowheads="1"/>
          </p:cNvSpPr>
          <p:nvPr/>
        </p:nvSpPr>
        <p:spPr bwMode="auto">
          <a:xfrm>
            <a:off x="4660900" y="4271963"/>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09" name="Rectangle 97">
            <a:extLst>
              <a:ext uri="{FF2B5EF4-FFF2-40B4-BE49-F238E27FC236}">
                <a16:creationId xmlns:a16="http://schemas.microsoft.com/office/drawing/2014/main" id="{5D34B96A-E314-4E65-8705-E3A9CF6E6608}"/>
              </a:ext>
            </a:extLst>
          </p:cNvPr>
          <p:cNvSpPr>
            <a:spLocks noChangeArrowheads="1"/>
          </p:cNvSpPr>
          <p:nvPr/>
        </p:nvSpPr>
        <p:spPr bwMode="auto">
          <a:xfrm>
            <a:off x="5684838" y="4216400"/>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10" name="Rectangle 98">
            <a:extLst>
              <a:ext uri="{FF2B5EF4-FFF2-40B4-BE49-F238E27FC236}">
                <a16:creationId xmlns:a16="http://schemas.microsoft.com/office/drawing/2014/main" id="{0B66DC4B-FC74-4A82-953D-BE77425F0232}"/>
              </a:ext>
            </a:extLst>
          </p:cNvPr>
          <p:cNvSpPr>
            <a:spLocks noChangeArrowheads="1"/>
          </p:cNvSpPr>
          <p:nvPr/>
        </p:nvSpPr>
        <p:spPr bwMode="auto">
          <a:xfrm>
            <a:off x="5789613"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11" name="Rectangle 99">
            <a:extLst>
              <a:ext uri="{FF2B5EF4-FFF2-40B4-BE49-F238E27FC236}">
                <a16:creationId xmlns:a16="http://schemas.microsoft.com/office/drawing/2014/main" id="{731315D7-16F2-46A0-9BB0-E1C3F51C0529}"/>
              </a:ext>
            </a:extLst>
          </p:cNvPr>
          <p:cNvSpPr>
            <a:spLocks noChangeArrowheads="1"/>
          </p:cNvSpPr>
          <p:nvPr/>
        </p:nvSpPr>
        <p:spPr bwMode="auto">
          <a:xfrm>
            <a:off x="5983288" y="4271963"/>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5</a:t>
            </a:r>
          </a:p>
        </p:txBody>
      </p:sp>
      <p:sp>
        <p:nvSpPr>
          <p:cNvPr id="112" name="Arc 100">
            <a:extLst>
              <a:ext uri="{FF2B5EF4-FFF2-40B4-BE49-F238E27FC236}">
                <a16:creationId xmlns:a16="http://schemas.microsoft.com/office/drawing/2014/main" id="{B74B7E64-FC7F-44F7-B678-F3AC255A9AB5}"/>
              </a:ext>
            </a:extLst>
          </p:cNvPr>
          <p:cNvSpPr>
            <a:spLocks/>
          </p:cNvSpPr>
          <p:nvPr/>
        </p:nvSpPr>
        <p:spPr bwMode="auto">
          <a:xfrm>
            <a:off x="5424488" y="5062538"/>
            <a:ext cx="100012" cy="112712"/>
          </a:xfrm>
          <a:custGeom>
            <a:avLst/>
            <a:gdLst>
              <a:gd name="T0" fmla="*/ 0 w 17255"/>
              <a:gd name="T1" fmla="*/ 262869 h 21600"/>
              <a:gd name="T2" fmla="*/ 3359899 w 17255"/>
              <a:gd name="T3" fmla="*/ 248086 h 21600"/>
              <a:gd name="T4" fmla="*/ 1703033 w 17255"/>
              <a:gd name="T5" fmla="*/ 306904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Rectangle 101">
            <a:extLst>
              <a:ext uri="{FF2B5EF4-FFF2-40B4-BE49-F238E27FC236}">
                <a16:creationId xmlns:a16="http://schemas.microsoft.com/office/drawing/2014/main" id="{61EF1377-4379-41C8-8331-6ED31624B2F8}"/>
              </a:ext>
            </a:extLst>
          </p:cNvPr>
          <p:cNvSpPr>
            <a:spLocks noChangeArrowheads="1"/>
          </p:cNvSpPr>
          <p:nvPr/>
        </p:nvSpPr>
        <p:spPr bwMode="auto">
          <a:xfrm>
            <a:off x="3689350" y="4521200"/>
            <a:ext cx="8461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AR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4" name="Rectangle 102">
            <a:extLst>
              <a:ext uri="{FF2B5EF4-FFF2-40B4-BE49-F238E27FC236}">
                <a16:creationId xmlns:a16="http://schemas.microsoft.com/office/drawing/2014/main" id="{07A51286-316F-43DA-8414-ADCD99CCDA42}"/>
              </a:ext>
            </a:extLst>
          </p:cNvPr>
          <p:cNvSpPr>
            <a:spLocks noChangeArrowheads="1"/>
          </p:cNvSpPr>
          <p:nvPr/>
        </p:nvSpPr>
        <p:spPr bwMode="auto">
          <a:xfrm>
            <a:off x="3689350" y="4684713"/>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15" name="Arc 103">
            <a:extLst>
              <a:ext uri="{FF2B5EF4-FFF2-40B4-BE49-F238E27FC236}">
                <a16:creationId xmlns:a16="http://schemas.microsoft.com/office/drawing/2014/main" id="{E8469114-9906-4D19-8D4F-B7AFFA0A527C}"/>
              </a:ext>
            </a:extLst>
          </p:cNvPr>
          <p:cNvSpPr>
            <a:spLocks/>
          </p:cNvSpPr>
          <p:nvPr/>
        </p:nvSpPr>
        <p:spPr bwMode="auto">
          <a:xfrm>
            <a:off x="5424488" y="4337050"/>
            <a:ext cx="100012" cy="112713"/>
          </a:xfrm>
          <a:custGeom>
            <a:avLst/>
            <a:gdLst>
              <a:gd name="T0" fmla="*/ 0 w 17255"/>
              <a:gd name="T1" fmla="*/ 262872 h 21600"/>
              <a:gd name="T2" fmla="*/ 3359899 w 17255"/>
              <a:gd name="T3" fmla="*/ 248089 h 21600"/>
              <a:gd name="T4" fmla="*/ 1703033 w 17255"/>
              <a:gd name="T5" fmla="*/ 3069123 h 21600"/>
              <a:gd name="T6" fmla="*/ 0 60000 65536"/>
              <a:gd name="T7" fmla="*/ 0 60000 65536"/>
              <a:gd name="T8" fmla="*/ 0 60000 65536"/>
            </a:gdLst>
            <a:ahLst/>
            <a:cxnLst>
              <a:cxn ang="T6">
                <a:pos x="T0" y="T1"/>
              </a:cxn>
              <a:cxn ang="T7">
                <a:pos x="T2" y="T3"/>
              </a:cxn>
              <a:cxn ang="T8">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lnTo>
                  <a:pt x="-1" y="1849"/>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Rectangle 104">
            <a:extLst>
              <a:ext uri="{FF2B5EF4-FFF2-40B4-BE49-F238E27FC236}">
                <a16:creationId xmlns:a16="http://schemas.microsoft.com/office/drawing/2014/main" id="{A8257C49-B72F-49A0-B089-236C0A6D5C3D}"/>
              </a:ext>
            </a:extLst>
          </p:cNvPr>
          <p:cNvSpPr>
            <a:spLocks noChangeArrowheads="1"/>
          </p:cNvSpPr>
          <p:nvPr/>
        </p:nvSpPr>
        <p:spPr bwMode="auto">
          <a:xfrm>
            <a:off x="4779963" y="5187950"/>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M[AR]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DR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7" name="Rectangle 105">
            <a:extLst>
              <a:ext uri="{FF2B5EF4-FFF2-40B4-BE49-F238E27FC236}">
                <a16:creationId xmlns:a16="http://schemas.microsoft.com/office/drawing/2014/main" id="{82B1E958-77FD-41C2-BE52-2A4EA5082071}"/>
              </a:ext>
            </a:extLst>
          </p:cNvPr>
          <p:cNvSpPr>
            <a:spLocks noChangeArrowheads="1"/>
          </p:cNvSpPr>
          <p:nvPr/>
        </p:nvSpPr>
        <p:spPr bwMode="auto">
          <a:xfrm>
            <a:off x="4779963" y="5349875"/>
            <a:ext cx="8969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If (DR = 0)</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8" name="Rectangle 106">
            <a:extLst>
              <a:ext uri="{FF2B5EF4-FFF2-40B4-BE49-F238E27FC236}">
                <a16:creationId xmlns:a16="http://schemas.microsoft.com/office/drawing/2014/main" id="{53946D47-4694-4550-9908-3017EFB982C3}"/>
              </a:ext>
            </a:extLst>
          </p:cNvPr>
          <p:cNvSpPr>
            <a:spLocks noChangeArrowheads="1"/>
          </p:cNvSpPr>
          <p:nvPr/>
        </p:nvSpPr>
        <p:spPr bwMode="auto">
          <a:xfrm>
            <a:off x="4779963" y="5513388"/>
            <a:ext cx="15636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then (PC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PC + 1)</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9" name="Rectangle 107">
            <a:extLst>
              <a:ext uri="{FF2B5EF4-FFF2-40B4-BE49-F238E27FC236}">
                <a16:creationId xmlns:a16="http://schemas.microsoft.com/office/drawing/2014/main" id="{F0CF24C7-D4DB-4BEB-9ED1-E16953727333}"/>
              </a:ext>
            </a:extLst>
          </p:cNvPr>
          <p:cNvSpPr>
            <a:spLocks noChangeArrowheads="1"/>
          </p:cNvSpPr>
          <p:nvPr/>
        </p:nvSpPr>
        <p:spPr bwMode="auto">
          <a:xfrm>
            <a:off x="4779963" y="5680075"/>
            <a:ext cx="7112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SC </a:t>
            </a:r>
            <a:r>
              <a:rPr kumimoji="1" lang="en-US" altLang="ko-KR" sz="12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200" b="1">
                <a:solidFill>
                  <a:srgbClr val="000000"/>
                </a:solidFill>
                <a:ea typeface="굴림" panose="020B0600000101010101" pitchFamily="34" charset="-127"/>
                <a:cs typeface="Arial" panose="020B0604020202020204" pitchFamily="34" charset="0"/>
              </a:rPr>
              <a:t> 0</a:t>
            </a:r>
          </a:p>
        </p:txBody>
      </p:sp>
      <p:sp>
        <p:nvSpPr>
          <p:cNvPr id="120" name="Rectangle 108">
            <a:extLst>
              <a:ext uri="{FF2B5EF4-FFF2-40B4-BE49-F238E27FC236}">
                <a16:creationId xmlns:a16="http://schemas.microsoft.com/office/drawing/2014/main" id="{8E0543B9-E019-4F00-918A-71F21377E4A9}"/>
              </a:ext>
            </a:extLst>
          </p:cNvPr>
          <p:cNvSpPr>
            <a:spLocks noChangeArrowheads="1"/>
          </p:cNvSpPr>
          <p:nvPr/>
        </p:nvSpPr>
        <p:spPr bwMode="auto">
          <a:xfrm>
            <a:off x="4818063" y="5191125"/>
            <a:ext cx="1517650" cy="712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21" name="Rectangle 109">
            <a:extLst>
              <a:ext uri="{FF2B5EF4-FFF2-40B4-BE49-F238E27FC236}">
                <a16:creationId xmlns:a16="http://schemas.microsoft.com/office/drawing/2014/main" id="{29C13DE2-562E-4B9B-AB38-790FA83021DC}"/>
              </a:ext>
            </a:extLst>
          </p:cNvPr>
          <p:cNvSpPr>
            <a:spLocks noChangeArrowheads="1"/>
          </p:cNvSpPr>
          <p:nvPr/>
        </p:nvSpPr>
        <p:spPr bwMode="auto">
          <a:xfrm>
            <a:off x="5827713" y="4941888"/>
            <a:ext cx="4699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D  T</a:t>
            </a:r>
          </a:p>
        </p:txBody>
      </p:sp>
      <p:sp>
        <p:nvSpPr>
          <p:cNvPr id="122" name="Rectangle 110">
            <a:extLst>
              <a:ext uri="{FF2B5EF4-FFF2-40B4-BE49-F238E27FC236}">
                <a16:creationId xmlns:a16="http://schemas.microsoft.com/office/drawing/2014/main" id="{C6760685-FB90-4A99-9F88-0D0DE5CDB368}"/>
              </a:ext>
            </a:extLst>
          </p:cNvPr>
          <p:cNvSpPr>
            <a:spLocks noChangeArrowheads="1"/>
          </p:cNvSpPr>
          <p:nvPr/>
        </p:nvSpPr>
        <p:spPr bwMode="auto">
          <a:xfrm>
            <a:off x="5932488"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3" name="Rectangle 111">
            <a:extLst>
              <a:ext uri="{FF2B5EF4-FFF2-40B4-BE49-F238E27FC236}">
                <a16:creationId xmlns:a16="http://schemas.microsoft.com/office/drawing/2014/main" id="{C59D8837-7AAF-467F-B048-D19414ACE063}"/>
              </a:ext>
            </a:extLst>
          </p:cNvPr>
          <p:cNvSpPr>
            <a:spLocks noChangeArrowheads="1"/>
          </p:cNvSpPr>
          <p:nvPr/>
        </p:nvSpPr>
        <p:spPr bwMode="auto">
          <a:xfrm>
            <a:off x="6126163" y="500062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6</a:t>
            </a:r>
          </a:p>
        </p:txBody>
      </p:sp>
      <p:sp>
        <p:nvSpPr>
          <p:cNvPr id="124" name="Rectangle 112">
            <a:extLst>
              <a:ext uri="{FF2B5EF4-FFF2-40B4-BE49-F238E27FC236}">
                <a16:creationId xmlns:a16="http://schemas.microsoft.com/office/drawing/2014/main" id="{9DEB9B1B-1861-43B9-9369-0A653653B8D9}"/>
              </a:ext>
            </a:extLst>
          </p:cNvPr>
          <p:cNvSpPr>
            <a:spLocks noChangeArrowheads="1"/>
          </p:cNvSpPr>
          <p:nvPr/>
        </p:nvSpPr>
        <p:spPr bwMode="auto">
          <a:xfrm>
            <a:off x="2879725" y="2232025"/>
            <a:ext cx="2889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solidFill>
                  <a:srgbClr val="000000"/>
                </a:solidFill>
                <a:latin typeface="Symbol" panose="05050102010706020507" pitchFamily="18" charset="2"/>
                <a:ea typeface="굴림" panose="020B0600000101010101" pitchFamily="34" charset="-127"/>
                <a:cs typeface="Arial" panose="020B0604020202020204" pitchFamily="34" charset="0"/>
              </a:rPr>
              <a:t></a:t>
            </a:r>
          </a:p>
        </p:txBody>
      </p:sp>
      <p:sp>
        <p:nvSpPr>
          <p:cNvPr id="125" name="Line 113">
            <a:extLst>
              <a:ext uri="{FF2B5EF4-FFF2-40B4-BE49-F238E27FC236}">
                <a16:creationId xmlns:a16="http://schemas.microsoft.com/office/drawing/2014/main" id="{B6B77CD1-3024-47DC-B0C5-1DDF555D12B4}"/>
              </a:ext>
            </a:extLst>
          </p:cNvPr>
          <p:cNvSpPr>
            <a:spLocks noChangeShapeType="1"/>
          </p:cNvSpPr>
          <p:nvPr/>
        </p:nvSpPr>
        <p:spPr bwMode="auto">
          <a:xfrm flipV="1">
            <a:off x="5478463" y="1123950"/>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Line 114">
            <a:extLst>
              <a:ext uri="{FF2B5EF4-FFF2-40B4-BE49-F238E27FC236}">
                <a16:creationId xmlns:a16="http://schemas.microsoft.com/office/drawing/2014/main" id="{F598EFFD-6530-4709-BD56-50011DB8A92D}"/>
              </a:ext>
            </a:extLst>
          </p:cNvPr>
          <p:cNvSpPr>
            <a:spLocks noChangeShapeType="1"/>
          </p:cNvSpPr>
          <p:nvPr/>
        </p:nvSpPr>
        <p:spPr bwMode="auto">
          <a:xfrm flipV="1">
            <a:off x="5475288" y="18526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Line 115">
            <a:extLst>
              <a:ext uri="{FF2B5EF4-FFF2-40B4-BE49-F238E27FC236}">
                <a16:creationId xmlns:a16="http://schemas.microsoft.com/office/drawing/2014/main" id="{266DE86B-E121-44D8-87BA-9595F42CFCC9}"/>
              </a:ext>
            </a:extLst>
          </p:cNvPr>
          <p:cNvSpPr>
            <a:spLocks noChangeShapeType="1"/>
          </p:cNvSpPr>
          <p:nvPr/>
        </p:nvSpPr>
        <p:spPr bwMode="auto">
          <a:xfrm flipV="1">
            <a:off x="5465763" y="3192463"/>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16">
            <a:extLst>
              <a:ext uri="{FF2B5EF4-FFF2-40B4-BE49-F238E27FC236}">
                <a16:creationId xmlns:a16="http://schemas.microsoft.com/office/drawing/2014/main" id="{1DF7CE9A-DFC8-444E-98E4-E72250781BD4}"/>
              </a:ext>
            </a:extLst>
          </p:cNvPr>
          <p:cNvSpPr>
            <a:spLocks noChangeShapeType="1"/>
          </p:cNvSpPr>
          <p:nvPr/>
        </p:nvSpPr>
        <p:spPr bwMode="auto">
          <a:xfrm flipV="1">
            <a:off x="5465763" y="3916363"/>
            <a:ext cx="0" cy="444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Line 117">
            <a:extLst>
              <a:ext uri="{FF2B5EF4-FFF2-40B4-BE49-F238E27FC236}">
                <a16:creationId xmlns:a16="http://schemas.microsoft.com/office/drawing/2014/main" id="{29B73D37-78E9-4E5E-B772-2571D8978994}"/>
              </a:ext>
            </a:extLst>
          </p:cNvPr>
          <p:cNvSpPr>
            <a:spLocks noChangeShapeType="1"/>
          </p:cNvSpPr>
          <p:nvPr/>
        </p:nvSpPr>
        <p:spPr bwMode="auto">
          <a:xfrm flipV="1">
            <a:off x="5465763" y="4786313"/>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31735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t>Instructions and data stored in memory must come from some input device</a:t>
            </a:r>
          </a:p>
          <a:p>
            <a:pPr eaLnBrk="1" hangingPunct="1"/>
            <a:r>
              <a:rPr lang="en-US" altLang="en-US" sz="3600" dirty="0"/>
              <a:t>Computational results must be transmitted to the user through some output device</a:t>
            </a:r>
          </a:p>
          <a:p>
            <a:pPr eaLnBrk="1" hangingPunct="1"/>
            <a:r>
              <a:rPr lang="en-US" altLang="en-US" sz="3600" dirty="0"/>
              <a:t>For the system to communicate with an input device, serial information is shifted into the input register INPR</a:t>
            </a:r>
          </a:p>
          <a:p>
            <a:pPr eaLnBrk="1" hangingPunct="1"/>
            <a:r>
              <a:rPr lang="en-US" altLang="en-US" sz="3600" dirty="0"/>
              <a:t>To output information, it is stored in the output register OUTR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49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9320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3600" dirty="0"/>
              <a:t>An Instruction code is a group of bits that instructs the computer to perform a specific operation (sequence of microoperations). It is divided into parts (basic part is the operation part)</a:t>
            </a:r>
          </a:p>
          <a:p>
            <a:r>
              <a:rPr lang="en-US" altLang="en-US" sz="3600" dirty="0"/>
              <a:t>The operation code of an instruction is a group of bits that defines certain operations such as add, subtract, shift, and complement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15117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52EDDBFB-D31F-4A29-A035-EFA13DD5784C}"/>
              </a:ext>
            </a:extLst>
          </p:cNvPr>
          <p:cNvSpPr>
            <a:spLocks noChangeArrowheads="1"/>
          </p:cNvSpPr>
          <p:nvPr/>
        </p:nvSpPr>
        <p:spPr bwMode="auto">
          <a:xfrm>
            <a:off x="2368550" y="2611438"/>
            <a:ext cx="10826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Input-output</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1" name="Rectangle 4">
            <a:extLst>
              <a:ext uri="{FF2B5EF4-FFF2-40B4-BE49-F238E27FC236}">
                <a16:creationId xmlns:a16="http://schemas.microsoft.com/office/drawing/2014/main" id="{D5008C51-B238-44BD-96C5-0D88C7740548}"/>
              </a:ext>
            </a:extLst>
          </p:cNvPr>
          <p:cNvSpPr>
            <a:spLocks noChangeArrowheads="1"/>
          </p:cNvSpPr>
          <p:nvPr/>
        </p:nvSpPr>
        <p:spPr bwMode="auto">
          <a:xfrm>
            <a:off x="2522538" y="2736850"/>
            <a:ext cx="773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terminal</a:t>
            </a:r>
          </a:p>
        </p:txBody>
      </p:sp>
      <p:sp>
        <p:nvSpPr>
          <p:cNvPr id="14" name="Rectangle 5">
            <a:extLst>
              <a:ext uri="{FF2B5EF4-FFF2-40B4-BE49-F238E27FC236}">
                <a16:creationId xmlns:a16="http://schemas.microsoft.com/office/drawing/2014/main" id="{1A521EE9-CD39-4AC2-963E-3E55AA959EA9}"/>
              </a:ext>
            </a:extLst>
          </p:cNvPr>
          <p:cNvSpPr>
            <a:spLocks noChangeArrowheads="1"/>
          </p:cNvSpPr>
          <p:nvPr/>
        </p:nvSpPr>
        <p:spPr bwMode="auto">
          <a:xfrm>
            <a:off x="4292600" y="2543175"/>
            <a:ext cx="5953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Serial</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5" name="Rectangle 6">
            <a:extLst>
              <a:ext uri="{FF2B5EF4-FFF2-40B4-BE49-F238E27FC236}">
                <a16:creationId xmlns:a16="http://schemas.microsoft.com/office/drawing/2014/main" id="{2A1D32DE-9C55-4A05-836E-9EA9DC623B32}"/>
              </a:ext>
            </a:extLst>
          </p:cNvPr>
          <p:cNvSpPr>
            <a:spLocks noChangeArrowheads="1"/>
          </p:cNvSpPr>
          <p:nvPr/>
        </p:nvSpPr>
        <p:spPr bwMode="auto">
          <a:xfrm>
            <a:off x="3921125" y="2670175"/>
            <a:ext cx="1308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communication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6" name="Rectangle 7">
            <a:extLst>
              <a:ext uri="{FF2B5EF4-FFF2-40B4-BE49-F238E27FC236}">
                <a16:creationId xmlns:a16="http://schemas.microsoft.com/office/drawing/2014/main" id="{E8238CAD-DC3F-4AE2-B489-C7A485B9C70D}"/>
              </a:ext>
            </a:extLst>
          </p:cNvPr>
          <p:cNvSpPr>
            <a:spLocks noChangeArrowheads="1"/>
          </p:cNvSpPr>
          <p:nvPr/>
        </p:nvSpPr>
        <p:spPr bwMode="auto">
          <a:xfrm>
            <a:off x="4178300" y="2795588"/>
            <a:ext cx="8143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17" name="Rectangle 8">
            <a:extLst>
              <a:ext uri="{FF2B5EF4-FFF2-40B4-BE49-F238E27FC236}">
                <a16:creationId xmlns:a16="http://schemas.microsoft.com/office/drawing/2014/main" id="{5864FA8B-0E54-4524-AC5B-4845ABA14749}"/>
              </a:ext>
            </a:extLst>
          </p:cNvPr>
          <p:cNvSpPr>
            <a:spLocks noChangeArrowheads="1"/>
          </p:cNvSpPr>
          <p:nvPr/>
        </p:nvSpPr>
        <p:spPr bwMode="auto">
          <a:xfrm>
            <a:off x="5586413" y="2706688"/>
            <a:ext cx="9001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Computer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8" name="Rectangle 9">
            <a:extLst>
              <a:ext uri="{FF2B5EF4-FFF2-40B4-BE49-F238E27FC236}">
                <a16:creationId xmlns:a16="http://schemas.microsoft.com/office/drawing/2014/main" id="{77C50257-7DD5-4F71-869B-31ED90EEBFC9}"/>
              </a:ext>
            </a:extLst>
          </p:cNvPr>
          <p:cNvSpPr>
            <a:spLocks noChangeArrowheads="1"/>
          </p:cNvSpPr>
          <p:nvPr/>
        </p:nvSpPr>
        <p:spPr bwMode="auto">
          <a:xfrm>
            <a:off x="5518150" y="2560638"/>
            <a:ext cx="1136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registers and</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19" name="Rectangle 10">
            <a:extLst>
              <a:ext uri="{FF2B5EF4-FFF2-40B4-BE49-F238E27FC236}">
                <a16:creationId xmlns:a16="http://schemas.microsoft.com/office/drawing/2014/main" id="{ACA4B2FF-8465-4F8C-BCC3-8EDE16914F69}"/>
              </a:ext>
            </a:extLst>
          </p:cNvPr>
          <p:cNvSpPr>
            <a:spLocks noChangeArrowheads="1"/>
          </p:cNvSpPr>
          <p:nvPr/>
        </p:nvSpPr>
        <p:spPr bwMode="auto">
          <a:xfrm>
            <a:off x="5600700" y="2836863"/>
            <a:ext cx="8270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flip-flops</a:t>
            </a:r>
          </a:p>
        </p:txBody>
      </p:sp>
      <p:sp>
        <p:nvSpPr>
          <p:cNvPr id="20" name="Rectangle 11">
            <a:extLst>
              <a:ext uri="{FF2B5EF4-FFF2-40B4-BE49-F238E27FC236}">
                <a16:creationId xmlns:a16="http://schemas.microsoft.com/office/drawing/2014/main" id="{B96040F0-C8C5-4A3D-88CD-52AAE867AA39}"/>
              </a:ext>
            </a:extLst>
          </p:cNvPr>
          <p:cNvSpPr>
            <a:spLocks noChangeArrowheads="1"/>
          </p:cNvSpPr>
          <p:nvPr/>
        </p:nvSpPr>
        <p:spPr bwMode="auto">
          <a:xfrm>
            <a:off x="2503488" y="3148013"/>
            <a:ext cx="671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Printer</a:t>
            </a:r>
          </a:p>
        </p:txBody>
      </p:sp>
      <p:sp>
        <p:nvSpPr>
          <p:cNvPr id="21" name="Rectangle 12">
            <a:extLst>
              <a:ext uri="{FF2B5EF4-FFF2-40B4-BE49-F238E27FC236}">
                <a16:creationId xmlns:a16="http://schemas.microsoft.com/office/drawing/2014/main" id="{9FB5359F-9DE0-4ACA-B244-23FABCEA7F61}"/>
              </a:ext>
            </a:extLst>
          </p:cNvPr>
          <p:cNvSpPr>
            <a:spLocks noChangeArrowheads="1"/>
          </p:cNvSpPr>
          <p:nvPr/>
        </p:nvSpPr>
        <p:spPr bwMode="auto">
          <a:xfrm>
            <a:off x="2362200" y="4214813"/>
            <a:ext cx="882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Keyboard</a:t>
            </a:r>
          </a:p>
        </p:txBody>
      </p:sp>
      <p:sp>
        <p:nvSpPr>
          <p:cNvPr id="22" name="Rectangle 13">
            <a:extLst>
              <a:ext uri="{FF2B5EF4-FFF2-40B4-BE49-F238E27FC236}">
                <a16:creationId xmlns:a16="http://schemas.microsoft.com/office/drawing/2014/main" id="{8B257213-B55D-4101-8125-C4019089F260}"/>
              </a:ext>
            </a:extLst>
          </p:cNvPr>
          <p:cNvSpPr>
            <a:spLocks noChangeArrowheads="1"/>
          </p:cNvSpPr>
          <p:nvPr/>
        </p:nvSpPr>
        <p:spPr bwMode="auto">
          <a:xfrm>
            <a:off x="4113213" y="3049588"/>
            <a:ext cx="812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Receiver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3" name="Rectangle 14">
            <a:extLst>
              <a:ext uri="{FF2B5EF4-FFF2-40B4-BE49-F238E27FC236}">
                <a16:creationId xmlns:a16="http://schemas.microsoft.com/office/drawing/2014/main" id="{189BD068-B3FF-42BB-82C4-FD6094BE968F}"/>
              </a:ext>
            </a:extLst>
          </p:cNvPr>
          <p:cNvSpPr>
            <a:spLocks noChangeArrowheads="1"/>
          </p:cNvSpPr>
          <p:nvPr/>
        </p:nvSpPr>
        <p:spPr bwMode="auto">
          <a:xfrm>
            <a:off x="4132263" y="318611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4" name="Rectangle 15">
            <a:extLst>
              <a:ext uri="{FF2B5EF4-FFF2-40B4-BE49-F238E27FC236}">
                <a16:creationId xmlns:a16="http://schemas.microsoft.com/office/drawing/2014/main" id="{B8BC17DC-66FC-4E82-BDFF-D97ECD0099F1}"/>
              </a:ext>
            </a:extLst>
          </p:cNvPr>
          <p:cNvSpPr>
            <a:spLocks noChangeArrowheads="1"/>
          </p:cNvSpPr>
          <p:nvPr/>
        </p:nvSpPr>
        <p:spPr bwMode="auto">
          <a:xfrm>
            <a:off x="4049713" y="4103688"/>
            <a:ext cx="10175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Transmitter</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25" name="Rectangle 16">
            <a:extLst>
              <a:ext uri="{FF2B5EF4-FFF2-40B4-BE49-F238E27FC236}">
                <a16:creationId xmlns:a16="http://schemas.microsoft.com/office/drawing/2014/main" id="{A5DAECCE-BA7D-470B-BD66-4E7961601687}"/>
              </a:ext>
            </a:extLst>
          </p:cNvPr>
          <p:cNvSpPr>
            <a:spLocks noChangeArrowheads="1"/>
          </p:cNvSpPr>
          <p:nvPr/>
        </p:nvSpPr>
        <p:spPr bwMode="auto">
          <a:xfrm>
            <a:off x="4125913" y="4233863"/>
            <a:ext cx="814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interface</a:t>
            </a:r>
          </a:p>
        </p:txBody>
      </p:sp>
      <p:sp>
        <p:nvSpPr>
          <p:cNvPr id="26" name="Rectangle 17">
            <a:extLst>
              <a:ext uri="{FF2B5EF4-FFF2-40B4-BE49-F238E27FC236}">
                <a16:creationId xmlns:a16="http://schemas.microsoft.com/office/drawing/2014/main" id="{43BF60E3-3462-438E-8596-C81994AF9683}"/>
              </a:ext>
            </a:extLst>
          </p:cNvPr>
          <p:cNvSpPr>
            <a:spLocks noChangeArrowheads="1"/>
          </p:cNvSpPr>
          <p:nvPr/>
        </p:nvSpPr>
        <p:spPr bwMode="auto">
          <a:xfrm>
            <a:off x="6494463" y="3148013"/>
            <a:ext cx="5127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FGO</a:t>
            </a:r>
          </a:p>
        </p:txBody>
      </p:sp>
      <p:sp>
        <p:nvSpPr>
          <p:cNvPr id="27" name="Rectangle 18">
            <a:extLst>
              <a:ext uri="{FF2B5EF4-FFF2-40B4-BE49-F238E27FC236}">
                <a16:creationId xmlns:a16="http://schemas.microsoft.com/office/drawing/2014/main" id="{53226614-8871-4D15-A329-1CBAAFABD979}"/>
              </a:ext>
            </a:extLst>
          </p:cNvPr>
          <p:cNvSpPr>
            <a:spLocks noChangeArrowheads="1"/>
          </p:cNvSpPr>
          <p:nvPr/>
        </p:nvSpPr>
        <p:spPr bwMode="auto">
          <a:xfrm>
            <a:off x="5754688" y="3148013"/>
            <a:ext cx="612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OUTR</a:t>
            </a:r>
          </a:p>
        </p:txBody>
      </p:sp>
      <p:sp>
        <p:nvSpPr>
          <p:cNvPr id="28" name="Rectangle 19">
            <a:extLst>
              <a:ext uri="{FF2B5EF4-FFF2-40B4-BE49-F238E27FC236}">
                <a16:creationId xmlns:a16="http://schemas.microsoft.com/office/drawing/2014/main" id="{B3F3D0CE-586E-4D79-8CAF-D1E7D0951D3F}"/>
              </a:ext>
            </a:extLst>
          </p:cNvPr>
          <p:cNvSpPr>
            <a:spLocks noChangeArrowheads="1"/>
          </p:cNvSpPr>
          <p:nvPr/>
        </p:nvSpPr>
        <p:spPr bwMode="auto">
          <a:xfrm>
            <a:off x="5838825" y="3690938"/>
            <a:ext cx="40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AC</a:t>
            </a:r>
          </a:p>
        </p:txBody>
      </p:sp>
      <p:sp>
        <p:nvSpPr>
          <p:cNvPr id="29" name="Rectangle 20">
            <a:extLst>
              <a:ext uri="{FF2B5EF4-FFF2-40B4-BE49-F238E27FC236}">
                <a16:creationId xmlns:a16="http://schemas.microsoft.com/office/drawing/2014/main" id="{08475229-D871-438F-8EDA-281F7831152B}"/>
              </a:ext>
            </a:extLst>
          </p:cNvPr>
          <p:cNvSpPr>
            <a:spLocks noChangeArrowheads="1"/>
          </p:cNvSpPr>
          <p:nvPr/>
        </p:nvSpPr>
        <p:spPr bwMode="auto">
          <a:xfrm>
            <a:off x="5811838" y="4214813"/>
            <a:ext cx="5445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INPR</a:t>
            </a:r>
          </a:p>
        </p:txBody>
      </p:sp>
      <p:sp>
        <p:nvSpPr>
          <p:cNvPr id="30" name="Rectangle 21">
            <a:extLst>
              <a:ext uri="{FF2B5EF4-FFF2-40B4-BE49-F238E27FC236}">
                <a16:creationId xmlns:a16="http://schemas.microsoft.com/office/drawing/2014/main" id="{E72DBDDD-78F9-4F30-836B-AB22942A6972}"/>
              </a:ext>
            </a:extLst>
          </p:cNvPr>
          <p:cNvSpPr>
            <a:spLocks noChangeArrowheads="1"/>
          </p:cNvSpPr>
          <p:nvPr/>
        </p:nvSpPr>
        <p:spPr bwMode="auto">
          <a:xfrm>
            <a:off x="6519863" y="4214813"/>
            <a:ext cx="4365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FGI</a:t>
            </a:r>
          </a:p>
        </p:txBody>
      </p:sp>
      <p:sp>
        <p:nvSpPr>
          <p:cNvPr id="31" name="Rectangle 22">
            <a:extLst>
              <a:ext uri="{FF2B5EF4-FFF2-40B4-BE49-F238E27FC236}">
                <a16:creationId xmlns:a16="http://schemas.microsoft.com/office/drawing/2014/main" id="{8E0BE3C0-BA9C-4BD6-B92D-360A1C96BB8C}"/>
              </a:ext>
            </a:extLst>
          </p:cNvPr>
          <p:cNvSpPr>
            <a:spLocks noChangeArrowheads="1"/>
          </p:cNvSpPr>
          <p:nvPr/>
        </p:nvSpPr>
        <p:spPr bwMode="auto">
          <a:xfrm>
            <a:off x="6572250" y="3146425"/>
            <a:ext cx="360363" cy="207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2" name="Rectangle 23">
            <a:extLst>
              <a:ext uri="{FF2B5EF4-FFF2-40B4-BE49-F238E27FC236}">
                <a16:creationId xmlns:a16="http://schemas.microsoft.com/office/drawing/2014/main" id="{0E39D0A4-BB35-428D-A92F-DCD2A1E9B53B}"/>
              </a:ext>
            </a:extLst>
          </p:cNvPr>
          <p:cNvSpPr>
            <a:spLocks noChangeArrowheads="1"/>
          </p:cNvSpPr>
          <p:nvPr/>
        </p:nvSpPr>
        <p:spPr bwMode="auto">
          <a:xfrm>
            <a:off x="5746750" y="3154363"/>
            <a:ext cx="644525" cy="19208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3" name="Rectangle 24">
            <a:extLst>
              <a:ext uri="{FF2B5EF4-FFF2-40B4-BE49-F238E27FC236}">
                <a16:creationId xmlns:a16="http://schemas.microsoft.com/office/drawing/2014/main" id="{56CACCE5-12B3-4B8E-8659-4BBF218B8D26}"/>
              </a:ext>
            </a:extLst>
          </p:cNvPr>
          <p:cNvSpPr>
            <a:spLocks noChangeArrowheads="1"/>
          </p:cNvSpPr>
          <p:nvPr/>
        </p:nvSpPr>
        <p:spPr bwMode="auto">
          <a:xfrm>
            <a:off x="5527675" y="3698875"/>
            <a:ext cx="1082675" cy="1984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4" name="Rectangle 25">
            <a:extLst>
              <a:ext uri="{FF2B5EF4-FFF2-40B4-BE49-F238E27FC236}">
                <a16:creationId xmlns:a16="http://schemas.microsoft.com/office/drawing/2014/main" id="{43350B79-E57A-462C-94FE-B9F09730EF70}"/>
              </a:ext>
            </a:extLst>
          </p:cNvPr>
          <p:cNvSpPr>
            <a:spLocks noChangeArrowheads="1"/>
          </p:cNvSpPr>
          <p:nvPr/>
        </p:nvSpPr>
        <p:spPr bwMode="auto">
          <a:xfrm>
            <a:off x="5746750" y="4211638"/>
            <a:ext cx="644525" cy="2000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5" name="Rectangle 26">
            <a:extLst>
              <a:ext uri="{FF2B5EF4-FFF2-40B4-BE49-F238E27FC236}">
                <a16:creationId xmlns:a16="http://schemas.microsoft.com/office/drawing/2014/main" id="{1903B165-DFB6-4394-BC24-4B65F98E4C3B}"/>
              </a:ext>
            </a:extLst>
          </p:cNvPr>
          <p:cNvSpPr>
            <a:spLocks noChangeArrowheads="1"/>
          </p:cNvSpPr>
          <p:nvPr/>
        </p:nvSpPr>
        <p:spPr bwMode="auto">
          <a:xfrm>
            <a:off x="6559550" y="4211638"/>
            <a:ext cx="347663" cy="190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6" name="Arc 27">
            <a:extLst>
              <a:ext uri="{FF2B5EF4-FFF2-40B4-BE49-F238E27FC236}">
                <a16:creationId xmlns:a16="http://schemas.microsoft.com/office/drawing/2014/main" id="{52F38411-ED3C-4E4C-926F-0A84DE23D071}"/>
              </a:ext>
            </a:extLst>
          </p:cNvPr>
          <p:cNvSpPr>
            <a:spLocks/>
          </p:cNvSpPr>
          <p:nvPr/>
        </p:nvSpPr>
        <p:spPr bwMode="auto">
          <a:xfrm>
            <a:off x="6005513" y="3338513"/>
            <a:ext cx="96837" cy="85725"/>
          </a:xfrm>
          <a:custGeom>
            <a:avLst/>
            <a:gdLst>
              <a:gd name="T0" fmla="*/ 2977394 w 17464"/>
              <a:gd name="T1" fmla="*/ 1238294 h 21600"/>
              <a:gd name="T2" fmla="*/ 0 w 17464"/>
              <a:gd name="T3" fmla="*/ 1231662 h 21600"/>
              <a:gd name="T4" fmla="*/ 1509158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rc 28">
            <a:extLst>
              <a:ext uri="{FF2B5EF4-FFF2-40B4-BE49-F238E27FC236}">
                <a16:creationId xmlns:a16="http://schemas.microsoft.com/office/drawing/2014/main" id="{707CBBF2-F95C-4F33-AB6A-527837D52B71}"/>
              </a:ext>
            </a:extLst>
          </p:cNvPr>
          <p:cNvSpPr>
            <a:spLocks/>
          </p:cNvSpPr>
          <p:nvPr/>
        </p:nvSpPr>
        <p:spPr bwMode="auto">
          <a:xfrm>
            <a:off x="5997575" y="3889375"/>
            <a:ext cx="98425" cy="85725"/>
          </a:xfrm>
          <a:custGeom>
            <a:avLst/>
            <a:gdLst>
              <a:gd name="T0" fmla="*/ 3126284 w 17464"/>
              <a:gd name="T1" fmla="*/ 1238294 h 21600"/>
              <a:gd name="T2" fmla="*/ 0 w 17464"/>
              <a:gd name="T3" fmla="*/ 1231662 h 21600"/>
              <a:gd name="T4" fmla="*/ 1584629 w 17464"/>
              <a:gd name="T5" fmla="*/ 0 h 21600"/>
              <a:gd name="T6" fmla="*/ 0 60000 65536"/>
              <a:gd name="T7" fmla="*/ 0 60000 65536"/>
              <a:gd name="T8" fmla="*/ 0 60000 65536"/>
            </a:gdLst>
            <a:ahLst/>
            <a:cxnLst>
              <a:cxn ang="T6">
                <a:pos x="T0" y="T1"/>
              </a:cxn>
              <a:cxn ang="T7">
                <a:pos x="T2" y="T3"/>
              </a:cxn>
              <a:cxn ang="T8">
                <a:pos x="T4" y="T5"/>
              </a:cxn>
            </a:cxnLst>
            <a:rect l="0" t="0" r="r" b="b"/>
            <a:pathLst>
              <a:path w="17464" h="21600" fill="none" extrusionOk="0">
                <a:moveTo>
                  <a:pt x="17463" y="19808"/>
                </a:moveTo>
                <a:cubicBezTo>
                  <a:pt x="14746" y="20990"/>
                  <a:pt x="11815" y="21599"/>
                  <a:pt x="8852" y="21599"/>
                </a:cubicBezTo>
                <a:cubicBezTo>
                  <a:pt x="5800" y="21599"/>
                  <a:pt x="2783" y="20953"/>
                  <a:pt x="0" y="19702"/>
                </a:cubicBezTo>
              </a:path>
              <a:path w="17464" h="21600" stroke="0" extrusionOk="0">
                <a:moveTo>
                  <a:pt x="17463" y="19808"/>
                </a:moveTo>
                <a:cubicBezTo>
                  <a:pt x="14746" y="20990"/>
                  <a:pt x="11815" y="21599"/>
                  <a:pt x="8852" y="21599"/>
                </a:cubicBezTo>
                <a:cubicBezTo>
                  <a:pt x="5800" y="21599"/>
                  <a:pt x="2783" y="20953"/>
                  <a:pt x="0" y="19702"/>
                </a:cubicBezTo>
                <a:lnTo>
                  <a:pt x="8852" y="0"/>
                </a:lnTo>
                <a:lnTo>
                  <a:pt x="17463" y="19808"/>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9">
            <a:extLst>
              <a:ext uri="{FF2B5EF4-FFF2-40B4-BE49-F238E27FC236}">
                <a16:creationId xmlns:a16="http://schemas.microsoft.com/office/drawing/2014/main" id="{D9E8B44E-0BB7-4431-B4D3-C2E7AE518D78}"/>
              </a:ext>
            </a:extLst>
          </p:cNvPr>
          <p:cNvSpPr>
            <a:spLocks noChangeShapeType="1"/>
          </p:cNvSpPr>
          <p:nvPr/>
        </p:nvSpPr>
        <p:spPr bwMode="auto">
          <a:xfrm>
            <a:off x="6049963" y="3959225"/>
            <a:ext cx="0" cy="249238"/>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rc 30">
            <a:extLst>
              <a:ext uri="{FF2B5EF4-FFF2-40B4-BE49-F238E27FC236}">
                <a16:creationId xmlns:a16="http://schemas.microsoft.com/office/drawing/2014/main" id="{BCC1A926-6CA6-48A1-AF9A-9D655131EA58}"/>
              </a:ext>
            </a:extLst>
          </p:cNvPr>
          <p:cNvSpPr>
            <a:spLocks/>
          </p:cNvSpPr>
          <p:nvPr/>
        </p:nvSpPr>
        <p:spPr bwMode="auto">
          <a:xfrm>
            <a:off x="5089525" y="3216275"/>
            <a:ext cx="122238" cy="69850"/>
          </a:xfrm>
          <a:custGeom>
            <a:avLst/>
            <a:gdLst>
              <a:gd name="T0" fmla="*/ 3571013 w 21600"/>
              <a:gd name="T1" fmla="*/ 0 h 17464"/>
              <a:gd name="T2" fmla="*/ 3590198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556300D7-F6B2-45BE-81D4-8F7A412493EA}"/>
              </a:ext>
            </a:extLst>
          </p:cNvPr>
          <p:cNvSpPr>
            <a:spLocks noChangeShapeType="1"/>
          </p:cNvSpPr>
          <p:nvPr/>
        </p:nvSpPr>
        <p:spPr bwMode="auto">
          <a:xfrm>
            <a:off x="5192713" y="3254375"/>
            <a:ext cx="5413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32">
            <a:extLst>
              <a:ext uri="{FF2B5EF4-FFF2-40B4-BE49-F238E27FC236}">
                <a16:creationId xmlns:a16="http://schemas.microsoft.com/office/drawing/2014/main" id="{CF2D1A03-CC5B-4F1C-B4D8-06BEE315D201}"/>
              </a:ext>
            </a:extLst>
          </p:cNvPr>
          <p:cNvSpPr>
            <a:spLocks noChangeArrowheads="1"/>
          </p:cNvSpPr>
          <p:nvPr/>
        </p:nvSpPr>
        <p:spPr bwMode="auto">
          <a:xfrm>
            <a:off x="4071938" y="3048000"/>
            <a:ext cx="1004887"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2" name="Rectangle 33">
            <a:extLst>
              <a:ext uri="{FF2B5EF4-FFF2-40B4-BE49-F238E27FC236}">
                <a16:creationId xmlns:a16="http://schemas.microsoft.com/office/drawing/2014/main" id="{61AC2C1A-D452-4063-80DE-7567A84E3DFB}"/>
              </a:ext>
            </a:extLst>
          </p:cNvPr>
          <p:cNvSpPr>
            <a:spLocks noChangeArrowheads="1"/>
          </p:cNvSpPr>
          <p:nvPr/>
        </p:nvSpPr>
        <p:spPr bwMode="auto">
          <a:xfrm>
            <a:off x="4071938" y="4113213"/>
            <a:ext cx="1004887"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43" name="Arc 34">
            <a:extLst>
              <a:ext uri="{FF2B5EF4-FFF2-40B4-BE49-F238E27FC236}">
                <a16:creationId xmlns:a16="http://schemas.microsoft.com/office/drawing/2014/main" id="{DF2CF8E8-58B1-4701-A86C-7236847D59B8}"/>
              </a:ext>
            </a:extLst>
          </p:cNvPr>
          <p:cNvSpPr>
            <a:spLocks/>
          </p:cNvSpPr>
          <p:nvPr/>
        </p:nvSpPr>
        <p:spPr bwMode="auto">
          <a:xfrm>
            <a:off x="56261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5">
            <a:extLst>
              <a:ext uri="{FF2B5EF4-FFF2-40B4-BE49-F238E27FC236}">
                <a16:creationId xmlns:a16="http://schemas.microsoft.com/office/drawing/2014/main" id="{38600C8E-1863-4832-882E-E60BEB4ED732}"/>
              </a:ext>
            </a:extLst>
          </p:cNvPr>
          <p:cNvSpPr>
            <a:spLocks noChangeShapeType="1"/>
          </p:cNvSpPr>
          <p:nvPr/>
        </p:nvSpPr>
        <p:spPr bwMode="auto">
          <a:xfrm>
            <a:off x="5089525" y="43211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6">
            <a:extLst>
              <a:ext uri="{FF2B5EF4-FFF2-40B4-BE49-F238E27FC236}">
                <a16:creationId xmlns:a16="http://schemas.microsoft.com/office/drawing/2014/main" id="{D76F19EA-B486-43BE-9DD2-7D0C3DD93900}"/>
              </a:ext>
            </a:extLst>
          </p:cNvPr>
          <p:cNvSpPr>
            <a:spLocks/>
          </p:cNvSpPr>
          <p:nvPr/>
        </p:nvSpPr>
        <p:spPr bwMode="auto">
          <a:xfrm>
            <a:off x="3408363" y="3216275"/>
            <a:ext cx="122237" cy="69850"/>
          </a:xfrm>
          <a:custGeom>
            <a:avLst/>
            <a:gdLst>
              <a:gd name="T0" fmla="*/ 3570922 w 21600"/>
              <a:gd name="T1" fmla="*/ 0 h 17464"/>
              <a:gd name="T2" fmla="*/ 3590140 w 21600"/>
              <a:gd name="T3" fmla="*/ 1117408 h 17464"/>
              <a:gd name="T4" fmla="*/ 0 w 21600"/>
              <a:gd name="T5" fmla="*/ 566383 h 17464"/>
              <a:gd name="T6" fmla="*/ 0 60000 65536"/>
              <a:gd name="T7" fmla="*/ 0 60000 65536"/>
              <a:gd name="T8" fmla="*/ 0 60000 65536"/>
            </a:gdLst>
            <a:ahLst/>
            <a:cxnLst>
              <a:cxn ang="T6">
                <a:pos x="T0" y="T1"/>
              </a:cxn>
              <a:cxn ang="T7">
                <a:pos x="T2" y="T3"/>
              </a:cxn>
              <a:cxn ang="T8">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7">
            <a:extLst>
              <a:ext uri="{FF2B5EF4-FFF2-40B4-BE49-F238E27FC236}">
                <a16:creationId xmlns:a16="http://schemas.microsoft.com/office/drawing/2014/main" id="{CABE56E6-B810-459B-862D-179F64AB2733}"/>
              </a:ext>
            </a:extLst>
          </p:cNvPr>
          <p:cNvSpPr>
            <a:spLocks noChangeShapeType="1"/>
          </p:cNvSpPr>
          <p:nvPr/>
        </p:nvSpPr>
        <p:spPr bwMode="auto">
          <a:xfrm>
            <a:off x="3517900" y="32543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Arc 38">
            <a:extLst>
              <a:ext uri="{FF2B5EF4-FFF2-40B4-BE49-F238E27FC236}">
                <a16:creationId xmlns:a16="http://schemas.microsoft.com/office/drawing/2014/main" id="{7F6DBC66-E112-4ED2-AAAB-F480E117ABD0}"/>
              </a:ext>
            </a:extLst>
          </p:cNvPr>
          <p:cNvSpPr>
            <a:spLocks/>
          </p:cNvSpPr>
          <p:nvPr/>
        </p:nvSpPr>
        <p:spPr bwMode="auto">
          <a:xfrm>
            <a:off x="3949700" y="4281488"/>
            <a:ext cx="122238" cy="71437"/>
          </a:xfrm>
          <a:custGeom>
            <a:avLst/>
            <a:gdLst>
              <a:gd name="T0" fmla="*/ 316449 w 21600"/>
              <a:gd name="T1" fmla="*/ 1224448 h 17255"/>
              <a:gd name="T2" fmla="*/ 335283 w 21600"/>
              <a:gd name="T3" fmla="*/ 0 h 17255"/>
              <a:gd name="T4" fmla="*/ 3914813 w 21600"/>
              <a:gd name="T5" fmla="*/ 620630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Line 39">
            <a:extLst>
              <a:ext uri="{FF2B5EF4-FFF2-40B4-BE49-F238E27FC236}">
                <a16:creationId xmlns:a16="http://schemas.microsoft.com/office/drawing/2014/main" id="{9DDE5B0B-36AC-404E-AAAA-AA382F27BDC3}"/>
              </a:ext>
            </a:extLst>
          </p:cNvPr>
          <p:cNvSpPr>
            <a:spLocks noChangeShapeType="1"/>
          </p:cNvSpPr>
          <p:nvPr/>
        </p:nvSpPr>
        <p:spPr bwMode="auto">
          <a:xfrm>
            <a:off x="3414713" y="4321175"/>
            <a:ext cx="5397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40">
            <a:extLst>
              <a:ext uri="{FF2B5EF4-FFF2-40B4-BE49-F238E27FC236}">
                <a16:creationId xmlns:a16="http://schemas.microsoft.com/office/drawing/2014/main" id="{52A6B063-DF59-458D-9AA4-8A97FD2C749F}"/>
              </a:ext>
            </a:extLst>
          </p:cNvPr>
          <p:cNvSpPr>
            <a:spLocks noChangeArrowheads="1"/>
          </p:cNvSpPr>
          <p:nvPr/>
        </p:nvSpPr>
        <p:spPr bwMode="auto">
          <a:xfrm>
            <a:off x="2382838" y="3048000"/>
            <a:ext cx="1019175"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0" name="Rectangle 41">
            <a:extLst>
              <a:ext uri="{FF2B5EF4-FFF2-40B4-BE49-F238E27FC236}">
                <a16:creationId xmlns:a16="http://schemas.microsoft.com/office/drawing/2014/main" id="{E496EBE1-39F9-4907-9D39-B2151FF3A335}"/>
              </a:ext>
            </a:extLst>
          </p:cNvPr>
          <p:cNvSpPr>
            <a:spLocks noChangeArrowheads="1"/>
          </p:cNvSpPr>
          <p:nvPr/>
        </p:nvSpPr>
        <p:spPr bwMode="auto">
          <a:xfrm>
            <a:off x="2382838" y="4113213"/>
            <a:ext cx="1019175"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51" name="Line 42">
            <a:extLst>
              <a:ext uri="{FF2B5EF4-FFF2-40B4-BE49-F238E27FC236}">
                <a16:creationId xmlns:a16="http://schemas.microsoft.com/office/drawing/2014/main" id="{0AE20510-053D-4579-AB8F-BE7B620879C0}"/>
              </a:ext>
            </a:extLst>
          </p:cNvPr>
          <p:cNvSpPr>
            <a:spLocks noChangeShapeType="1"/>
          </p:cNvSpPr>
          <p:nvPr/>
        </p:nvSpPr>
        <p:spPr bwMode="auto">
          <a:xfrm flipV="1">
            <a:off x="6056313" y="3405188"/>
            <a:ext cx="0" cy="2968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Arc 43">
            <a:extLst>
              <a:ext uri="{FF2B5EF4-FFF2-40B4-BE49-F238E27FC236}">
                <a16:creationId xmlns:a16="http://schemas.microsoft.com/office/drawing/2014/main" id="{01507DF6-9BC9-4CF8-A324-A25985B54F3F}"/>
              </a:ext>
            </a:extLst>
          </p:cNvPr>
          <p:cNvSpPr>
            <a:spLocks/>
          </p:cNvSpPr>
          <p:nvPr/>
        </p:nvSpPr>
        <p:spPr bwMode="auto">
          <a:xfrm>
            <a:off x="4452938" y="4649788"/>
            <a:ext cx="122237" cy="68262"/>
          </a:xfrm>
          <a:custGeom>
            <a:avLst/>
            <a:gdLst>
              <a:gd name="T0" fmla="*/ 316447 w 21600"/>
              <a:gd name="T1" fmla="*/ 1068333 h 17255"/>
              <a:gd name="T2" fmla="*/ 335275 w 21600"/>
              <a:gd name="T3" fmla="*/ 0 h 17255"/>
              <a:gd name="T4" fmla="*/ 3914719 w 21600"/>
              <a:gd name="T5" fmla="*/ 541507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F28B823B-9D65-401B-B184-D430475A9ABE}"/>
              </a:ext>
            </a:extLst>
          </p:cNvPr>
          <p:cNvSpPr>
            <a:spLocks noChangeShapeType="1"/>
          </p:cNvSpPr>
          <p:nvPr/>
        </p:nvSpPr>
        <p:spPr bwMode="auto">
          <a:xfrm>
            <a:off x="4122738" y="4691063"/>
            <a:ext cx="33496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Arc 45">
            <a:extLst>
              <a:ext uri="{FF2B5EF4-FFF2-40B4-BE49-F238E27FC236}">
                <a16:creationId xmlns:a16="http://schemas.microsoft.com/office/drawing/2014/main" id="{3587C505-9677-4BD5-92C0-8FCF84EF5FF3}"/>
              </a:ext>
            </a:extLst>
          </p:cNvPr>
          <p:cNvSpPr>
            <a:spLocks/>
          </p:cNvSpPr>
          <p:nvPr/>
        </p:nvSpPr>
        <p:spPr bwMode="auto">
          <a:xfrm>
            <a:off x="4452938" y="4838700"/>
            <a:ext cx="122237" cy="68263"/>
          </a:xfrm>
          <a:custGeom>
            <a:avLst/>
            <a:gdLst>
              <a:gd name="T0" fmla="*/ 316447 w 21600"/>
              <a:gd name="T1" fmla="*/ 1068380 h 17255"/>
              <a:gd name="T2" fmla="*/ 335275 w 21600"/>
              <a:gd name="T3" fmla="*/ 0 h 17255"/>
              <a:gd name="T4" fmla="*/ 3914719 w 21600"/>
              <a:gd name="T5" fmla="*/ 541523 h 17255"/>
              <a:gd name="T6" fmla="*/ 0 60000 65536"/>
              <a:gd name="T7" fmla="*/ 0 60000 65536"/>
              <a:gd name="T8" fmla="*/ 0 60000 65536"/>
            </a:gdLst>
            <a:ahLst/>
            <a:cxnLst>
              <a:cxn ang="T6">
                <a:pos x="T0" y="T1"/>
              </a:cxn>
              <a:cxn ang="T7">
                <a:pos x="T2" y="T3"/>
              </a:cxn>
              <a:cxn ang="T8">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lnTo>
                  <a:pt x="1746" y="17254"/>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75812C1-41C2-4E82-84A3-E19C0A9A0E21}"/>
              </a:ext>
            </a:extLst>
          </p:cNvPr>
          <p:cNvSpPr>
            <a:spLocks noChangeShapeType="1"/>
          </p:cNvSpPr>
          <p:nvPr/>
        </p:nvSpPr>
        <p:spPr bwMode="auto">
          <a:xfrm flipH="1">
            <a:off x="4090988" y="4875213"/>
            <a:ext cx="373062"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DCCFF7D3-3393-48DC-89D5-C98C8B0D88D3}"/>
              </a:ext>
            </a:extLst>
          </p:cNvPr>
          <p:cNvSpPr>
            <a:spLocks noChangeArrowheads="1"/>
          </p:cNvSpPr>
          <p:nvPr/>
        </p:nvSpPr>
        <p:spPr bwMode="auto">
          <a:xfrm>
            <a:off x="4537075" y="4540250"/>
            <a:ext cx="2586038"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Serial Communications Path</a:t>
            </a:r>
          </a:p>
        </p:txBody>
      </p:sp>
      <p:sp>
        <p:nvSpPr>
          <p:cNvPr id="57" name="Rectangle 48">
            <a:extLst>
              <a:ext uri="{FF2B5EF4-FFF2-40B4-BE49-F238E27FC236}">
                <a16:creationId xmlns:a16="http://schemas.microsoft.com/office/drawing/2014/main" id="{7DF0523F-1347-42F8-BAA5-87F77F0286A1}"/>
              </a:ext>
            </a:extLst>
          </p:cNvPr>
          <p:cNvSpPr>
            <a:spLocks noChangeArrowheads="1"/>
          </p:cNvSpPr>
          <p:nvPr/>
        </p:nvSpPr>
        <p:spPr bwMode="auto">
          <a:xfrm>
            <a:off x="4538663" y="4748213"/>
            <a:ext cx="27336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Parallel Communications Path</a:t>
            </a:r>
          </a:p>
        </p:txBody>
      </p:sp>
    </p:spTree>
    <p:extLst>
      <p:ext uri="{BB962C8B-B14F-4D97-AF65-F5344CB8AC3E}">
        <p14:creationId xmlns:p14="http://schemas.microsoft.com/office/powerpoint/2010/main" val="159647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INPR and OUTR communicate with a communication interface serially and with the AC in parallel. They hold an 8-bit alphanumeric information</a:t>
            </a:r>
          </a:p>
          <a:p>
            <a:pPr eaLnBrk="1" hangingPunct="1">
              <a:lnSpc>
                <a:spcPct val="90000"/>
              </a:lnSpc>
            </a:pPr>
            <a:r>
              <a:rPr lang="en-US" altLang="en-US" sz="3600" dirty="0"/>
              <a:t>I/O devices are slower than a computer system </a:t>
            </a:r>
            <a:r>
              <a:rPr lang="en-US" altLang="en-US" sz="3600" dirty="0">
                <a:sym typeface="Wingdings" panose="05000000000000000000" pitchFamily="2" charset="2"/>
              </a:rPr>
              <a:t> we need to synchronize the timing rate difference between the input/output device and the computer.</a:t>
            </a:r>
            <a:endParaRPr lang="en-US" altLang="en-US" sz="3600" dirty="0"/>
          </a:p>
          <a:p>
            <a:pPr eaLnBrk="1" hangingPunct="1">
              <a:lnSpc>
                <a:spcPct val="90000"/>
              </a:lnSpc>
            </a:pPr>
            <a:r>
              <a:rPr lang="en-US" altLang="en-US" sz="3600" dirty="0"/>
              <a:t>FGI: 1-bit input flag (Flip-Flop) aimed to control the input operation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393874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eaLnBrk="1" hangingPunct="1">
              <a:lnSpc>
                <a:spcPct val="90000"/>
              </a:lnSpc>
            </a:pPr>
            <a:r>
              <a:rPr lang="en-US" altLang="en-US" sz="3600" dirty="0"/>
              <a:t>FGI is set to 1 when a new information is available in the input device and is cleared to 0 when the information is accepted by the computer</a:t>
            </a:r>
          </a:p>
          <a:p>
            <a:pPr eaLnBrk="1" hangingPunct="1">
              <a:lnSpc>
                <a:spcPct val="90000"/>
              </a:lnSpc>
            </a:pPr>
            <a:r>
              <a:rPr lang="en-US" altLang="en-US" sz="3600" dirty="0"/>
              <a:t>FGO: 1-bit output flag used as a control flip-flop to control the output operation</a:t>
            </a:r>
          </a:p>
          <a:p>
            <a:pPr eaLnBrk="1" hangingPunct="1">
              <a:lnSpc>
                <a:spcPct val="90000"/>
              </a:lnSpc>
            </a:pPr>
            <a:r>
              <a:rPr lang="en-US" altLang="en-US" sz="3600" dirty="0"/>
              <a:t>If FGO is set to 1, then this means that the computer can send out the information from AC. If it is 0, then the output device is busy and the computer has to wait!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721683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lnSpc>
                <a:spcPct val="90000"/>
              </a:lnSpc>
              <a:buFont typeface="Wingdings" panose="05000000000000000000" pitchFamily="2" charset="2"/>
              <a:buChar char="q"/>
            </a:pPr>
            <a:r>
              <a:rPr lang="en-US" altLang="en-US" dirty="0"/>
              <a:t>The process of input information transfer:</a:t>
            </a:r>
          </a:p>
          <a:p>
            <a:pPr lvl="1" eaLnBrk="1" hangingPunct="1">
              <a:lnSpc>
                <a:spcPct val="90000"/>
              </a:lnSpc>
            </a:pPr>
            <a:r>
              <a:rPr lang="en-US" altLang="en-US" dirty="0"/>
              <a:t>Initially, FGI is cleared to 0</a:t>
            </a:r>
          </a:p>
          <a:p>
            <a:pPr lvl="1" eaLnBrk="1" hangingPunct="1">
              <a:lnSpc>
                <a:spcPct val="90000"/>
              </a:lnSpc>
            </a:pPr>
            <a:r>
              <a:rPr lang="en-US" altLang="en-US" dirty="0"/>
              <a:t>An 8-bit alphanumeric code is shifted into INPR (Keyboard key strike) and the input flag FGI is set to 1</a:t>
            </a:r>
          </a:p>
          <a:p>
            <a:pPr lvl="1" eaLnBrk="1" hangingPunct="1">
              <a:lnSpc>
                <a:spcPct val="90000"/>
              </a:lnSpc>
            </a:pPr>
            <a:r>
              <a:rPr lang="en-US" altLang="en-US" dirty="0"/>
              <a:t>As long as the flag is set, the information in INPR cannot be changed by another data entry</a:t>
            </a:r>
          </a:p>
          <a:p>
            <a:pPr lvl="1" eaLnBrk="1" hangingPunct="1">
              <a:lnSpc>
                <a:spcPct val="90000"/>
              </a:lnSpc>
            </a:pPr>
            <a:r>
              <a:rPr lang="en-US" altLang="en-US" dirty="0"/>
              <a:t>The computer checks the flag bit; if it is 1, the information from INPR is transferred in parallel into AC and FGI is cleared to 0</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8642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dirty="0"/>
              <a:t>Once the flag is cleared, new information can be shifted into INPR by the input device (striking another key)</a:t>
            </a:r>
          </a:p>
          <a:p>
            <a:pPr eaLnBrk="1" hangingPunct="1">
              <a:buFont typeface="Wingdings" panose="05000000000000000000" pitchFamily="2" charset="2"/>
              <a:buChar char="q"/>
            </a:pPr>
            <a:r>
              <a:rPr lang="en-US" altLang="en-US" dirty="0"/>
              <a:t>The process of outputting information:</a:t>
            </a:r>
          </a:p>
          <a:p>
            <a:pPr lvl="1" eaLnBrk="1" hangingPunct="1"/>
            <a:r>
              <a:rPr lang="en-US" altLang="en-US" dirty="0"/>
              <a:t>Initially, the output flag FGO is set to 1</a:t>
            </a:r>
          </a:p>
          <a:p>
            <a:pPr lvl="1" eaLnBrk="1" hangingPunct="1"/>
            <a:r>
              <a:rPr lang="en-US" altLang="en-US" dirty="0"/>
              <a:t>The computer checks the flag bit; if it is 1, the information from AC is transferred in parallel to OUTR and FGO is cleared to 0</a:t>
            </a:r>
          </a:p>
          <a:p>
            <a:pPr lvl="1" eaLnBrk="1" hangingPunct="1"/>
            <a:r>
              <a:rPr lang="en-US" altLang="en-US" dirty="0"/>
              <a:t>The output accepts the coded information (prints the corresponding character)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12151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3200" dirty="0"/>
              <a:t>When the operation is completed, the output device sets FGO back to 1</a:t>
            </a:r>
          </a:p>
          <a:p>
            <a:pPr lvl="1" eaLnBrk="1" hangingPunct="1"/>
            <a:r>
              <a:rPr lang="en-US" altLang="en-US" sz="3200" dirty="0"/>
              <a:t>The computer does not load a new data information into OUTR when FGO is 0 because this condition indicates that the output device is busy to receive another information at the moment!!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and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61708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pPr eaLnBrk="1" hangingPunct="1">
              <a:lnSpc>
                <a:spcPct val="90000"/>
              </a:lnSpc>
            </a:pPr>
            <a:r>
              <a:rPr lang="en-US" altLang="en-US" sz="2800" dirty="0"/>
              <a:t>Needed for:</a:t>
            </a:r>
          </a:p>
          <a:p>
            <a:pPr lvl="1" eaLnBrk="1" hangingPunct="1">
              <a:lnSpc>
                <a:spcPct val="90000"/>
              </a:lnSpc>
            </a:pPr>
            <a:r>
              <a:rPr lang="en-US" altLang="en-US" sz="2400" dirty="0"/>
              <a:t>Transferring information to and from AC register</a:t>
            </a:r>
          </a:p>
          <a:p>
            <a:pPr lvl="1" eaLnBrk="1" hangingPunct="1">
              <a:lnSpc>
                <a:spcPct val="90000"/>
              </a:lnSpc>
            </a:pPr>
            <a:r>
              <a:rPr lang="en-US" altLang="en-US" sz="2400" dirty="0"/>
              <a:t>Checking the flag bits</a:t>
            </a:r>
          </a:p>
          <a:p>
            <a:pPr lvl="1" eaLnBrk="1" hangingPunct="1">
              <a:lnSpc>
                <a:spcPct val="90000"/>
              </a:lnSpc>
            </a:pPr>
            <a:r>
              <a:rPr lang="en-US" altLang="en-US" sz="2400" dirty="0"/>
              <a:t>Controlling the interrupt facility</a:t>
            </a:r>
          </a:p>
          <a:p>
            <a:pPr eaLnBrk="1" hangingPunct="1">
              <a:lnSpc>
                <a:spcPct val="90000"/>
              </a:lnSpc>
            </a:pPr>
            <a:r>
              <a:rPr lang="en-US" altLang="en-US" sz="2800" dirty="0"/>
              <a:t>The control unit recognize it when D</a:t>
            </a:r>
            <a:r>
              <a:rPr lang="en-US" altLang="en-US" sz="2800" baseline="-25000" dirty="0"/>
              <a:t>7</a:t>
            </a:r>
            <a:r>
              <a:rPr lang="en-US" altLang="en-US" sz="2800" dirty="0"/>
              <a:t>=1 and I = 1</a:t>
            </a:r>
          </a:p>
          <a:p>
            <a:pPr eaLnBrk="1" hangingPunct="1">
              <a:lnSpc>
                <a:spcPct val="90000"/>
              </a:lnSpc>
            </a:pPr>
            <a:r>
              <a:rPr lang="en-US" altLang="en-US" sz="2800" dirty="0"/>
              <a:t>The remaining bits of the instruction specify the particular operation</a:t>
            </a:r>
          </a:p>
          <a:p>
            <a:pPr eaLnBrk="1" hangingPunct="1">
              <a:lnSpc>
                <a:spcPct val="90000"/>
              </a:lnSpc>
            </a:pPr>
            <a:r>
              <a:rPr lang="en-US" altLang="en-US" sz="2800" dirty="0"/>
              <a:t>Executed with the clock transition associated with timing signal T</a:t>
            </a:r>
            <a:r>
              <a:rPr lang="en-US" altLang="en-US" sz="2800" baseline="-25000" dirty="0"/>
              <a:t>3</a:t>
            </a:r>
            <a:endParaRPr lang="en-US" altLang="en-US" sz="2800" dirty="0"/>
          </a:p>
          <a:p>
            <a:pPr eaLnBrk="1" hangingPunct="1">
              <a:lnSpc>
                <a:spcPct val="90000"/>
              </a:lnSpc>
            </a:pPr>
            <a:r>
              <a:rPr lang="en-US" altLang="en-US" sz="2800" dirty="0"/>
              <a:t>Input-Output instructions are summarized next</a:t>
            </a:r>
          </a:p>
          <a:p>
            <a:pPr eaLnBrk="1" hangingPunct="1">
              <a:lnSpc>
                <a:spcPct val="90000"/>
              </a:lnSpc>
            </a:pPr>
            <a:endParaRPr lang="en-US" altLang="en-US" sz="28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295728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Input-Output Instructions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2">
            <a:extLst>
              <a:ext uri="{FF2B5EF4-FFF2-40B4-BE49-F238E27FC236}">
                <a16:creationId xmlns:a16="http://schemas.microsoft.com/office/drawing/2014/main" id="{6BC38C00-F6AE-4692-8419-37750820A49F}"/>
              </a:ext>
            </a:extLst>
          </p:cNvPr>
          <p:cNvSpPr>
            <a:spLocks noChangeArrowheads="1"/>
          </p:cNvSpPr>
          <p:nvPr/>
        </p:nvSpPr>
        <p:spPr bwMode="auto">
          <a:xfrm>
            <a:off x="581025" y="3467100"/>
            <a:ext cx="7915275" cy="17907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1" name="Rectangle 3">
            <a:extLst>
              <a:ext uri="{FF2B5EF4-FFF2-40B4-BE49-F238E27FC236}">
                <a16:creationId xmlns:a16="http://schemas.microsoft.com/office/drawing/2014/main" id="{BDD1ADEC-DB86-48CD-9B77-31FCD8389904}"/>
              </a:ext>
            </a:extLst>
          </p:cNvPr>
          <p:cNvSpPr>
            <a:spLocks noChangeArrowheads="1"/>
          </p:cNvSpPr>
          <p:nvPr/>
        </p:nvSpPr>
        <p:spPr bwMode="auto">
          <a:xfrm>
            <a:off x="1233488" y="1714500"/>
            <a:ext cx="2413000" cy="5842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D</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IT</a:t>
            </a:r>
            <a:r>
              <a:rPr kumimoji="1" lang="en-US" altLang="ko-KR" sz="1800" b="1" baseline="-25000">
                <a:ea typeface="굴림" panose="020B0600000101010101" pitchFamily="34" charset="-127"/>
                <a:cs typeface="Arial" panose="020B0604020202020204" pitchFamily="34" charset="0"/>
              </a:rPr>
              <a:t>3</a:t>
            </a:r>
            <a:r>
              <a:rPr kumimoji="1" lang="en-US" altLang="ko-KR" sz="1800" b="1">
                <a:ea typeface="굴림" panose="020B0600000101010101" pitchFamily="34" charset="-127"/>
                <a:cs typeface="Arial" panose="020B0604020202020204" pitchFamily="34" charset="0"/>
              </a:rPr>
              <a:t> = p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IR(i) = </a:t>
            </a:r>
            <a:r>
              <a:rPr kumimoji="1" lang="en-US" altLang="ko-KR" sz="1800" b="1">
                <a:ea typeface="굴림" panose="020B0600000101010101" pitchFamily="34" charset="-127"/>
                <a:cs typeface="Arial" panose="020B0604020202020204" pitchFamily="34" charset="0"/>
              </a:rPr>
              <a:t>B</a:t>
            </a:r>
            <a:r>
              <a:rPr kumimoji="1" lang="en-US" altLang="ko-KR" sz="1800" b="1" baseline="-25000">
                <a:ea typeface="굴림" panose="020B0600000101010101" pitchFamily="34" charset="-127"/>
                <a:cs typeface="Arial" panose="020B0604020202020204" pitchFamily="34" charset="0"/>
              </a:rPr>
              <a:t>i</a:t>
            </a:r>
            <a:r>
              <a:rPr kumimoji="1" lang="en-US" altLang="ko-KR" sz="1800" b="1">
                <a:ea typeface="굴림" panose="020B0600000101010101" pitchFamily="34" charset="-127"/>
                <a:cs typeface="Arial" panose="020B0604020202020204" pitchFamily="34" charset="0"/>
              </a:rPr>
              <a:t>, i = 6, …, 11</a:t>
            </a:r>
            <a:endPar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endParaRPr>
          </a:p>
        </p:txBody>
      </p:sp>
      <p:sp>
        <p:nvSpPr>
          <p:cNvPr id="14" name="Rectangle 4">
            <a:extLst>
              <a:ext uri="{FF2B5EF4-FFF2-40B4-BE49-F238E27FC236}">
                <a16:creationId xmlns:a16="http://schemas.microsoft.com/office/drawing/2014/main" id="{61947A39-608A-4BC8-8875-6A67F200AECC}"/>
              </a:ext>
            </a:extLst>
          </p:cNvPr>
          <p:cNvSpPr>
            <a:spLocks noChangeArrowheads="1"/>
          </p:cNvSpPr>
          <p:nvPr/>
        </p:nvSpPr>
        <p:spPr bwMode="auto">
          <a:xfrm>
            <a:off x="609600" y="3495675"/>
            <a:ext cx="7848600" cy="16510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INP	pB</a:t>
            </a:r>
            <a:r>
              <a:rPr kumimoji="1" lang="en-US" altLang="ko-KR" sz="1800" b="1" baseline="-25000">
                <a:ea typeface="굴림" panose="020B0600000101010101" pitchFamily="34" charset="-127"/>
                <a:cs typeface="Arial" panose="020B0604020202020204" pitchFamily="34" charset="0"/>
              </a:rPr>
              <a:t>11</a:t>
            </a:r>
            <a:r>
              <a:rPr kumimoji="1" lang="en-US" altLang="ko-KR" sz="1800" b="1">
                <a:ea typeface="굴림" panose="020B0600000101010101" pitchFamily="34" charset="-127"/>
                <a:cs typeface="Arial" panose="020B0604020202020204" pitchFamily="34" charset="0"/>
              </a:rPr>
              <a:t>:	AC(0-7)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INPR, FGI  0		Input char. to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OUT	pB</a:t>
            </a:r>
            <a:r>
              <a:rPr kumimoji="1" lang="en-US" altLang="ko-KR" sz="1800" b="1" baseline="-25000">
                <a:ea typeface="굴림" panose="020B0600000101010101" pitchFamily="34" charset="-127"/>
                <a:cs typeface="Arial" panose="020B0604020202020204" pitchFamily="34" charset="0"/>
              </a:rPr>
              <a:t>10</a:t>
            </a:r>
            <a:r>
              <a:rPr kumimoji="1" lang="en-US" altLang="ko-KR" sz="1800" b="1">
                <a:ea typeface="굴림" panose="020B0600000101010101" pitchFamily="34" charset="-127"/>
                <a:cs typeface="Arial" panose="020B0604020202020204" pitchFamily="34" charset="0"/>
              </a:rPr>
              <a:t>:	OUTR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AC(0-7), FGO  0		Output char. from AC</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SKI	pB</a:t>
            </a:r>
            <a:r>
              <a:rPr kumimoji="1" lang="en-US" altLang="ko-KR" sz="1800" b="1" baseline="-25000">
                <a:ea typeface="굴림" panose="020B0600000101010101" pitchFamily="34" charset="-127"/>
                <a:cs typeface="Arial" panose="020B0604020202020204" pitchFamily="34" charset="0"/>
              </a:rPr>
              <a:t>9</a:t>
            </a:r>
            <a:r>
              <a:rPr kumimoji="1" lang="en-US" altLang="ko-KR" sz="1800" b="1">
                <a:ea typeface="굴림" panose="020B0600000101010101" pitchFamily="34" charset="-127"/>
                <a:cs typeface="Arial" panose="020B0604020202020204" pitchFamily="34" charset="0"/>
              </a:rPr>
              <a:t>:	if(FGI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	Skip on input flag</a:t>
            </a:r>
            <a:r>
              <a:rPr kumimoji="1" lang="en-US" altLang="ko-KR" sz="1800" b="1">
                <a:ea typeface="굴림" panose="020B0600000101010101" pitchFamily="34" charset="-127"/>
                <a:cs typeface="Arial" panose="020B0604020202020204" pitchFamily="34" charset="0"/>
              </a:rPr>
              <a:t> </a:t>
            </a:r>
          </a:p>
          <a:p>
            <a:pPr>
              <a:lnSpc>
                <a:spcPct val="97000"/>
              </a:lnSpc>
              <a:spcBef>
                <a:spcPct val="0"/>
              </a:spcBef>
              <a:buFontTx/>
              <a:buNone/>
            </a:pPr>
            <a:r>
              <a:rPr kumimoji="1" lang="en-US" altLang="ko-KR" sz="1800" b="1">
                <a:ea typeface="굴림" panose="020B0600000101010101" pitchFamily="34" charset="-127"/>
                <a:cs typeface="Arial" panose="020B0604020202020204" pitchFamily="34" charset="0"/>
              </a:rPr>
              <a:t>SKO	pB</a:t>
            </a:r>
            <a:r>
              <a:rPr kumimoji="1" lang="en-US" altLang="ko-KR" sz="1800" b="1" baseline="-25000">
                <a:ea typeface="굴림" panose="020B0600000101010101" pitchFamily="34" charset="-127"/>
                <a:cs typeface="Arial" panose="020B0604020202020204" pitchFamily="34" charset="0"/>
              </a:rPr>
              <a:t>8</a:t>
            </a:r>
            <a:r>
              <a:rPr kumimoji="1" lang="en-US" altLang="ko-KR" sz="1800" b="1">
                <a:ea typeface="굴림" panose="020B0600000101010101" pitchFamily="34" charset="-127"/>
                <a:cs typeface="Arial" panose="020B0604020202020204" pitchFamily="34" charset="0"/>
              </a:rPr>
              <a:t>:	if(FGO = 1) then (PC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PC + 1)</a:t>
            </a:r>
            <a:r>
              <a:rPr kumimoji="1" lang="en-US" altLang="ko-KR" sz="1800" b="1">
                <a:ea typeface="굴림" panose="020B0600000101010101" pitchFamily="34" charset="-127"/>
                <a:cs typeface="Arial" panose="020B0604020202020204" pitchFamily="34" charset="0"/>
              </a:rPr>
              <a:t>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Skip on output flag</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ION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7</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1				Interrupt enable on</a:t>
            </a:r>
          </a:p>
          <a:p>
            <a:pPr>
              <a:lnSpc>
                <a:spcPct val="97000"/>
              </a:lnSpc>
              <a:spcBef>
                <a:spcPct val="0"/>
              </a:spcBef>
              <a:buFontTx/>
              <a:buNone/>
            </a:pP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IOF	</a:t>
            </a:r>
            <a:r>
              <a:rPr kumimoji="1" lang="en-US" altLang="ko-KR" sz="1800" b="1">
                <a:ea typeface="굴림" panose="020B0600000101010101" pitchFamily="34" charset="-127"/>
                <a:cs typeface="Arial" panose="020B0604020202020204" pitchFamily="34" charset="0"/>
              </a:rPr>
              <a:t>pB</a:t>
            </a:r>
            <a:r>
              <a:rPr kumimoji="1" lang="en-US" altLang="ko-KR" sz="1800" b="1" baseline="-25000">
                <a:ea typeface="굴림" panose="020B0600000101010101" pitchFamily="34" charset="-127"/>
                <a:cs typeface="Arial" panose="020B0604020202020204" pitchFamily="34" charset="0"/>
              </a:rPr>
              <a:t>6</a:t>
            </a:r>
            <a:r>
              <a:rPr kumimoji="1" lang="en-US" altLang="ko-KR" sz="1800" b="1">
                <a:ea typeface="굴림" panose="020B0600000101010101" pitchFamily="34" charset="-127"/>
                <a:cs typeface="Arial" panose="020B0604020202020204" pitchFamily="34" charset="0"/>
              </a:rPr>
              <a:t>:	IEN </a:t>
            </a:r>
            <a:r>
              <a:rPr kumimoji="1" lang="en-US" altLang="ko-KR" sz="1800" b="1">
                <a:solidFill>
                  <a:srgbClr val="000000"/>
                </a:solidFill>
                <a:ea typeface="굴림" panose="020B0600000101010101" pitchFamily="34" charset="-127"/>
                <a:cs typeface="Arial" panose="020B0604020202020204" pitchFamily="34" charset="0"/>
                <a:sym typeface="Symbol" panose="05050102010706020507" pitchFamily="18" charset="2"/>
              </a:rPr>
              <a:t> 0				Interrupt enable off</a:t>
            </a:r>
            <a:r>
              <a:rPr kumimoji="1" lang="en-US" altLang="ko-KR" sz="1800" b="1">
                <a:ea typeface="굴림" panose="020B0600000101010101" pitchFamily="34" charset="-127"/>
                <a:cs typeface="Arial" panose="020B0604020202020204" pitchFamily="34" charset="0"/>
              </a:rPr>
              <a:t> </a:t>
            </a:r>
          </a:p>
        </p:txBody>
      </p:sp>
      <p:sp>
        <p:nvSpPr>
          <p:cNvPr id="15" name="Line 5">
            <a:extLst>
              <a:ext uri="{FF2B5EF4-FFF2-40B4-BE49-F238E27FC236}">
                <a16:creationId xmlns:a16="http://schemas.microsoft.com/office/drawing/2014/main" id="{A6460C1E-109C-4193-8792-BBC053DFE5F8}"/>
              </a:ext>
            </a:extLst>
          </p:cNvPr>
          <p:cNvSpPr>
            <a:spLocks noChangeShapeType="1"/>
          </p:cNvSpPr>
          <p:nvPr/>
        </p:nvSpPr>
        <p:spPr bwMode="auto">
          <a:xfrm>
            <a:off x="1266825" y="3467100"/>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5B8A597F-EC29-428E-907D-475931CC3142}"/>
              </a:ext>
            </a:extLst>
          </p:cNvPr>
          <p:cNvSpPr>
            <a:spLocks noChangeShapeType="1"/>
          </p:cNvSpPr>
          <p:nvPr/>
        </p:nvSpPr>
        <p:spPr bwMode="auto">
          <a:xfrm>
            <a:off x="5772150" y="3476625"/>
            <a:ext cx="0" cy="1781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145573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lnSpc>
                <a:spcPct val="90000"/>
              </a:lnSpc>
            </a:pPr>
            <a:r>
              <a:rPr lang="en-US" altLang="en-US" sz="3600" dirty="0"/>
              <a:t>The process of communication just described is referred to as </a:t>
            </a:r>
            <a:r>
              <a:rPr lang="en-US" altLang="en-US" sz="3600" b="1" i="1" u="sng" dirty="0"/>
              <a:t>Programmed Control Transfer</a:t>
            </a:r>
            <a:endParaRPr lang="en-US" altLang="en-US" sz="3600" dirty="0"/>
          </a:p>
          <a:p>
            <a:pPr eaLnBrk="1" hangingPunct="1">
              <a:lnSpc>
                <a:spcPct val="90000"/>
              </a:lnSpc>
            </a:pPr>
            <a:r>
              <a:rPr lang="en-US" altLang="en-US" sz="3600" dirty="0"/>
              <a:t>The computer keeps checking the flag bit, and when it finds it set, it initiates an information transform (this is sometimes called </a:t>
            </a:r>
            <a:r>
              <a:rPr lang="en-US" altLang="en-US" sz="3600" b="1" i="1" u="sng" dirty="0"/>
              <a:t>Polling</a:t>
            </a:r>
            <a:r>
              <a:rPr lang="en-US" altLang="en-US" sz="3600" dirty="0"/>
              <a:t>)</a:t>
            </a:r>
          </a:p>
          <a:p>
            <a:pPr eaLnBrk="1" hangingPunct="1">
              <a:lnSpc>
                <a:spcPct val="90000"/>
              </a:lnSpc>
            </a:pPr>
            <a:r>
              <a:rPr lang="en-US" altLang="en-US" sz="3600" dirty="0"/>
              <a:t>This type of transfer is in-efficient due to the difference of information flow rate between the computer and the I/O device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Interrupt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54533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t>The computer is wasting time while checking the flag instead of doing some other useful processing task</a:t>
            </a:r>
          </a:p>
          <a:p>
            <a:pPr eaLnBrk="1" hangingPunct="1"/>
            <a:r>
              <a:rPr lang="en-US" altLang="en-US" sz="3600" dirty="0"/>
              <a:t>An alternative to the programmed controlled procedure is to let the external device inform the computer when it is ready for the transfer</a:t>
            </a:r>
          </a:p>
          <a:p>
            <a:pPr eaLnBrk="1" hangingPunct="1"/>
            <a:r>
              <a:rPr lang="en-US" altLang="en-US" sz="3600" dirty="0"/>
              <a:t>This type of transfer uses the interrupt facility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59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0147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3600" dirty="0"/>
              <a:t>The number of bits required for the operation code depends on the total number of operations available in the computer</a:t>
            </a:r>
          </a:p>
          <a:p>
            <a:pPr>
              <a:lnSpc>
                <a:spcPct val="90000"/>
              </a:lnSpc>
            </a:pPr>
            <a:r>
              <a:rPr lang="en-US" altLang="en-US" sz="3600" dirty="0"/>
              <a:t>2</a:t>
            </a:r>
            <a:r>
              <a:rPr lang="en-US" altLang="en-US" sz="3600" baseline="30000" dirty="0"/>
              <a:t>n </a:t>
            </a:r>
            <a:r>
              <a:rPr lang="en-US" altLang="en-US" sz="3600" dirty="0"/>
              <a:t>(or little less) distinct operations </a:t>
            </a:r>
            <a:r>
              <a:rPr lang="en-US" altLang="en-US" sz="3600" dirty="0">
                <a:sym typeface="Wingdings" panose="05000000000000000000" pitchFamily="2" charset="2"/>
              </a:rPr>
              <a:t> n bit operation code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849568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lang="en-US" altLang="en-US" dirty="0"/>
              <a:t>While the computer is running a program, it does not check the flags</a:t>
            </a:r>
          </a:p>
          <a:p>
            <a:pPr eaLnBrk="1" hangingPunct="1"/>
            <a:r>
              <a:rPr lang="en-US" altLang="en-US" dirty="0"/>
              <a:t>Instead:</a:t>
            </a:r>
          </a:p>
          <a:p>
            <a:pPr lvl="1" eaLnBrk="1" hangingPunct="1"/>
            <a:r>
              <a:rPr lang="en-US" altLang="en-US" dirty="0"/>
              <a:t>When a flag is set, the computer is immediately interrupted from proceeding with the current program</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60</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65951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lvl="1" eaLnBrk="1" hangingPunct="1"/>
            <a:r>
              <a:rPr lang="en-US" altLang="en-US" sz="2600" dirty="0"/>
              <a:t>The computer stops what it is doing to take care of the input or output transfer</a:t>
            </a:r>
          </a:p>
          <a:p>
            <a:pPr lvl="1" eaLnBrk="1" hangingPunct="1"/>
            <a:r>
              <a:rPr lang="en-US" altLang="en-US" sz="2600" dirty="0"/>
              <a:t>Then, it returns to the current program to continue what it was doing before the interrupt</a:t>
            </a:r>
          </a:p>
          <a:p>
            <a:pPr eaLnBrk="1" hangingPunct="1"/>
            <a:r>
              <a:rPr lang="en-US" altLang="en-US" sz="2800" dirty="0"/>
              <a:t>The interrupt facility can be enabled or disabled via a flip-flop called IEN</a:t>
            </a:r>
          </a:p>
          <a:p>
            <a:pPr eaLnBrk="1" hangingPunct="1"/>
            <a:r>
              <a:rPr lang="en-US" altLang="en-US" sz="2800" dirty="0"/>
              <a:t>The interrupt enable flip-flop IEN can be set and cleared with two instructions (IOF, ION):</a:t>
            </a:r>
          </a:p>
          <a:p>
            <a:pPr lvl="1" eaLnBrk="1" hangingPunct="1"/>
            <a:r>
              <a:rPr lang="en-US" altLang="en-US" sz="2600" dirty="0"/>
              <a:t>IOF: IEN </a:t>
            </a:r>
            <a:r>
              <a:rPr lang="en-US" altLang="en-US" sz="2600" dirty="0">
                <a:sym typeface="Wingdings" panose="05000000000000000000" pitchFamily="2" charset="2"/>
              </a:rPr>
              <a:t> 0 (the computer cannot be interrupted)</a:t>
            </a:r>
          </a:p>
          <a:p>
            <a:pPr lvl="1" eaLnBrk="1" hangingPunct="1"/>
            <a:r>
              <a:rPr lang="en-US" altLang="en-US" sz="2600" dirty="0"/>
              <a:t>ION: IEN </a:t>
            </a:r>
            <a:r>
              <a:rPr lang="en-US" altLang="en-US" sz="2600" dirty="0">
                <a:sym typeface="Wingdings" panose="05000000000000000000" pitchFamily="2" charset="2"/>
              </a:rPr>
              <a:t> 1 (the computer can be interrupted)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61</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1403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a:bodyPr>
          <a:lstStyle/>
          <a:p>
            <a:pPr eaLnBrk="1" hangingPunct="1"/>
            <a:r>
              <a:rPr lang="en-US" altLang="en-US" sz="3600" dirty="0">
                <a:sym typeface="Wingdings" panose="05000000000000000000" pitchFamily="2" charset="2"/>
              </a:rPr>
              <a:t>Another flip-flop (called the interrupt flip-flop </a:t>
            </a:r>
            <a:r>
              <a:rPr lang="en-US" altLang="en-US" sz="3600" b="1" dirty="0">
                <a:sym typeface="Wingdings" panose="05000000000000000000" pitchFamily="2" charset="2"/>
              </a:rPr>
              <a:t>R</a:t>
            </a:r>
            <a:r>
              <a:rPr lang="en-US" altLang="en-US" sz="3600" dirty="0">
                <a:sym typeface="Wingdings" panose="05000000000000000000" pitchFamily="2" charset="2"/>
              </a:rPr>
              <a:t>) is used in the computer’s interrupt facility to decide when to go through the interrupt cycle</a:t>
            </a:r>
          </a:p>
          <a:p>
            <a:pPr eaLnBrk="1" hangingPunct="1"/>
            <a:r>
              <a:rPr lang="en-US" altLang="en-US" sz="3600" dirty="0">
                <a:sym typeface="Wingdings" panose="05000000000000000000" pitchFamily="2" charset="2"/>
              </a:rPr>
              <a:t> </a:t>
            </a:r>
            <a:r>
              <a:rPr lang="en-US" altLang="en-US" sz="3600" b="1" dirty="0">
                <a:sym typeface="Wingdings" panose="05000000000000000000" pitchFamily="2" charset="2"/>
              </a:rPr>
              <a:t>FGI</a:t>
            </a:r>
            <a:r>
              <a:rPr lang="en-US" altLang="en-US" sz="3600" dirty="0">
                <a:sym typeface="Wingdings" panose="05000000000000000000" pitchFamily="2" charset="2"/>
              </a:rPr>
              <a:t> and </a:t>
            </a:r>
            <a:r>
              <a:rPr lang="en-US" altLang="en-US" sz="3600" b="1" dirty="0">
                <a:sym typeface="Wingdings" panose="05000000000000000000" pitchFamily="2" charset="2"/>
              </a:rPr>
              <a:t>FGO</a:t>
            </a:r>
            <a:r>
              <a:rPr lang="en-US" altLang="en-US" sz="3600" dirty="0">
                <a:sym typeface="Wingdings" panose="05000000000000000000" pitchFamily="2" charset="2"/>
              </a:rPr>
              <a:t> are different here compared to the way they acted in an earlier discussion!! </a:t>
            </a:r>
          </a:p>
          <a:p>
            <a:pPr eaLnBrk="1" hangingPunct="1"/>
            <a:r>
              <a:rPr lang="en-US" altLang="en-US" sz="3600" dirty="0">
                <a:sym typeface="Wingdings" panose="05000000000000000000" pitchFamily="2" charset="2"/>
              </a:rPr>
              <a:t>So, the computer is either in an </a:t>
            </a:r>
            <a:r>
              <a:rPr lang="en-US" altLang="en-US" sz="3600" b="1" u="sng" dirty="0">
                <a:sym typeface="Wingdings" panose="05000000000000000000" pitchFamily="2" charset="2"/>
              </a:rPr>
              <a:t>Instruction Cycle</a:t>
            </a:r>
            <a:r>
              <a:rPr lang="en-US" altLang="en-US" sz="3600" dirty="0">
                <a:sym typeface="Wingdings" panose="05000000000000000000" pitchFamily="2" charset="2"/>
              </a:rPr>
              <a:t> or in an </a:t>
            </a:r>
            <a:r>
              <a:rPr lang="en-US" altLang="en-US" sz="3600" b="1" u="sng" dirty="0">
                <a:sym typeface="Wingdings" panose="05000000000000000000" pitchFamily="2" charset="2"/>
              </a:rPr>
              <a:t>Interrupt Cycle</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62</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147438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The interrupt cycle is a hardware implementation of a branch and save return address operation (BSA)</a:t>
            </a:r>
          </a:p>
          <a:p>
            <a:pPr eaLnBrk="1" hangingPunct="1"/>
            <a:r>
              <a:rPr lang="en-US" altLang="en-US" sz="3600" dirty="0">
                <a:sym typeface="Wingdings" panose="05000000000000000000" pitchFamily="2" charset="2"/>
              </a:rPr>
              <a:t>The return address available in PC is stored in a specific location where it can be found later when the program returns to the instruction at which it was interrupted</a:t>
            </a:r>
          </a:p>
          <a:p>
            <a:pPr eaLnBrk="1" hangingPunct="1"/>
            <a:r>
              <a:rPr lang="en-US" altLang="en-US" sz="3600" dirty="0">
                <a:sym typeface="Wingdings" panose="05000000000000000000" pitchFamily="2" charset="2"/>
              </a:rPr>
              <a:t>This location may be a processor register, a memory stack, or a specific memory location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63</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174209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For our computer, we choose the memory location at address 0 as a place for storing the return address</a:t>
            </a:r>
          </a:p>
          <a:p>
            <a:pPr eaLnBrk="1" hangingPunct="1"/>
            <a:r>
              <a:rPr lang="en-US" altLang="en-US" sz="3600" dirty="0">
                <a:sym typeface="Wingdings" panose="05000000000000000000" pitchFamily="2" charset="2"/>
              </a:rPr>
              <a:t>Control then inserts address 1 into PC: this means that the first instruction of the interrupt service routine should be stored in memory at  address 1, or, </a:t>
            </a:r>
            <a:r>
              <a:rPr kumimoji="1" lang="en-US" altLang="ko-KR" sz="3600" dirty="0">
                <a:ea typeface="굴림" panose="020B0600000101010101" pitchFamily="34" charset="-127"/>
              </a:rPr>
              <a:t>the programmer must store a branch instruction that sends the control to an interrupt service </a:t>
            </a:r>
            <a:r>
              <a:rPr kumimoji="1" lang="en-US" altLang="ko-KR" sz="2400" dirty="0">
                <a:ea typeface="굴림" panose="020B0600000101010101" pitchFamily="34" charset="-127"/>
              </a:rPr>
              <a:t>routine</a:t>
            </a:r>
            <a:r>
              <a:rPr lang="en-US" altLang="en-US" sz="3600" dirty="0">
                <a:sym typeface="Wingdings" panose="05000000000000000000" pitchFamily="2" charset="2"/>
              </a:rPr>
              <a:t>!!</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64</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488221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65</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AutoShape 2">
            <a:extLst>
              <a:ext uri="{FF2B5EF4-FFF2-40B4-BE49-F238E27FC236}">
                <a16:creationId xmlns:a16="http://schemas.microsoft.com/office/drawing/2014/main" id="{94B5576A-B2E8-4CED-8376-4476D7C8D2B9}"/>
              </a:ext>
            </a:extLst>
          </p:cNvPr>
          <p:cNvSpPr>
            <a:spLocks noChangeArrowheads="1"/>
          </p:cNvSpPr>
          <p:nvPr/>
        </p:nvSpPr>
        <p:spPr bwMode="auto">
          <a:xfrm>
            <a:off x="3657600" y="3352800"/>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4" name="Rectangle 3">
            <a:extLst>
              <a:ext uri="{FF2B5EF4-FFF2-40B4-BE49-F238E27FC236}">
                <a16:creationId xmlns:a16="http://schemas.microsoft.com/office/drawing/2014/main" id="{066A257C-6A6A-4C24-AC05-113B213029A1}"/>
              </a:ext>
            </a:extLst>
          </p:cNvPr>
          <p:cNvSpPr>
            <a:spLocks noChangeArrowheads="1"/>
          </p:cNvSpPr>
          <p:nvPr/>
        </p:nvSpPr>
        <p:spPr bwMode="auto">
          <a:xfrm>
            <a:off x="3686175" y="3429000"/>
            <a:ext cx="414338"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a:t>
            </a:r>
          </a:p>
        </p:txBody>
      </p:sp>
      <p:sp>
        <p:nvSpPr>
          <p:cNvPr id="15" name="Rectangle 4">
            <a:extLst>
              <a:ext uri="{FF2B5EF4-FFF2-40B4-BE49-F238E27FC236}">
                <a16:creationId xmlns:a16="http://schemas.microsoft.com/office/drawing/2014/main" id="{2481E172-D535-445D-9566-A38AEA2F149D}"/>
              </a:ext>
            </a:extLst>
          </p:cNvPr>
          <p:cNvSpPr>
            <a:spLocks noChangeArrowheads="1"/>
          </p:cNvSpPr>
          <p:nvPr/>
        </p:nvSpPr>
        <p:spPr bwMode="auto">
          <a:xfrm>
            <a:off x="4044950" y="3349625"/>
            <a:ext cx="33972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16" name="Rectangle 5">
            <a:extLst>
              <a:ext uri="{FF2B5EF4-FFF2-40B4-BE49-F238E27FC236}">
                <a16:creationId xmlns:a16="http://schemas.microsoft.com/office/drawing/2014/main" id="{A89BDF22-9601-4BEF-9F79-5E754FC2C74D}"/>
              </a:ext>
            </a:extLst>
          </p:cNvPr>
          <p:cNvSpPr>
            <a:spLocks noChangeArrowheads="1"/>
          </p:cNvSpPr>
          <p:nvPr/>
        </p:nvSpPr>
        <p:spPr bwMode="auto">
          <a:xfrm>
            <a:off x="3873500" y="36496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17" name="Rectangle 6">
            <a:extLst>
              <a:ext uri="{FF2B5EF4-FFF2-40B4-BE49-F238E27FC236}">
                <a16:creationId xmlns:a16="http://schemas.microsoft.com/office/drawing/2014/main" id="{6BECE784-B4E7-4E17-BFC3-F196E0E730CC}"/>
              </a:ext>
            </a:extLst>
          </p:cNvPr>
          <p:cNvSpPr>
            <a:spLocks noChangeArrowheads="1"/>
          </p:cNvSpPr>
          <p:nvPr/>
        </p:nvSpPr>
        <p:spPr bwMode="auto">
          <a:xfrm>
            <a:off x="3101975" y="4868863"/>
            <a:ext cx="627063" cy="21113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7">
            <a:extLst>
              <a:ext uri="{FF2B5EF4-FFF2-40B4-BE49-F238E27FC236}">
                <a16:creationId xmlns:a16="http://schemas.microsoft.com/office/drawing/2014/main" id="{61CE8C38-2963-4C0B-B21A-C4AD9719D24F}"/>
              </a:ext>
            </a:extLst>
          </p:cNvPr>
          <p:cNvSpPr>
            <a:spLocks noChangeArrowheads="1"/>
          </p:cNvSpPr>
          <p:nvPr/>
        </p:nvSpPr>
        <p:spPr bwMode="auto">
          <a:xfrm>
            <a:off x="2509838" y="3433763"/>
            <a:ext cx="922337" cy="371475"/>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9" name="Rectangle 8">
            <a:extLst>
              <a:ext uri="{FF2B5EF4-FFF2-40B4-BE49-F238E27FC236}">
                <a16:creationId xmlns:a16="http://schemas.microsoft.com/office/drawing/2014/main" id="{9B51E684-1EBE-4814-B633-7B1D577AB364}"/>
              </a:ext>
            </a:extLst>
          </p:cNvPr>
          <p:cNvSpPr>
            <a:spLocks noChangeArrowheads="1"/>
          </p:cNvSpPr>
          <p:nvPr/>
        </p:nvSpPr>
        <p:spPr bwMode="auto">
          <a:xfrm>
            <a:off x="5434013" y="4349750"/>
            <a:ext cx="1143000" cy="3238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0" name="Rectangle 9">
            <a:extLst>
              <a:ext uri="{FF2B5EF4-FFF2-40B4-BE49-F238E27FC236}">
                <a16:creationId xmlns:a16="http://schemas.microsoft.com/office/drawing/2014/main" id="{D80FB1B7-CB0D-4128-8C75-31224ECE25D7}"/>
              </a:ext>
            </a:extLst>
          </p:cNvPr>
          <p:cNvSpPr>
            <a:spLocks noChangeArrowheads="1"/>
          </p:cNvSpPr>
          <p:nvPr/>
        </p:nvSpPr>
        <p:spPr bwMode="auto">
          <a:xfrm>
            <a:off x="5214938" y="3605213"/>
            <a:ext cx="1658937" cy="3746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1" name="Rectangle 10">
            <a:extLst>
              <a:ext uri="{FF2B5EF4-FFF2-40B4-BE49-F238E27FC236}">
                <a16:creationId xmlns:a16="http://schemas.microsoft.com/office/drawing/2014/main" id="{541AA7D6-622B-4225-A68D-F3BC48ACF3AB}"/>
              </a:ext>
            </a:extLst>
          </p:cNvPr>
          <p:cNvSpPr>
            <a:spLocks noChangeArrowheads="1"/>
          </p:cNvSpPr>
          <p:nvPr/>
        </p:nvSpPr>
        <p:spPr bwMode="auto">
          <a:xfrm>
            <a:off x="5214938" y="2738438"/>
            <a:ext cx="1658937" cy="496887"/>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22" name="Rectangle 11">
            <a:extLst>
              <a:ext uri="{FF2B5EF4-FFF2-40B4-BE49-F238E27FC236}">
                <a16:creationId xmlns:a16="http://schemas.microsoft.com/office/drawing/2014/main" id="{77AF670E-D3AB-43B2-BAD1-2E21592696F1}"/>
              </a:ext>
            </a:extLst>
          </p:cNvPr>
          <p:cNvSpPr>
            <a:spLocks noChangeArrowheads="1"/>
          </p:cNvSpPr>
          <p:nvPr/>
        </p:nvSpPr>
        <p:spPr bwMode="auto">
          <a:xfrm>
            <a:off x="2509838" y="2738438"/>
            <a:ext cx="1722437" cy="438150"/>
          </a:xfrm>
          <a:prstGeom prst="rect">
            <a:avLst/>
          </a:prstGeom>
          <a:solidFill>
            <a:schemeClr val="accent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A19F4F"/>
              </a:solidFill>
              <a:cs typeface="Arial" panose="020B0604020202020204" pitchFamily="34" charset="0"/>
            </a:endParaRPr>
          </a:p>
        </p:txBody>
      </p:sp>
      <p:sp>
        <p:nvSpPr>
          <p:cNvPr id="23" name="Rectangle 13">
            <a:extLst>
              <a:ext uri="{FF2B5EF4-FFF2-40B4-BE49-F238E27FC236}">
                <a16:creationId xmlns:a16="http://schemas.microsoft.com/office/drawing/2014/main" id="{0B9F0784-25F7-4E08-8C7C-D796D4A0554E}"/>
              </a:ext>
            </a:extLst>
          </p:cNvPr>
          <p:cNvSpPr>
            <a:spLocks noChangeArrowheads="1"/>
          </p:cNvSpPr>
          <p:nvPr/>
        </p:nvSpPr>
        <p:spPr bwMode="auto">
          <a:xfrm>
            <a:off x="6400800" y="1752600"/>
            <a:ext cx="193516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400" b="1">
                <a:ea typeface="굴림" panose="020B0600000101010101" pitchFamily="34" charset="-127"/>
                <a:cs typeface="Arial" panose="020B0604020202020204" pitchFamily="34" charset="0"/>
              </a:rPr>
              <a:t>R = Interrupt flip-flop</a:t>
            </a:r>
          </a:p>
        </p:txBody>
      </p:sp>
      <p:sp>
        <p:nvSpPr>
          <p:cNvPr id="24" name="Rectangle 14">
            <a:extLst>
              <a:ext uri="{FF2B5EF4-FFF2-40B4-BE49-F238E27FC236}">
                <a16:creationId xmlns:a16="http://schemas.microsoft.com/office/drawing/2014/main" id="{3191CC08-FD39-40DD-A967-11124B743717}"/>
              </a:ext>
            </a:extLst>
          </p:cNvPr>
          <p:cNvSpPr>
            <a:spLocks noChangeArrowheads="1"/>
          </p:cNvSpPr>
          <p:nvPr/>
        </p:nvSpPr>
        <p:spPr bwMode="auto">
          <a:xfrm>
            <a:off x="5319713" y="2743200"/>
            <a:ext cx="155416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Store return address</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25" name="Rectangle 15">
            <a:extLst>
              <a:ext uri="{FF2B5EF4-FFF2-40B4-BE49-F238E27FC236}">
                <a16:creationId xmlns:a16="http://schemas.microsoft.com/office/drawing/2014/main" id="{07A3E5B1-6901-492F-B572-66C06DB68895}"/>
              </a:ext>
            </a:extLst>
          </p:cNvPr>
          <p:cNvSpPr>
            <a:spLocks noChangeArrowheads="1"/>
          </p:cNvSpPr>
          <p:nvPr/>
        </p:nvSpPr>
        <p:spPr bwMode="auto">
          <a:xfrm>
            <a:off x="4737100" y="224948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26" name="Rectangle 16">
            <a:extLst>
              <a:ext uri="{FF2B5EF4-FFF2-40B4-BE49-F238E27FC236}">
                <a16:creationId xmlns:a16="http://schemas.microsoft.com/office/drawing/2014/main" id="{31398709-F224-4FAB-AB82-518753A25533}"/>
              </a:ext>
            </a:extLst>
          </p:cNvPr>
          <p:cNvSpPr>
            <a:spLocks noChangeArrowheads="1"/>
          </p:cNvSpPr>
          <p:nvPr/>
        </p:nvSpPr>
        <p:spPr bwMode="auto">
          <a:xfrm>
            <a:off x="4127500" y="22399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27" name="Line 17">
            <a:extLst>
              <a:ext uri="{FF2B5EF4-FFF2-40B4-BE49-F238E27FC236}">
                <a16:creationId xmlns:a16="http://schemas.microsoft.com/office/drawing/2014/main" id="{EF8A5CC9-4A40-46CC-B07D-28D99F636987}"/>
              </a:ext>
            </a:extLst>
          </p:cNvPr>
          <p:cNvSpPr>
            <a:spLocks noChangeShapeType="1"/>
          </p:cNvSpPr>
          <p:nvPr/>
        </p:nvSpPr>
        <p:spPr bwMode="auto">
          <a:xfrm flipV="1">
            <a:off x="4833938" y="2439988"/>
            <a:ext cx="1270000"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D86EB2C3-FEB7-4A75-9F4B-BF1A5236C6DD}"/>
              </a:ext>
            </a:extLst>
          </p:cNvPr>
          <p:cNvSpPr>
            <a:spLocks noChangeShapeType="1"/>
          </p:cNvSpPr>
          <p:nvPr/>
        </p:nvSpPr>
        <p:spPr bwMode="auto">
          <a:xfrm flipH="1">
            <a:off x="3368675" y="2439988"/>
            <a:ext cx="1046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Rectangle 19">
            <a:extLst>
              <a:ext uri="{FF2B5EF4-FFF2-40B4-BE49-F238E27FC236}">
                <a16:creationId xmlns:a16="http://schemas.microsoft.com/office/drawing/2014/main" id="{1D64AD2D-45FD-4E77-9438-61241591FA45}"/>
              </a:ext>
            </a:extLst>
          </p:cNvPr>
          <p:cNvSpPr>
            <a:spLocks noChangeArrowheads="1"/>
          </p:cNvSpPr>
          <p:nvPr/>
        </p:nvSpPr>
        <p:spPr bwMode="auto">
          <a:xfrm>
            <a:off x="5510213" y="2862263"/>
            <a:ext cx="993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 location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0" name="Rectangle 20">
            <a:extLst>
              <a:ext uri="{FF2B5EF4-FFF2-40B4-BE49-F238E27FC236}">
                <a16:creationId xmlns:a16="http://schemas.microsoft.com/office/drawing/2014/main" id="{22A5B257-6D21-4D9A-8F9D-C94E8D93F0E5}"/>
              </a:ext>
            </a:extLst>
          </p:cNvPr>
          <p:cNvSpPr>
            <a:spLocks noChangeArrowheads="1"/>
          </p:cNvSpPr>
          <p:nvPr/>
        </p:nvSpPr>
        <p:spPr bwMode="auto">
          <a:xfrm>
            <a:off x="5548313" y="3003550"/>
            <a:ext cx="874712"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M[0]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a:t>
            </a:r>
            <a:r>
              <a:rPr kumimoji="1" lang="en-US" altLang="ko-KR" sz="1100" b="1">
                <a:solidFill>
                  <a:srgbClr val="000000"/>
                </a:solidFill>
                <a:ea typeface="굴림" panose="020B0600000101010101" pitchFamily="34" charset="-127"/>
                <a:cs typeface="Arial" panose="020B0604020202020204" pitchFamily="34" charset="0"/>
              </a:rPr>
              <a:t> PC</a:t>
            </a:r>
          </a:p>
        </p:txBody>
      </p:sp>
      <p:sp>
        <p:nvSpPr>
          <p:cNvPr id="31" name="Rectangle 21">
            <a:extLst>
              <a:ext uri="{FF2B5EF4-FFF2-40B4-BE49-F238E27FC236}">
                <a16:creationId xmlns:a16="http://schemas.microsoft.com/office/drawing/2014/main" id="{3D59896B-2A7A-445F-8212-FABED496D590}"/>
              </a:ext>
            </a:extLst>
          </p:cNvPr>
          <p:cNvSpPr>
            <a:spLocks noChangeArrowheads="1"/>
          </p:cNvSpPr>
          <p:nvPr/>
        </p:nvSpPr>
        <p:spPr bwMode="auto">
          <a:xfrm>
            <a:off x="5200650" y="3635375"/>
            <a:ext cx="15224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Branch to location 1</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2" name="Rectangle 22">
            <a:extLst>
              <a:ext uri="{FF2B5EF4-FFF2-40B4-BE49-F238E27FC236}">
                <a16:creationId xmlns:a16="http://schemas.microsoft.com/office/drawing/2014/main" id="{F4E09917-60E6-4E6F-ACD4-8970BC3A3C4B}"/>
              </a:ext>
            </a:extLst>
          </p:cNvPr>
          <p:cNvSpPr>
            <a:spLocks noChangeArrowheads="1"/>
          </p:cNvSpPr>
          <p:nvPr/>
        </p:nvSpPr>
        <p:spPr bwMode="auto">
          <a:xfrm>
            <a:off x="5613400" y="3779838"/>
            <a:ext cx="66675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PC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33" name="Rectangle 23">
            <a:extLst>
              <a:ext uri="{FF2B5EF4-FFF2-40B4-BE49-F238E27FC236}">
                <a16:creationId xmlns:a16="http://schemas.microsoft.com/office/drawing/2014/main" id="{2EC0BB59-F791-4D8F-A6F7-2A69CCFB6B71}"/>
              </a:ext>
            </a:extLst>
          </p:cNvPr>
          <p:cNvSpPr>
            <a:spLocks noChangeArrowheads="1"/>
          </p:cNvSpPr>
          <p:nvPr/>
        </p:nvSpPr>
        <p:spPr bwMode="auto">
          <a:xfrm>
            <a:off x="5602288" y="4325938"/>
            <a:ext cx="7429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IEN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   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 0</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4" name="Rectangle 24">
            <a:extLst>
              <a:ext uri="{FF2B5EF4-FFF2-40B4-BE49-F238E27FC236}">
                <a16:creationId xmlns:a16="http://schemas.microsoft.com/office/drawing/2014/main" id="{CF0BA048-084B-4627-AA33-776FCD9FA174}"/>
              </a:ext>
            </a:extLst>
          </p:cNvPr>
          <p:cNvSpPr>
            <a:spLocks noChangeArrowheads="1"/>
          </p:cNvSpPr>
          <p:nvPr/>
        </p:nvSpPr>
        <p:spPr bwMode="auto">
          <a:xfrm>
            <a:off x="5508625" y="2206625"/>
            <a:ext cx="114141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Interrupt cycle</a:t>
            </a:r>
          </a:p>
        </p:txBody>
      </p:sp>
      <p:sp>
        <p:nvSpPr>
          <p:cNvPr id="35" name="Rectangle 25">
            <a:extLst>
              <a:ext uri="{FF2B5EF4-FFF2-40B4-BE49-F238E27FC236}">
                <a16:creationId xmlns:a16="http://schemas.microsoft.com/office/drawing/2014/main" id="{6D49B99B-C393-40A3-AF8F-01B642C046B3}"/>
              </a:ext>
            </a:extLst>
          </p:cNvPr>
          <p:cNvSpPr>
            <a:spLocks noChangeArrowheads="1"/>
          </p:cNvSpPr>
          <p:nvPr/>
        </p:nvSpPr>
        <p:spPr bwMode="auto">
          <a:xfrm>
            <a:off x="2693988" y="2206625"/>
            <a:ext cx="12890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 cycle</a:t>
            </a:r>
          </a:p>
        </p:txBody>
      </p:sp>
      <p:sp>
        <p:nvSpPr>
          <p:cNvPr id="36" name="Rectangle 26">
            <a:extLst>
              <a:ext uri="{FF2B5EF4-FFF2-40B4-BE49-F238E27FC236}">
                <a16:creationId xmlns:a16="http://schemas.microsoft.com/office/drawing/2014/main" id="{D49B6695-C1F3-4457-8EB2-3ECD03A42B4C}"/>
              </a:ext>
            </a:extLst>
          </p:cNvPr>
          <p:cNvSpPr>
            <a:spLocks noChangeArrowheads="1"/>
          </p:cNvSpPr>
          <p:nvPr/>
        </p:nvSpPr>
        <p:spPr bwMode="auto">
          <a:xfrm>
            <a:off x="2649538" y="2770188"/>
            <a:ext cx="13700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Fetch and decode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37" name="Rectangle 27">
            <a:extLst>
              <a:ext uri="{FF2B5EF4-FFF2-40B4-BE49-F238E27FC236}">
                <a16:creationId xmlns:a16="http://schemas.microsoft.com/office/drawing/2014/main" id="{C09FAEE0-79D1-4C4F-9D86-011C0BC46446}"/>
              </a:ext>
            </a:extLst>
          </p:cNvPr>
          <p:cNvSpPr>
            <a:spLocks noChangeArrowheads="1"/>
          </p:cNvSpPr>
          <p:nvPr/>
        </p:nvSpPr>
        <p:spPr bwMode="auto">
          <a:xfrm>
            <a:off x="2881313" y="2911475"/>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38" name="Line 28">
            <a:extLst>
              <a:ext uri="{FF2B5EF4-FFF2-40B4-BE49-F238E27FC236}">
                <a16:creationId xmlns:a16="http://schemas.microsoft.com/office/drawing/2014/main" id="{9F3BF16A-575E-4EEF-816D-9E8DDD3D56BE}"/>
              </a:ext>
            </a:extLst>
          </p:cNvPr>
          <p:cNvSpPr>
            <a:spLocks noChangeShapeType="1"/>
          </p:cNvSpPr>
          <p:nvPr/>
        </p:nvSpPr>
        <p:spPr bwMode="auto">
          <a:xfrm>
            <a:off x="3894138" y="3179763"/>
            <a:ext cx="0" cy="1984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FE7676DC-37AE-4059-8AC4-E76010B58652}"/>
              </a:ext>
            </a:extLst>
          </p:cNvPr>
          <p:cNvSpPr>
            <a:spLocks noChangeShapeType="1"/>
          </p:cNvSpPr>
          <p:nvPr/>
        </p:nvSpPr>
        <p:spPr bwMode="auto">
          <a:xfrm>
            <a:off x="3887788" y="3706813"/>
            <a:ext cx="0" cy="190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5E4FD994-0B59-4C1B-8CBB-E07D5181F044}"/>
              </a:ext>
            </a:extLst>
          </p:cNvPr>
          <p:cNvSpPr>
            <a:spLocks noChangeShapeType="1"/>
          </p:cNvSpPr>
          <p:nvPr/>
        </p:nvSpPr>
        <p:spPr bwMode="auto">
          <a:xfrm>
            <a:off x="3887788" y="4237038"/>
            <a:ext cx="0" cy="17621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1DF46E28-150A-4061-8297-07EAB640AE88}"/>
              </a:ext>
            </a:extLst>
          </p:cNvPr>
          <p:cNvSpPr>
            <a:spLocks noChangeShapeType="1"/>
          </p:cNvSpPr>
          <p:nvPr/>
        </p:nvSpPr>
        <p:spPr bwMode="auto">
          <a:xfrm flipH="1">
            <a:off x="3511550" y="4578350"/>
            <a:ext cx="1682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rc 32">
            <a:extLst>
              <a:ext uri="{FF2B5EF4-FFF2-40B4-BE49-F238E27FC236}">
                <a16:creationId xmlns:a16="http://schemas.microsoft.com/office/drawing/2014/main" id="{B4E7F2D8-B9CA-49B8-BAF9-50C8B3A4F9AD}"/>
              </a:ext>
            </a:extLst>
          </p:cNvPr>
          <p:cNvSpPr>
            <a:spLocks/>
          </p:cNvSpPr>
          <p:nvPr/>
        </p:nvSpPr>
        <p:spPr bwMode="auto">
          <a:xfrm>
            <a:off x="3465513" y="4759325"/>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33">
            <a:extLst>
              <a:ext uri="{FF2B5EF4-FFF2-40B4-BE49-F238E27FC236}">
                <a16:creationId xmlns:a16="http://schemas.microsoft.com/office/drawing/2014/main" id="{DC852AF3-5263-4766-9E7F-B4300CDFE5C1}"/>
              </a:ext>
            </a:extLst>
          </p:cNvPr>
          <p:cNvSpPr>
            <a:spLocks noChangeShapeType="1"/>
          </p:cNvSpPr>
          <p:nvPr/>
        </p:nvSpPr>
        <p:spPr bwMode="auto">
          <a:xfrm>
            <a:off x="3519488" y="4584700"/>
            <a:ext cx="0" cy="180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4">
            <a:extLst>
              <a:ext uri="{FF2B5EF4-FFF2-40B4-BE49-F238E27FC236}">
                <a16:creationId xmlns:a16="http://schemas.microsoft.com/office/drawing/2014/main" id="{16DE5131-1087-444A-BD8A-CBCE14238AEA}"/>
              </a:ext>
            </a:extLst>
          </p:cNvPr>
          <p:cNvSpPr>
            <a:spLocks noChangeShapeType="1"/>
          </p:cNvSpPr>
          <p:nvPr/>
        </p:nvSpPr>
        <p:spPr bwMode="auto">
          <a:xfrm flipH="1">
            <a:off x="3292475" y="4059238"/>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Arc 35">
            <a:extLst>
              <a:ext uri="{FF2B5EF4-FFF2-40B4-BE49-F238E27FC236}">
                <a16:creationId xmlns:a16="http://schemas.microsoft.com/office/drawing/2014/main" id="{40813CF9-B683-43FF-8FA1-D976134BEF3B}"/>
              </a:ext>
            </a:extLst>
          </p:cNvPr>
          <p:cNvSpPr>
            <a:spLocks/>
          </p:cNvSpPr>
          <p:nvPr/>
        </p:nvSpPr>
        <p:spPr bwMode="auto">
          <a:xfrm>
            <a:off x="3263900" y="4759325"/>
            <a:ext cx="95250" cy="95250"/>
          </a:xfrm>
          <a:custGeom>
            <a:avLst/>
            <a:gdLst>
              <a:gd name="T0" fmla="*/ 0 w 17282"/>
              <a:gd name="T1" fmla="*/ 159667 h 21600"/>
              <a:gd name="T2" fmla="*/ 2893391 w 17282"/>
              <a:gd name="T3" fmla="*/ 149710 h 21600"/>
              <a:gd name="T4" fmla="*/ 146880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36">
            <a:extLst>
              <a:ext uri="{FF2B5EF4-FFF2-40B4-BE49-F238E27FC236}">
                <a16:creationId xmlns:a16="http://schemas.microsoft.com/office/drawing/2014/main" id="{1DB47A9B-0BC2-456D-92CF-DA8EF39B8FD8}"/>
              </a:ext>
            </a:extLst>
          </p:cNvPr>
          <p:cNvSpPr>
            <a:spLocks noChangeShapeType="1"/>
          </p:cNvSpPr>
          <p:nvPr/>
        </p:nvSpPr>
        <p:spPr bwMode="auto">
          <a:xfrm>
            <a:off x="3306763" y="4064000"/>
            <a:ext cx="0" cy="701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DF0BECB2-EC7F-4688-A244-7A18209DD8AE}"/>
              </a:ext>
            </a:extLst>
          </p:cNvPr>
          <p:cNvSpPr>
            <a:spLocks noChangeArrowheads="1"/>
          </p:cNvSpPr>
          <p:nvPr/>
        </p:nvSpPr>
        <p:spPr bwMode="auto">
          <a:xfrm>
            <a:off x="2586038" y="3413125"/>
            <a:ext cx="7175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Execute</a:t>
            </a:r>
          </a:p>
          <a:p>
            <a:pPr eaLnBrk="1">
              <a:lnSpc>
                <a:spcPct val="90000"/>
              </a:lnSpc>
              <a:spcBef>
                <a:spcPct val="0"/>
              </a:spcBef>
              <a:buFontTx/>
              <a:buNone/>
            </a:pPr>
            <a:endParaRPr kumimoji="1" lang="en-US" altLang="ko-KR" sz="1100" b="1">
              <a:solidFill>
                <a:srgbClr val="000000"/>
              </a:solidFill>
              <a:ea typeface="굴림" panose="020B0600000101010101" pitchFamily="34" charset="-127"/>
              <a:cs typeface="Arial" panose="020B0604020202020204" pitchFamily="34" charset="0"/>
            </a:endParaRPr>
          </a:p>
        </p:txBody>
      </p:sp>
      <p:sp>
        <p:nvSpPr>
          <p:cNvPr id="48" name="Rectangle 38">
            <a:extLst>
              <a:ext uri="{FF2B5EF4-FFF2-40B4-BE49-F238E27FC236}">
                <a16:creationId xmlns:a16="http://schemas.microsoft.com/office/drawing/2014/main" id="{328CA328-AFA0-421A-AF44-A662035583F2}"/>
              </a:ext>
            </a:extLst>
          </p:cNvPr>
          <p:cNvSpPr>
            <a:spLocks noChangeArrowheads="1"/>
          </p:cNvSpPr>
          <p:nvPr/>
        </p:nvSpPr>
        <p:spPr bwMode="auto">
          <a:xfrm>
            <a:off x="2478088" y="3556000"/>
            <a:ext cx="97948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instructions</a:t>
            </a:r>
          </a:p>
        </p:txBody>
      </p:sp>
      <p:sp>
        <p:nvSpPr>
          <p:cNvPr id="49" name="Arc 39">
            <a:extLst>
              <a:ext uri="{FF2B5EF4-FFF2-40B4-BE49-F238E27FC236}">
                <a16:creationId xmlns:a16="http://schemas.microsoft.com/office/drawing/2014/main" id="{13A2EED8-CC41-4A01-8C41-1C2BF058E7F2}"/>
              </a:ext>
            </a:extLst>
          </p:cNvPr>
          <p:cNvSpPr>
            <a:spLocks/>
          </p:cNvSpPr>
          <p:nvPr/>
        </p:nvSpPr>
        <p:spPr bwMode="auto">
          <a:xfrm>
            <a:off x="2965450" y="3330575"/>
            <a:ext cx="96838" cy="96838"/>
          </a:xfrm>
          <a:custGeom>
            <a:avLst/>
            <a:gdLst>
              <a:gd name="T0" fmla="*/ 0 w 17282"/>
              <a:gd name="T1" fmla="*/ 167790 h 21600"/>
              <a:gd name="T2" fmla="*/ 3040529 w 17282"/>
              <a:gd name="T3" fmla="*/ 157339 h 21600"/>
              <a:gd name="T4" fmla="*/ 1543502 w 17282"/>
              <a:gd name="T5" fmla="*/ 194639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4331B010-E2EB-4D36-8B8D-A5AA93D5A847}"/>
              </a:ext>
            </a:extLst>
          </p:cNvPr>
          <p:cNvSpPr>
            <a:spLocks noChangeShapeType="1"/>
          </p:cNvSpPr>
          <p:nvPr/>
        </p:nvSpPr>
        <p:spPr bwMode="auto">
          <a:xfrm>
            <a:off x="3017838" y="3179763"/>
            <a:ext cx="0" cy="1698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Arc 41">
            <a:extLst>
              <a:ext uri="{FF2B5EF4-FFF2-40B4-BE49-F238E27FC236}">
                <a16:creationId xmlns:a16="http://schemas.microsoft.com/office/drawing/2014/main" id="{1E829443-8248-4844-A31E-DADE54439FD5}"/>
              </a:ext>
            </a:extLst>
          </p:cNvPr>
          <p:cNvSpPr>
            <a:spLocks/>
          </p:cNvSpPr>
          <p:nvPr/>
        </p:nvSpPr>
        <p:spPr bwMode="auto">
          <a:xfrm>
            <a:off x="2901950" y="5272088"/>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2">
            <a:extLst>
              <a:ext uri="{FF2B5EF4-FFF2-40B4-BE49-F238E27FC236}">
                <a16:creationId xmlns:a16="http://schemas.microsoft.com/office/drawing/2014/main" id="{0894D156-824E-4FBB-95F7-7ECF231C547B}"/>
              </a:ext>
            </a:extLst>
          </p:cNvPr>
          <p:cNvSpPr>
            <a:spLocks noChangeArrowheads="1"/>
          </p:cNvSpPr>
          <p:nvPr/>
        </p:nvSpPr>
        <p:spPr bwMode="auto">
          <a:xfrm>
            <a:off x="3121025" y="4859338"/>
            <a:ext cx="573088"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 </a:t>
            </a:r>
            <a:r>
              <a:rPr kumimoji="1" lang="en-US" altLang="ko-KR" sz="1100" b="1">
                <a:solidFill>
                  <a:srgbClr val="000000"/>
                </a:solidFill>
                <a:ea typeface="굴림" panose="020B0600000101010101" pitchFamily="34" charset="-127"/>
                <a:cs typeface="Arial" panose="020B0604020202020204" pitchFamily="34" charset="0"/>
                <a:sym typeface="Wingdings" panose="05000000000000000000" pitchFamily="2" charset="2"/>
              </a:rPr>
              <a:t> </a:t>
            </a: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3" name="Rectangle 43">
            <a:extLst>
              <a:ext uri="{FF2B5EF4-FFF2-40B4-BE49-F238E27FC236}">
                <a16:creationId xmlns:a16="http://schemas.microsoft.com/office/drawing/2014/main" id="{B42E630F-F7AF-4F47-96C5-6C5EEBC6A84C}"/>
              </a:ext>
            </a:extLst>
          </p:cNvPr>
          <p:cNvSpPr>
            <a:spLocks noChangeArrowheads="1"/>
          </p:cNvSpPr>
          <p:nvPr/>
        </p:nvSpPr>
        <p:spPr bwMode="auto">
          <a:xfrm>
            <a:off x="3365500" y="387191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4" name="Rectangle 44">
            <a:extLst>
              <a:ext uri="{FF2B5EF4-FFF2-40B4-BE49-F238E27FC236}">
                <a16:creationId xmlns:a16="http://schemas.microsoft.com/office/drawing/2014/main" id="{B1394A9A-C058-4087-82F4-D9218A991D88}"/>
              </a:ext>
            </a:extLst>
          </p:cNvPr>
          <p:cNvSpPr>
            <a:spLocks noChangeArrowheads="1"/>
          </p:cNvSpPr>
          <p:nvPr/>
        </p:nvSpPr>
        <p:spPr bwMode="auto">
          <a:xfrm>
            <a:off x="3394075" y="43767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=1</a:t>
            </a:r>
          </a:p>
        </p:txBody>
      </p:sp>
      <p:sp>
        <p:nvSpPr>
          <p:cNvPr id="55" name="Rectangle 45">
            <a:extLst>
              <a:ext uri="{FF2B5EF4-FFF2-40B4-BE49-F238E27FC236}">
                <a16:creationId xmlns:a16="http://schemas.microsoft.com/office/drawing/2014/main" id="{0AB0D1C7-7C8A-4A29-B0DC-B8CEE82315D7}"/>
              </a:ext>
            </a:extLst>
          </p:cNvPr>
          <p:cNvSpPr>
            <a:spLocks noChangeArrowheads="1"/>
          </p:cNvSpPr>
          <p:nvPr/>
        </p:nvSpPr>
        <p:spPr bwMode="auto">
          <a:xfrm>
            <a:off x="3873500" y="4170363"/>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6" name="Rectangle 46">
            <a:extLst>
              <a:ext uri="{FF2B5EF4-FFF2-40B4-BE49-F238E27FC236}">
                <a16:creationId xmlns:a16="http://schemas.microsoft.com/office/drawing/2014/main" id="{85000336-2A89-4C5F-B654-59808CFA9BB4}"/>
              </a:ext>
            </a:extLst>
          </p:cNvPr>
          <p:cNvSpPr>
            <a:spLocks noChangeArrowheads="1"/>
          </p:cNvSpPr>
          <p:nvPr/>
        </p:nvSpPr>
        <p:spPr bwMode="auto">
          <a:xfrm>
            <a:off x="3859213" y="4719638"/>
            <a:ext cx="339725"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=0</a:t>
            </a:r>
          </a:p>
        </p:txBody>
      </p:sp>
      <p:sp>
        <p:nvSpPr>
          <p:cNvPr id="57" name="Arc 47">
            <a:extLst>
              <a:ext uri="{FF2B5EF4-FFF2-40B4-BE49-F238E27FC236}">
                <a16:creationId xmlns:a16="http://schemas.microsoft.com/office/drawing/2014/main" id="{511ECC02-E7B2-4698-AA93-00EA81858948}"/>
              </a:ext>
            </a:extLst>
          </p:cNvPr>
          <p:cNvSpPr>
            <a:spLocks/>
          </p:cNvSpPr>
          <p:nvPr/>
        </p:nvSpPr>
        <p:spPr bwMode="auto">
          <a:xfrm>
            <a:off x="38417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48">
            <a:extLst>
              <a:ext uri="{FF2B5EF4-FFF2-40B4-BE49-F238E27FC236}">
                <a16:creationId xmlns:a16="http://schemas.microsoft.com/office/drawing/2014/main" id="{8DB3E9B1-ED90-4252-9592-B0C9B7B42987}"/>
              </a:ext>
            </a:extLst>
          </p:cNvPr>
          <p:cNvSpPr>
            <a:spLocks noChangeShapeType="1"/>
          </p:cNvSpPr>
          <p:nvPr/>
        </p:nvSpPr>
        <p:spPr bwMode="auto">
          <a:xfrm>
            <a:off x="3887788" y="4752975"/>
            <a:ext cx="0" cy="525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Arc 49">
            <a:extLst>
              <a:ext uri="{FF2B5EF4-FFF2-40B4-BE49-F238E27FC236}">
                <a16:creationId xmlns:a16="http://schemas.microsoft.com/office/drawing/2014/main" id="{A1F1AEF9-ACE0-4173-A46E-C91514F2C366}"/>
              </a:ext>
            </a:extLst>
          </p:cNvPr>
          <p:cNvSpPr>
            <a:spLocks/>
          </p:cNvSpPr>
          <p:nvPr/>
        </p:nvSpPr>
        <p:spPr bwMode="auto">
          <a:xfrm>
            <a:off x="3325813" y="5278438"/>
            <a:ext cx="98425" cy="95250"/>
          </a:xfrm>
          <a:custGeom>
            <a:avLst/>
            <a:gdLst>
              <a:gd name="T0" fmla="*/ 0 w 17282"/>
              <a:gd name="T1" fmla="*/ 159667 h 21600"/>
              <a:gd name="T2" fmla="*/ 3192479 w 17282"/>
              <a:gd name="T3" fmla="*/ 149710 h 21600"/>
              <a:gd name="T4" fmla="*/ 1620618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0">
            <a:extLst>
              <a:ext uri="{FF2B5EF4-FFF2-40B4-BE49-F238E27FC236}">
                <a16:creationId xmlns:a16="http://schemas.microsoft.com/office/drawing/2014/main" id="{C08DB0A0-5A03-4A90-88DE-47ABE1F1CBE1}"/>
              </a:ext>
            </a:extLst>
          </p:cNvPr>
          <p:cNvSpPr>
            <a:spLocks noChangeShapeType="1"/>
          </p:cNvSpPr>
          <p:nvPr/>
        </p:nvSpPr>
        <p:spPr bwMode="auto">
          <a:xfrm>
            <a:off x="3379788" y="5094288"/>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Arc 51">
            <a:extLst>
              <a:ext uri="{FF2B5EF4-FFF2-40B4-BE49-F238E27FC236}">
                <a16:creationId xmlns:a16="http://schemas.microsoft.com/office/drawing/2014/main" id="{6E4CDB2E-40E7-4057-A301-32190519C4A3}"/>
              </a:ext>
            </a:extLst>
          </p:cNvPr>
          <p:cNvSpPr>
            <a:spLocks/>
          </p:cNvSpPr>
          <p:nvPr/>
        </p:nvSpPr>
        <p:spPr bwMode="auto">
          <a:xfrm>
            <a:off x="3325813" y="2627313"/>
            <a:ext cx="98425" cy="96837"/>
          </a:xfrm>
          <a:custGeom>
            <a:avLst/>
            <a:gdLst>
              <a:gd name="T0" fmla="*/ 0 w 17282"/>
              <a:gd name="T1" fmla="*/ 167788 h 21600"/>
              <a:gd name="T2" fmla="*/ 3192479 w 17282"/>
              <a:gd name="T3" fmla="*/ 157333 h 21600"/>
              <a:gd name="T4" fmla="*/ 1620618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Line 52">
            <a:extLst>
              <a:ext uri="{FF2B5EF4-FFF2-40B4-BE49-F238E27FC236}">
                <a16:creationId xmlns:a16="http://schemas.microsoft.com/office/drawing/2014/main" id="{E02266AE-9E64-45A4-A768-CCA399CE1947}"/>
              </a:ext>
            </a:extLst>
          </p:cNvPr>
          <p:cNvSpPr>
            <a:spLocks noChangeShapeType="1"/>
          </p:cNvSpPr>
          <p:nvPr/>
        </p:nvSpPr>
        <p:spPr bwMode="auto">
          <a:xfrm>
            <a:off x="33797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rc 53">
            <a:extLst>
              <a:ext uri="{FF2B5EF4-FFF2-40B4-BE49-F238E27FC236}">
                <a16:creationId xmlns:a16="http://schemas.microsoft.com/office/drawing/2014/main" id="{3AABC72F-56A2-45EE-BE29-99ECEADAAE11}"/>
              </a:ext>
            </a:extLst>
          </p:cNvPr>
          <p:cNvSpPr>
            <a:spLocks/>
          </p:cNvSpPr>
          <p:nvPr/>
        </p:nvSpPr>
        <p:spPr bwMode="auto">
          <a:xfrm>
            <a:off x="6042025" y="2627313"/>
            <a:ext cx="96838" cy="96837"/>
          </a:xfrm>
          <a:custGeom>
            <a:avLst/>
            <a:gdLst>
              <a:gd name="T0" fmla="*/ 0 w 17282"/>
              <a:gd name="T1" fmla="*/ 167788 h 21600"/>
              <a:gd name="T2" fmla="*/ 3040529 w 17282"/>
              <a:gd name="T3" fmla="*/ 157333 h 21600"/>
              <a:gd name="T4" fmla="*/ 1543502 w 17282"/>
              <a:gd name="T5" fmla="*/ 1946330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4">
            <a:extLst>
              <a:ext uri="{FF2B5EF4-FFF2-40B4-BE49-F238E27FC236}">
                <a16:creationId xmlns:a16="http://schemas.microsoft.com/office/drawing/2014/main" id="{9437EFB1-6E30-41E8-9F57-C11B4C9393A8}"/>
              </a:ext>
            </a:extLst>
          </p:cNvPr>
          <p:cNvSpPr>
            <a:spLocks noChangeShapeType="1"/>
          </p:cNvSpPr>
          <p:nvPr/>
        </p:nvSpPr>
        <p:spPr bwMode="auto">
          <a:xfrm>
            <a:off x="6084888" y="2443163"/>
            <a:ext cx="0" cy="190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rc 55">
            <a:extLst>
              <a:ext uri="{FF2B5EF4-FFF2-40B4-BE49-F238E27FC236}">
                <a16:creationId xmlns:a16="http://schemas.microsoft.com/office/drawing/2014/main" id="{3B909645-0635-4AC9-B097-B5B34D8348A5}"/>
              </a:ext>
            </a:extLst>
          </p:cNvPr>
          <p:cNvSpPr>
            <a:spLocks/>
          </p:cNvSpPr>
          <p:nvPr/>
        </p:nvSpPr>
        <p:spPr bwMode="auto">
          <a:xfrm>
            <a:off x="6038850" y="3511550"/>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6">
            <a:extLst>
              <a:ext uri="{FF2B5EF4-FFF2-40B4-BE49-F238E27FC236}">
                <a16:creationId xmlns:a16="http://schemas.microsoft.com/office/drawing/2014/main" id="{05128062-B6F8-4C48-BDC9-581B1B10F196}"/>
              </a:ext>
            </a:extLst>
          </p:cNvPr>
          <p:cNvSpPr>
            <a:spLocks noChangeShapeType="1"/>
          </p:cNvSpPr>
          <p:nvPr/>
        </p:nvSpPr>
        <p:spPr bwMode="auto">
          <a:xfrm>
            <a:off x="6084888" y="3233738"/>
            <a:ext cx="0" cy="300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7">
            <a:extLst>
              <a:ext uri="{FF2B5EF4-FFF2-40B4-BE49-F238E27FC236}">
                <a16:creationId xmlns:a16="http://schemas.microsoft.com/office/drawing/2014/main" id="{20281D39-89E5-4E7A-88FB-1C202B9FA227}"/>
              </a:ext>
            </a:extLst>
          </p:cNvPr>
          <p:cNvSpPr>
            <a:spLocks/>
          </p:cNvSpPr>
          <p:nvPr/>
        </p:nvSpPr>
        <p:spPr bwMode="auto">
          <a:xfrm>
            <a:off x="6038850" y="42497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58">
            <a:extLst>
              <a:ext uri="{FF2B5EF4-FFF2-40B4-BE49-F238E27FC236}">
                <a16:creationId xmlns:a16="http://schemas.microsoft.com/office/drawing/2014/main" id="{5EDE2023-AFD0-41DD-A5EC-6CFD71F218C7}"/>
              </a:ext>
            </a:extLst>
          </p:cNvPr>
          <p:cNvSpPr>
            <a:spLocks noChangeShapeType="1"/>
          </p:cNvSpPr>
          <p:nvPr/>
        </p:nvSpPr>
        <p:spPr bwMode="auto">
          <a:xfrm>
            <a:off x="6084888" y="3978275"/>
            <a:ext cx="0" cy="28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Arc 59">
            <a:extLst>
              <a:ext uri="{FF2B5EF4-FFF2-40B4-BE49-F238E27FC236}">
                <a16:creationId xmlns:a16="http://schemas.microsoft.com/office/drawing/2014/main" id="{A59FEBC5-B478-4179-A16F-2115A2AFC479}"/>
              </a:ext>
            </a:extLst>
          </p:cNvPr>
          <p:cNvSpPr>
            <a:spLocks/>
          </p:cNvSpPr>
          <p:nvPr/>
        </p:nvSpPr>
        <p:spPr bwMode="auto">
          <a:xfrm>
            <a:off x="6038850" y="5278438"/>
            <a:ext cx="96838" cy="95250"/>
          </a:xfrm>
          <a:custGeom>
            <a:avLst/>
            <a:gdLst>
              <a:gd name="T0" fmla="*/ 0 w 17282"/>
              <a:gd name="T1" fmla="*/ 159667 h 21600"/>
              <a:gd name="T2" fmla="*/ 3040529 w 17282"/>
              <a:gd name="T3" fmla="*/ 149710 h 21600"/>
              <a:gd name="T4" fmla="*/ 1543502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Line 60">
            <a:extLst>
              <a:ext uri="{FF2B5EF4-FFF2-40B4-BE49-F238E27FC236}">
                <a16:creationId xmlns:a16="http://schemas.microsoft.com/office/drawing/2014/main" id="{875D44E1-7272-410E-9065-E0AAA0BF1E0B}"/>
              </a:ext>
            </a:extLst>
          </p:cNvPr>
          <p:cNvSpPr>
            <a:spLocks noChangeShapeType="1"/>
          </p:cNvSpPr>
          <p:nvPr/>
        </p:nvSpPr>
        <p:spPr bwMode="auto">
          <a:xfrm>
            <a:off x="6084888" y="4675188"/>
            <a:ext cx="0" cy="609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Freeform 61">
            <a:extLst>
              <a:ext uri="{FF2B5EF4-FFF2-40B4-BE49-F238E27FC236}">
                <a16:creationId xmlns:a16="http://schemas.microsoft.com/office/drawing/2014/main" id="{693CE071-7E3C-4190-9BF0-9EEFD2CE682F}"/>
              </a:ext>
            </a:extLst>
          </p:cNvPr>
          <p:cNvSpPr>
            <a:spLocks/>
          </p:cNvSpPr>
          <p:nvPr/>
        </p:nvSpPr>
        <p:spPr bwMode="auto">
          <a:xfrm>
            <a:off x="2135188" y="1974850"/>
            <a:ext cx="3952875" cy="3413125"/>
          </a:xfrm>
          <a:custGeom>
            <a:avLst/>
            <a:gdLst>
              <a:gd name="T0" fmla="*/ 2147483646 w 2204"/>
              <a:gd name="T1" fmla="*/ 2147483646 h 2405"/>
              <a:gd name="T2" fmla="*/ 0 w 2204"/>
              <a:gd name="T3" fmla="*/ 2147483646 h 2405"/>
              <a:gd name="T4" fmla="*/ 0 w 2204"/>
              <a:gd name="T5" fmla="*/ 0 h 2405"/>
              <a:gd name="T6" fmla="*/ 0 60000 65536"/>
              <a:gd name="T7" fmla="*/ 0 60000 65536"/>
              <a:gd name="T8" fmla="*/ 0 60000 65536"/>
            </a:gdLst>
            <a:ahLst/>
            <a:cxnLst>
              <a:cxn ang="T6">
                <a:pos x="T0" y="T1"/>
              </a:cxn>
              <a:cxn ang="T7">
                <a:pos x="T2" y="T3"/>
              </a:cxn>
              <a:cxn ang="T8">
                <a:pos x="T4" y="T5"/>
              </a:cxn>
            </a:cxnLst>
            <a:rect l="0" t="0" r="r" b="b"/>
            <a:pathLst>
              <a:path w="2204" h="2405">
                <a:moveTo>
                  <a:pt x="2203" y="2404"/>
                </a:moveTo>
                <a:lnTo>
                  <a:pt x="0" y="2404"/>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Line 62">
            <a:extLst>
              <a:ext uri="{FF2B5EF4-FFF2-40B4-BE49-F238E27FC236}">
                <a16:creationId xmlns:a16="http://schemas.microsoft.com/office/drawing/2014/main" id="{10A46351-CD01-4F7D-82D0-165BEC5172B3}"/>
              </a:ext>
            </a:extLst>
          </p:cNvPr>
          <p:cNvSpPr>
            <a:spLocks noChangeShapeType="1"/>
          </p:cNvSpPr>
          <p:nvPr/>
        </p:nvSpPr>
        <p:spPr bwMode="auto">
          <a:xfrm flipH="1">
            <a:off x="4627563" y="1976438"/>
            <a:ext cx="0" cy="30003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Line 63">
            <a:extLst>
              <a:ext uri="{FF2B5EF4-FFF2-40B4-BE49-F238E27FC236}">
                <a16:creationId xmlns:a16="http://schemas.microsoft.com/office/drawing/2014/main" id="{DB385072-1001-4449-93A4-54D3F8A46CC6}"/>
              </a:ext>
            </a:extLst>
          </p:cNvPr>
          <p:cNvSpPr>
            <a:spLocks noChangeShapeType="1"/>
          </p:cNvSpPr>
          <p:nvPr/>
        </p:nvSpPr>
        <p:spPr bwMode="auto">
          <a:xfrm flipH="1">
            <a:off x="2120900" y="1970088"/>
            <a:ext cx="2511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64">
            <a:extLst>
              <a:ext uri="{FF2B5EF4-FFF2-40B4-BE49-F238E27FC236}">
                <a16:creationId xmlns:a16="http://schemas.microsoft.com/office/drawing/2014/main" id="{A572AC0A-4D1E-4361-BC93-66D166904D65}"/>
              </a:ext>
            </a:extLst>
          </p:cNvPr>
          <p:cNvSpPr>
            <a:spLocks noChangeShapeType="1"/>
          </p:cNvSpPr>
          <p:nvPr/>
        </p:nvSpPr>
        <p:spPr bwMode="auto">
          <a:xfrm>
            <a:off x="4119563" y="3538538"/>
            <a:ext cx="3143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Arc 65">
            <a:extLst>
              <a:ext uri="{FF2B5EF4-FFF2-40B4-BE49-F238E27FC236}">
                <a16:creationId xmlns:a16="http://schemas.microsoft.com/office/drawing/2014/main" id="{F2149C16-5CFC-4FD3-98F0-2C985A710372}"/>
              </a:ext>
            </a:extLst>
          </p:cNvPr>
          <p:cNvSpPr>
            <a:spLocks/>
          </p:cNvSpPr>
          <p:nvPr/>
        </p:nvSpPr>
        <p:spPr bwMode="auto">
          <a:xfrm>
            <a:off x="4357688" y="5278438"/>
            <a:ext cx="96837" cy="95250"/>
          </a:xfrm>
          <a:custGeom>
            <a:avLst/>
            <a:gdLst>
              <a:gd name="T0" fmla="*/ 0 w 17282"/>
              <a:gd name="T1" fmla="*/ 159667 h 21600"/>
              <a:gd name="T2" fmla="*/ 3040436 w 17282"/>
              <a:gd name="T3" fmla="*/ 149710 h 21600"/>
              <a:gd name="T4" fmla="*/ 1543436 w 17282"/>
              <a:gd name="T5" fmla="*/ 1852198 h 21600"/>
              <a:gd name="T6" fmla="*/ 0 60000 65536"/>
              <a:gd name="T7" fmla="*/ 0 60000 65536"/>
              <a:gd name="T8" fmla="*/ 0 60000 65536"/>
            </a:gdLst>
            <a:ahLst/>
            <a:cxnLst>
              <a:cxn ang="T6">
                <a:pos x="T0" y="T1"/>
              </a:cxn>
              <a:cxn ang="T7">
                <a:pos x="T2" y="T3"/>
              </a:cxn>
              <a:cxn ang="T8">
                <a:pos x="T4" y="T5"/>
              </a:cxn>
            </a:cxnLst>
            <a:rect l="0" t="0" r="r" b="b"/>
            <a:pathLst>
              <a:path w="17282" h="21600" fill="none" extrusionOk="0">
                <a:moveTo>
                  <a:pt x="-1" y="1861"/>
                </a:moveTo>
                <a:cubicBezTo>
                  <a:pt x="2761" y="634"/>
                  <a:pt x="5750" y="0"/>
                  <a:pt x="8773" y="0"/>
                </a:cubicBezTo>
                <a:cubicBezTo>
                  <a:pt x="11698" y="0"/>
                  <a:pt x="14593" y="594"/>
                  <a:pt x="17281" y="1746"/>
                </a:cubicBezTo>
              </a:path>
              <a:path w="17282" h="21600" stroke="0" extrusionOk="0">
                <a:moveTo>
                  <a:pt x="-1" y="1861"/>
                </a:moveTo>
                <a:cubicBezTo>
                  <a:pt x="2761" y="634"/>
                  <a:pt x="5750" y="0"/>
                  <a:pt x="8773" y="0"/>
                </a:cubicBezTo>
                <a:cubicBezTo>
                  <a:pt x="11698" y="0"/>
                  <a:pt x="14593" y="594"/>
                  <a:pt x="17281" y="1746"/>
                </a:cubicBezTo>
                <a:lnTo>
                  <a:pt x="8773" y="21600"/>
                </a:lnTo>
                <a:lnTo>
                  <a:pt x="-1" y="1861"/>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66">
            <a:extLst>
              <a:ext uri="{FF2B5EF4-FFF2-40B4-BE49-F238E27FC236}">
                <a16:creationId xmlns:a16="http://schemas.microsoft.com/office/drawing/2014/main" id="{60DB799C-D92F-4469-94CE-E7E43D55C7E9}"/>
              </a:ext>
            </a:extLst>
          </p:cNvPr>
          <p:cNvSpPr>
            <a:spLocks noChangeShapeType="1"/>
          </p:cNvSpPr>
          <p:nvPr/>
        </p:nvSpPr>
        <p:spPr bwMode="auto">
          <a:xfrm>
            <a:off x="4410075" y="3543300"/>
            <a:ext cx="0" cy="1741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67">
            <a:extLst>
              <a:ext uri="{FF2B5EF4-FFF2-40B4-BE49-F238E27FC236}">
                <a16:creationId xmlns:a16="http://schemas.microsoft.com/office/drawing/2014/main" id="{F2D1A376-6BE7-45A5-986D-F5068539656E}"/>
              </a:ext>
            </a:extLst>
          </p:cNvPr>
          <p:cNvSpPr>
            <a:spLocks noChangeShapeType="1"/>
          </p:cNvSpPr>
          <p:nvPr/>
        </p:nvSpPr>
        <p:spPr bwMode="auto">
          <a:xfrm>
            <a:off x="2952750" y="3790950"/>
            <a:ext cx="0" cy="15414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AutoShape 68">
            <a:extLst>
              <a:ext uri="{FF2B5EF4-FFF2-40B4-BE49-F238E27FC236}">
                <a16:creationId xmlns:a16="http://schemas.microsoft.com/office/drawing/2014/main" id="{AAF57989-715E-4A78-BF91-516A62ADDA06}"/>
              </a:ext>
            </a:extLst>
          </p:cNvPr>
          <p:cNvSpPr>
            <a:spLocks noChangeArrowheads="1"/>
          </p:cNvSpPr>
          <p:nvPr/>
        </p:nvSpPr>
        <p:spPr bwMode="auto">
          <a:xfrm>
            <a:off x="3652838" y="38719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79" name="Rectangle 69">
            <a:extLst>
              <a:ext uri="{FF2B5EF4-FFF2-40B4-BE49-F238E27FC236}">
                <a16:creationId xmlns:a16="http://schemas.microsoft.com/office/drawing/2014/main" id="{75B6E921-0B75-49F1-B054-0D414822D855}"/>
              </a:ext>
            </a:extLst>
          </p:cNvPr>
          <p:cNvSpPr>
            <a:spLocks noChangeArrowheads="1"/>
          </p:cNvSpPr>
          <p:nvPr/>
        </p:nvSpPr>
        <p:spPr bwMode="auto">
          <a:xfrm>
            <a:off x="3671888" y="3962400"/>
            <a:ext cx="41275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FGI</a:t>
            </a:r>
          </a:p>
        </p:txBody>
      </p:sp>
      <p:sp>
        <p:nvSpPr>
          <p:cNvPr id="80" name="AutoShape 70">
            <a:extLst>
              <a:ext uri="{FF2B5EF4-FFF2-40B4-BE49-F238E27FC236}">
                <a16:creationId xmlns:a16="http://schemas.microsoft.com/office/drawing/2014/main" id="{C0BEF76F-6D5F-4C2B-AC82-A9116266EF18}"/>
              </a:ext>
            </a:extLst>
          </p:cNvPr>
          <p:cNvSpPr>
            <a:spLocks noChangeArrowheads="1"/>
          </p:cNvSpPr>
          <p:nvPr/>
        </p:nvSpPr>
        <p:spPr bwMode="auto">
          <a:xfrm>
            <a:off x="3657600" y="4405313"/>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1" name="Rectangle 71">
            <a:extLst>
              <a:ext uri="{FF2B5EF4-FFF2-40B4-BE49-F238E27FC236}">
                <a16:creationId xmlns:a16="http://schemas.microsoft.com/office/drawing/2014/main" id="{1AD1B7A9-52B5-4C08-A66A-FB5CBDD937D7}"/>
              </a:ext>
            </a:extLst>
          </p:cNvPr>
          <p:cNvSpPr>
            <a:spLocks noChangeArrowheads="1"/>
          </p:cNvSpPr>
          <p:nvPr/>
        </p:nvSpPr>
        <p:spPr bwMode="auto">
          <a:xfrm>
            <a:off x="3643313" y="4495800"/>
            <a:ext cx="4826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FGO</a:t>
            </a:r>
          </a:p>
        </p:txBody>
      </p:sp>
      <p:sp>
        <p:nvSpPr>
          <p:cNvPr id="82" name="AutoShape 72">
            <a:extLst>
              <a:ext uri="{FF2B5EF4-FFF2-40B4-BE49-F238E27FC236}">
                <a16:creationId xmlns:a16="http://schemas.microsoft.com/office/drawing/2014/main" id="{F209DC17-5EB0-448D-91B0-983B01577FB5}"/>
              </a:ext>
            </a:extLst>
          </p:cNvPr>
          <p:cNvSpPr>
            <a:spLocks noChangeArrowheads="1"/>
          </p:cNvSpPr>
          <p:nvPr/>
        </p:nvSpPr>
        <p:spPr bwMode="auto">
          <a:xfrm>
            <a:off x="4391025" y="2257425"/>
            <a:ext cx="457200" cy="381000"/>
          </a:xfrm>
          <a:prstGeom prst="diamond">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83" name="Rectangle 73">
            <a:extLst>
              <a:ext uri="{FF2B5EF4-FFF2-40B4-BE49-F238E27FC236}">
                <a16:creationId xmlns:a16="http://schemas.microsoft.com/office/drawing/2014/main" id="{5D92FB20-E0E7-4356-BFAD-B74613D56213}"/>
              </a:ext>
            </a:extLst>
          </p:cNvPr>
          <p:cNvSpPr>
            <a:spLocks noChangeArrowheads="1"/>
          </p:cNvSpPr>
          <p:nvPr/>
        </p:nvSpPr>
        <p:spPr bwMode="auto">
          <a:xfrm>
            <a:off x="4481513" y="2333625"/>
            <a:ext cx="282575"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100" b="1">
                <a:solidFill>
                  <a:srgbClr val="000000"/>
                </a:solidFill>
                <a:ea typeface="굴림" panose="020B0600000101010101" pitchFamily="34" charset="-127"/>
                <a:cs typeface="Arial" panose="020B0604020202020204" pitchFamily="34" charset="0"/>
              </a:rPr>
              <a:t>R</a:t>
            </a:r>
          </a:p>
        </p:txBody>
      </p:sp>
      <p:sp>
        <p:nvSpPr>
          <p:cNvPr id="84" name="Text Box 74">
            <a:extLst>
              <a:ext uri="{FF2B5EF4-FFF2-40B4-BE49-F238E27FC236}">
                <a16:creationId xmlns:a16="http://schemas.microsoft.com/office/drawing/2014/main" id="{01359A07-5A8C-493B-AB0A-7401C86D88BE}"/>
              </a:ext>
            </a:extLst>
          </p:cNvPr>
          <p:cNvSpPr txBox="1">
            <a:spLocks noChangeArrowheads="1"/>
          </p:cNvSpPr>
          <p:nvPr/>
        </p:nvSpPr>
        <p:spPr bwMode="auto">
          <a:xfrm>
            <a:off x="3124200" y="5638800"/>
            <a:ext cx="3352800"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cs typeface="Arial" panose="020B0604020202020204" pitchFamily="34" charset="0"/>
              </a:rPr>
              <a:t>Flowchart for interrupt cycle</a:t>
            </a:r>
          </a:p>
        </p:txBody>
      </p:sp>
    </p:spTree>
    <p:extLst>
      <p:ext uri="{BB962C8B-B14F-4D97-AF65-F5344CB8AC3E}">
        <p14:creationId xmlns:p14="http://schemas.microsoft.com/office/powerpoint/2010/main" val="1902260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10000"/>
          </a:bodyPr>
          <a:lstStyle/>
          <a:p>
            <a:pPr eaLnBrk="1" hangingPunct="1"/>
            <a:r>
              <a:rPr lang="en-US" altLang="en-US" sz="3600" dirty="0">
                <a:sym typeface="Wingdings" panose="05000000000000000000" pitchFamily="2" charset="2"/>
              </a:rPr>
              <a:t> IEN, R  0:  no more interruptions can occur until the interrupt request from the flag has been serviced</a:t>
            </a:r>
          </a:p>
          <a:p>
            <a:pPr eaLnBrk="1" hangingPunct="1"/>
            <a:r>
              <a:rPr kumimoji="1" lang="en-US" altLang="ko-KR" sz="3600" dirty="0">
                <a:ea typeface="굴림" panose="020B0600000101010101" pitchFamily="34" charset="-127"/>
              </a:rPr>
              <a:t>The service routine must end with an instruction that re-enables the interrupt (IEN </a:t>
            </a:r>
            <a:r>
              <a:rPr kumimoji="1" lang="en-US" altLang="ko-KR" sz="3600" dirty="0">
                <a:ea typeface="굴림" panose="020B0600000101010101" pitchFamily="34" charset="-127"/>
                <a:sym typeface="Wingdings" panose="05000000000000000000" pitchFamily="2" charset="2"/>
              </a:rPr>
              <a:t> 1) and an instruction to return to the instruction at which the interrupt occurred</a:t>
            </a:r>
          </a:p>
          <a:p>
            <a:pPr eaLnBrk="1" hangingPunct="1"/>
            <a:r>
              <a:rPr kumimoji="1" lang="en-US" altLang="ko-KR" sz="3600" dirty="0">
                <a:ea typeface="굴림" panose="020B0600000101010101" pitchFamily="34" charset="-127"/>
              </a:rPr>
              <a:t>The instruction that returns the control to the original program is  "indirect BUN   0"</a:t>
            </a:r>
            <a:endParaRPr kumimoji="1" lang="en-US" altLang="en-US" sz="3600"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66</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4051001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Program </a:t>
            </a:r>
            <a:r>
              <a:rPr lang="en-US" altLang="en-US" dirty="0" err="1"/>
              <a:t>Interrupt</a:t>
            </a:r>
            <a:r>
              <a:rPr lang="en-US" altLang="en-US" baseline="30000" dirty="0" err="1"/>
              <a:t>cont</a:t>
            </a:r>
            <a:r>
              <a:rPr lang="en-US" altLang="en-US" baseline="30000" dirty="0"/>
              <a: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FFE438F1-B311-4040-BF94-2CAE1B35BADA}"/>
              </a:ext>
            </a:extLst>
          </p:cNvPr>
          <p:cNvSpPr txBox="1">
            <a:spLocks noChangeArrowheads="1"/>
          </p:cNvSpPr>
          <p:nvPr/>
        </p:nvSpPr>
        <p:spPr>
          <a:xfrm>
            <a:off x="914400" y="1600200"/>
            <a:ext cx="7924800"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en-US"/>
              <a:t>Example: the computer is interrupted during execution of the instruction at address 255</a:t>
            </a:r>
            <a:endParaRPr kumimoji="1" lang="en-US" altLang="en-US" dirty="0"/>
          </a:p>
        </p:txBody>
      </p:sp>
      <p:sp>
        <p:nvSpPr>
          <p:cNvPr id="14" name="Rectangle 4">
            <a:extLst>
              <a:ext uri="{FF2B5EF4-FFF2-40B4-BE49-F238E27FC236}">
                <a16:creationId xmlns:a16="http://schemas.microsoft.com/office/drawing/2014/main" id="{E8D5078C-B9DC-4516-9BD8-AB263EC229FF}"/>
              </a:ext>
            </a:extLst>
          </p:cNvPr>
          <p:cNvSpPr>
            <a:spLocks noChangeArrowheads="1"/>
          </p:cNvSpPr>
          <p:nvPr/>
        </p:nvSpPr>
        <p:spPr bwMode="auto">
          <a:xfrm>
            <a:off x="5340350" y="3213100"/>
            <a:ext cx="16700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After interrupt cycle</a:t>
            </a:r>
          </a:p>
        </p:txBody>
      </p:sp>
      <p:sp>
        <p:nvSpPr>
          <p:cNvPr id="15" name="Line 5">
            <a:extLst>
              <a:ext uri="{FF2B5EF4-FFF2-40B4-BE49-F238E27FC236}">
                <a16:creationId xmlns:a16="http://schemas.microsoft.com/office/drawing/2014/main" id="{CB3501FC-9E01-4CE0-9522-C4382899F803}"/>
              </a:ext>
            </a:extLst>
          </p:cNvPr>
          <p:cNvSpPr>
            <a:spLocks noChangeShapeType="1"/>
          </p:cNvSpPr>
          <p:nvPr/>
        </p:nvSpPr>
        <p:spPr bwMode="auto">
          <a:xfrm>
            <a:off x="5449888"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9BD76B4A-3067-4FDF-A76C-6C0582236B5A}"/>
              </a:ext>
            </a:extLst>
          </p:cNvPr>
          <p:cNvSpPr>
            <a:spLocks noChangeShapeType="1"/>
          </p:cNvSpPr>
          <p:nvPr/>
        </p:nvSpPr>
        <p:spPr bwMode="auto">
          <a:xfrm>
            <a:off x="2830513" y="5240338"/>
            <a:ext cx="1419225" cy="0"/>
          </a:xfrm>
          <a:prstGeom prst="line">
            <a:avLst/>
          </a:prstGeom>
          <a:noFill/>
          <a:ln w="25400">
            <a:pattFill prst="ltUpDiag">
              <a:fgClr>
                <a:srgbClr val="000000"/>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1BBAD07A-76A9-4B0E-BC7C-31F3E503F862}"/>
              </a:ext>
            </a:extLst>
          </p:cNvPr>
          <p:cNvSpPr>
            <a:spLocks noChangeArrowheads="1"/>
          </p:cNvSpPr>
          <p:nvPr/>
        </p:nvSpPr>
        <p:spPr bwMode="auto">
          <a:xfrm>
            <a:off x="2830513" y="3494088"/>
            <a:ext cx="1428750" cy="1939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18" name="Rectangle 8">
            <a:extLst>
              <a:ext uri="{FF2B5EF4-FFF2-40B4-BE49-F238E27FC236}">
                <a16:creationId xmlns:a16="http://schemas.microsoft.com/office/drawing/2014/main" id="{2CD1803A-AD01-4798-84D1-991E5B8CB902}"/>
              </a:ext>
            </a:extLst>
          </p:cNvPr>
          <p:cNvSpPr>
            <a:spLocks noChangeArrowheads="1"/>
          </p:cNvSpPr>
          <p:nvPr/>
        </p:nvSpPr>
        <p:spPr bwMode="auto">
          <a:xfrm>
            <a:off x="280352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19" name="Rectangle 9">
            <a:extLst>
              <a:ext uri="{FF2B5EF4-FFF2-40B4-BE49-F238E27FC236}">
                <a16:creationId xmlns:a16="http://schemas.microsoft.com/office/drawing/2014/main" id="{312D2D2E-54E8-4628-8D47-A233900D36B5}"/>
              </a:ext>
            </a:extLst>
          </p:cNvPr>
          <p:cNvSpPr>
            <a:spLocks noChangeArrowheads="1"/>
          </p:cNvSpPr>
          <p:nvPr/>
        </p:nvSpPr>
        <p:spPr bwMode="auto">
          <a:xfrm>
            <a:off x="3082925" y="3660775"/>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20" name="Rectangle 10">
            <a:extLst>
              <a:ext uri="{FF2B5EF4-FFF2-40B4-BE49-F238E27FC236}">
                <a16:creationId xmlns:a16="http://schemas.microsoft.com/office/drawing/2014/main" id="{A396BBE2-A63F-47A8-8779-3087CC62718D}"/>
              </a:ext>
            </a:extLst>
          </p:cNvPr>
          <p:cNvSpPr>
            <a:spLocks noChangeArrowheads="1"/>
          </p:cNvSpPr>
          <p:nvPr/>
        </p:nvSpPr>
        <p:spPr bwMode="auto">
          <a:xfrm>
            <a:off x="3690938"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21" name="Line 11">
            <a:extLst>
              <a:ext uri="{FF2B5EF4-FFF2-40B4-BE49-F238E27FC236}">
                <a16:creationId xmlns:a16="http://schemas.microsoft.com/office/drawing/2014/main" id="{81882271-4730-4064-BA3A-D96E4767131C}"/>
              </a:ext>
            </a:extLst>
          </p:cNvPr>
          <p:cNvSpPr>
            <a:spLocks noChangeShapeType="1"/>
          </p:cNvSpPr>
          <p:nvPr/>
        </p:nvSpPr>
        <p:spPr bwMode="auto">
          <a:xfrm>
            <a:off x="2830513"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8622C894-48D7-48D8-A006-987101778F82}"/>
              </a:ext>
            </a:extLst>
          </p:cNvPr>
          <p:cNvSpPr>
            <a:spLocks noChangeShapeType="1"/>
          </p:cNvSpPr>
          <p:nvPr/>
        </p:nvSpPr>
        <p:spPr bwMode="auto">
          <a:xfrm>
            <a:off x="2830513"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07CD9910-C05A-48BF-AC56-C0B33FCE4901}"/>
              </a:ext>
            </a:extLst>
          </p:cNvPr>
          <p:cNvSpPr>
            <a:spLocks noChangeArrowheads="1"/>
          </p:cNvSpPr>
          <p:nvPr/>
        </p:nvSpPr>
        <p:spPr bwMode="auto">
          <a:xfrm>
            <a:off x="2538413"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24" name="Rectangle 14">
            <a:extLst>
              <a:ext uri="{FF2B5EF4-FFF2-40B4-BE49-F238E27FC236}">
                <a16:creationId xmlns:a16="http://schemas.microsoft.com/office/drawing/2014/main" id="{B2B6A8B7-8F03-4470-AFAD-4DA35B31C093}"/>
              </a:ext>
            </a:extLst>
          </p:cNvPr>
          <p:cNvSpPr>
            <a:spLocks noChangeArrowheads="1"/>
          </p:cNvSpPr>
          <p:nvPr/>
        </p:nvSpPr>
        <p:spPr bwMode="auto">
          <a:xfrm>
            <a:off x="2525713" y="3660775"/>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5" name="Line 15">
            <a:extLst>
              <a:ext uri="{FF2B5EF4-FFF2-40B4-BE49-F238E27FC236}">
                <a16:creationId xmlns:a16="http://schemas.microsoft.com/office/drawing/2014/main" id="{6BB27F59-94AF-483C-BB47-85DE48CE7CD7}"/>
              </a:ext>
            </a:extLst>
          </p:cNvPr>
          <p:cNvSpPr>
            <a:spLocks noChangeShapeType="1"/>
          </p:cNvSpPr>
          <p:nvPr/>
        </p:nvSpPr>
        <p:spPr bwMode="auto">
          <a:xfrm>
            <a:off x="2830513"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80545024-902D-4A42-ABA2-5FAD1DD0E300}"/>
              </a:ext>
            </a:extLst>
          </p:cNvPr>
          <p:cNvSpPr>
            <a:spLocks noChangeArrowheads="1"/>
          </p:cNvSpPr>
          <p:nvPr/>
        </p:nvSpPr>
        <p:spPr bwMode="auto">
          <a:xfrm>
            <a:off x="2039938" y="4276725"/>
            <a:ext cx="8191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256</a:t>
            </a:r>
          </a:p>
        </p:txBody>
      </p:sp>
      <p:sp>
        <p:nvSpPr>
          <p:cNvPr id="27" name="Rectangle 17">
            <a:extLst>
              <a:ext uri="{FF2B5EF4-FFF2-40B4-BE49-F238E27FC236}">
                <a16:creationId xmlns:a16="http://schemas.microsoft.com/office/drawing/2014/main" id="{E9B5DCB2-946D-4591-8DBA-1107620F2DFF}"/>
              </a:ext>
            </a:extLst>
          </p:cNvPr>
          <p:cNvSpPr>
            <a:spLocks noChangeArrowheads="1"/>
          </p:cNvSpPr>
          <p:nvPr/>
        </p:nvSpPr>
        <p:spPr bwMode="auto">
          <a:xfrm>
            <a:off x="2433638" y="413067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28" name="Rectangle 18">
            <a:extLst>
              <a:ext uri="{FF2B5EF4-FFF2-40B4-BE49-F238E27FC236}">
                <a16:creationId xmlns:a16="http://schemas.microsoft.com/office/drawing/2014/main" id="{8E51BB7D-75FA-4212-BD42-578E0153D79F}"/>
              </a:ext>
            </a:extLst>
          </p:cNvPr>
          <p:cNvSpPr>
            <a:spLocks noChangeArrowheads="1"/>
          </p:cNvSpPr>
          <p:nvPr/>
        </p:nvSpPr>
        <p:spPr bwMode="auto">
          <a:xfrm>
            <a:off x="280352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29" name="Rectangle 19">
            <a:extLst>
              <a:ext uri="{FF2B5EF4-FFF2-40B4-BE49-F238E27FC236}">
                <a16:creationId xmlns:a16="http://schemas.microsoft.com/office/drawing/2014/main" id="{20DE11B0-0355-4D29-8500-5CD779D8FA47}"/>
              </a:ext>
            </a:extLst>
          </p:cNvPr>
          <p:cNvSpPr>
            <a:spLocks noChangeArrowheads="1"/>
          </p:cNvSpPr>
          <p:nvPr/>
        </p:nvSpPr>
        <p:spPr bwMode="auto">
          <a:xfrm>
            <a:off x="3082925" y="5232400"/>
            <a:ext cx="509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30" name="Rectangle 20">
            <a:extLst>
              <a:ext uri="{FF2B5EF4-FFF2-40B4-BE49-F238E27FC236}">
                <a16:creationId xmlns:a16="http://schemas.microsoft.com/office/drawing/2014/main" id="{6348B647-B0E4-47CD-BD6F-BC17B754619F}"/>
              </a:ext>
            </a:extLst>
          </p:cNvPr>
          <p:cNvSpPr>
            <a:spLocks noChangeArrowheads="1"/>
          </p:cNvSpPr>
          <p:nvPr/>
        </p:nvSpPr>
        <p:spPr bwMode="auto">
          <a:xfrm>
            <a:off x="3948113"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1" name="Rectangle 21">
            <a:extLst>
              <a:ext uri="{FF2B5EF4-FFF2-40B4-BE49-F238E27FC236}">
                <a16:creationId xmlns:a16="http://schemas.microsoft.com/office/drawing/2014/main" id="{75420D28-C66B-42E7-99CE-BA20EB1180C5}"/>
              </a:ext>
            </a:extLst>
          </p:cNvPr>
          <p:cNvSpPr>
            <a:spLocks noChangeArrowheads="1"/>
          </p:cNvSpPr>
          <p:nvPr/>
        </p:nvSpPr>
        <p:spPr bwMode="auto">
          <a:xfrm>
            <a:off x="2854325" y="3181350"/>
            <a:ext cx="13747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Before interrupt</a:t>
            </a:r>
          </a:p>
        </p:txBody>
      </p:sp>
      <p:sp>
        <p:nvSpPr>
          <p:cNvPr id="32" name="Rectangle 22">
            <a:extLst>
              <a:ext uri="{FF2B5EF4-FFF2-40B4-BE49-F238E27FC236}">
                <a16:creationId xmlns:a16="http://schemas.microsoft.com/office/drawing/2014/main" id="{5E9AECAC-B97E-41FE-A844-24D40D5CE6E1}"/>
              </a:ext>
            </a:extLst>
          </p:cNvPr>
          <p:cNvSpPr>
            <a:spLocks noChangeArrowheads="1"/>
          </p:cNvSpPr>
          <p:nvPr/>
        </p:nvSpPr>
        <p:spPr bwMode="auto">
          <a:xfrm>
            <a:off x="3302000" y="4003675"/>
            <a:ext cx="5286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3" name="Rectangle 23">
            <a:extLst>
              <a:ext uri="{FF2B5EF4-FFF2-40B4-BE49-F238E27FC236}">
                <a16:creationId xmlns:a16="http://schemas.microsoft.com/office/drawing/2014/main" id="{01E9065F-1A93-4C6D-8630-AADD175C1D79}"/>
              </a:ext>
            </a:extLst>
          </p:cNvPr>
          <p:cNvSpPr>
            <a:spLocks noChangeArrowheads="1"/>
          </p:cNvSpPr>
          <p:nvPr/>
        </p:nvSpPr>
        <p:spPr bwMode="auto">
          <a:xfrm>
            <a:off x="3181350"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4" name="Rectangle 24">
            <a:extLst>
              <a:ext uri="{FF2B5EF4-FFF2-40B4-BE49-F238E27FC236}">
                <a16:creationId xmlns:a16="http://schemas.microsoft.com/office/drawing/2014/main" id="{89C4F34E-9581-4996-B39D-AF587CEF94FF}"/>
              </a:ext>
            </a:extLst>
          </p:cNvPr>
          <p:cNvSpPr>
            <a:spLocks noChangeArrowheads="1"/>
          </p:cNvSpPr>
          <p:nvPr/>
        </p:nvSpPr>
        <p:spPr bwMode="auto">
          <a:xfrm>
            <a:off x="2319338"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35" name="Rectangle 25">
            <a:extLst>
              <a:ext uri="{FF2B5EF4-FFF2-40B4-BE49-F238E27FC236}">
                <a16:creationId xmlns:a16="http://schemas.microsoft.com/office/drawing/2014/main" id="{06154D16-F31E-45FE-B24C-329686BAED9B}"/>
              </a:ext>
            </a:extLst>
          </p:cNvPr>
          <p:cNvSpPr>
            <a:spLocks noChangeArrowheads="1"/>
          </p:cNvSpPr>
          <p:nvPr/>
        </p:nvSpPr>
        <p:spPr bwMode="auto">
          <a:xfrm>
            <a:off x="3435350" y="4665663"/>
            <a:ext cx="3857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latin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36" name="Rectangle 26">
            <a:extLst>
              <a:ext uri="{FF2B5EF4-FFF2-40B4-BE49-F238E27FC236}">
                <a16:creationId xmlns:a16="http://schemas.microsoft.com/office/drawing/2014/main" id="{29E19A89-A9D0-43F5-B093-B181D5A795B1}"/>
              </a:ext>
            </a:extLst>
          </p:cNvPr>
          <p:cNvSpPr>
            <a:spLocks noChangeArrowheads="1"/>
          </p:cNvSpPr>
          <p:nvPr/>
        </p:nvSpPr>
        <p:spPr bwMode="auto">
          <a:xfrm>
            <a:off x="3241675"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37" name="Rectangle 27">
            <a:extLst>
              <a:ext uri="{FF2B5EF4-FFF2-40B4-BE49-F238E27FC236}">
                <a16:creationId xmlns:a16="http://schemas.microsoft.com/office/drawing/2014/main" id="{C9B5379F-4F65-479F-8199-F6529BD7B8EF}"/>
              </a:ext>
            </a:extLst>
          </p:cNvPr>
          <p:cNvSpPr>
            <a:spLocks noChangeArrowheads="1"/>
          </p:cNvSpPr>
          <p:nvPr/>
        </p:nvSpPr>
        <p:spPr bwMode="auto">
          <a:xfrm>
            <a:off x="5449888" y="3494088"/>
            <a:ext cx="1428750" cy="19494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IN" altLang="en-US" sz="1800"/>
          </a:p>
        </p:txBody>
      </p:sp>
      <p:sp>
        <p:nvSpPr>
          <p:cNvPr id="38" name="Rectangle 28">
            <a:extLst>
              <a:ext uri="{FF2B5EF4-FFF2-40B4-BE49-F238E27FC236}">
                <a16:creationId xmlns:a16="http://schemas.microsoft.com/office/drawing/2014/main" id="{AA1C0EA5-06F2-490A-8702-CEFEB56A4711}"/>
              </a:ext>
            </a:extLst>
          </p:cNvPr>
          <p:cNvSpPr>
            <a:spLocks noChangeArrowheads="1"/>
          </p:cNvSpPr>
          <p:nvPr/>
        </p:nvSpPr>
        <p:spPr bwMode="auto">
          <a:xfrm>
            <a:off x="5413375" y="3660775"/>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39" name="Rectangle 29">
            <a:extLst>
              <a:ext uri="{FF2B5EF4-FFF2-40B4-BE49-F238E27FC236}">
                <a16:creationId xmlns:a16="http://schemas.microsoft.com/office/drawing/2014/main" id="{B1643DE4-0E0C-4CF8-84BD-2021EDF7AD15}"/>
              </a:ext>
            </a:extLst>
          </p:cNvPr>
          <p:cNvSpPr>
            <a:spLocks noChangeArrowheads="1"/>
          </p:cNvSpPr>
          <p:nvPr/>
        </p:nvSpPr>
        <p:spPr bwMode="auto">
          <a:xfrm>
            <a:off x="5691188" y="3660775"/>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40" name="Rectangle 30">
            <a:extLst>
              <a:ext uri="{FF2B5EF4-FFF2-40B4-BE49-F238E27FC236}">
                <a16:creationId xmlns:a16="http://schemas.microsoft.com/office/drawing/2014/main" id="{34F00D6B-9B0C-4F32-B3A4-3A20DB10B407}"/>
              </a:ext>
            </a:extLst>
          </p:cNvPr>
          <p:cNvSpPr>
            <a:spLocks noChangeArrowheads="1"/>
          </p:cNvSpPr>
          <p:nvPr/>
        </p:nvSpPr>
        <p:spPr bwMode="auto">
          <a:xfrm>
            <a:off x="6297613" y="3660775"/>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41" name="Line 31">
            <a:extLst>
              <a:ext uri="{FF2B5EF4-FFF2-40B4-BE49-F238E27FC236}">
                <a16:creationId xmlns:a16="http://schemas.microsoft.com/office/drawing/2014/main" id="{141008D0-7795-4D27-AB1F-F89F97D4A129}"/>
              </a:ext>
            </a:extLst>
          </p:cNvPr>
          <p:cNvSpPr>
            <a:spLocks noChangeShapeType="1"/>
          </p:cNvSpPr>
          <p:nvPr/>
        </p:nvSpPr>
        <p:spPr bwMode="auto">
          <a:xfrm>
            <a:off x="5449888" y="3670300"/>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F05BD9D0-D54E-4AC2-8411-FC0F3FF014D1}"/>
              </a:ext>
            </a:extLst>
          </p:cNvPr>
          <p:cNvSpPr>
            <a:spLocks noChangeShapeType="1"/>
          </p:cNvSpPr>
          <p:nvPr/>
        </p:nvSpPr>
        <p:spPr bwMode="auto">
          <a:xfrm>
            <a:off x="5449888" y="38528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B7DF7DF9-E610-4AE7-BFA4-D3342D523667}"/>
              </a:ext>
            </a:extLst>
          </p:cNvPr>
          <p:cNvSpPr>
            <a:spLocks noChangeArrowheads="1"/>
          </p:cNvSpPr>
          <p:nvPr/>
        </p:nvSpPr>
        <p:spPr bwMode="auto">
          <a:xfrm>
            <a:off x="5145088" y="34798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44" name="Rectangle 34">
            <a:extLst>
              <a:ext uri="{FF2B5EF4-FFF2-40B4-BE49-F238E27FC236}">
                <a16:creationId xmlns:a16="http://schemas.microsoft.com/office/drawing/2014/main" id="{7FBE0A7C-6AFF-4B80-BCC8-C76718F40643}"/>
              </a:ext>
            </a:extLst>
          </p:cNvPr>
          <p:cNvSpPr>
            <a:spLocks noChangeArrowheads="1"/>
          </p:cNvSpPr>
          <p:nvPr/>
        </p:nvSpPr>
        <p:spPr bwMode="auto">
          <a:xfrm>
            <a:off x="4794250" y="3660775"/>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PC = 1</a:t>
            </a:r>
          </a:p>
        </p:txBody>
      </p:sp>
      <p:sp>
        <p:nvSpPr>
          <p:cNvPr id="45" name="Line 35">
            <a:extLst>
              <a:ext uri="{FF2B5EF4-FFF2-40B4-BE49-F238E27FC236}">
                <a16:creationId xmlns:a16="http://schemas.microsoft.com/office/drawing/2014/main" id="{9814F8F1-E42C-494F-B172-D75A7090A677}"/>
              </a:ext>
            </a:extLst>
          </p:cNvPr>
          <p:cNvSpPr>
            <a:spLocks noChangeShapeType="1"/>
          </p:cNvSpPr>
          <p:nvPr/>
        </p:nvSpPr>
        <p:spPr bwMode="auto">
          <a:xfrm>
            <a:off x="5449888" y="4513263"/>
            <a:ext cx="14192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36">
            <a:extLst>
              <a:ext uri="{FF2B5EF4-FFF2-40B4-BE49-F238E27FC236}">
                <a16:creationId xmlns:a16="http://schemas.microsoft.com/office/drawing/2014/main" id="{B5655700-54BE-4E01-82F2-E61BDB90E144}"/>
              </a:ext>
            </a:extLst>
          </p:cNvPr>
          <p:cNvSpPr>
            <a:spLocks noChangeArrowheads="1"/>
          </p:cNvSpPr>
          <p:nvPr/>
        </p:nvSpPr>
        <p:spPr bwMode="auto">
          <a:xfrm>
            <a:off x="4975225" y="4295775"/>
            <a:ext cx="4762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 256</a:t>
            </a:r>
          </a:p>
        </p:txBody>
      </p:sp>
      <p:sp>
        <p:nvSpPr>
          <p:cNvPr id="47" name="Rectangle 37">
            <a:extLst>
              <a:ext uri="{FF2B5EF4-FFF2-40B4-BE49-F238E27FC236}">
                <a16:creationId xmlns:a16="http://schemas.microsoft.com/office/drawing/2014/main" id="{22330C22-7BFC-4CBE-977C-E8D530D832D4}"/>
              </a:ext>
            </a:extLst>
          </p:cNvPr>
          <p:cNvSpPr>
            <a:spLocks noChangeArrowheads="1"/>
          </p:cNvSpPr>
          <p:nvPr/>
        </p:nvSpPr>
        <p:spPr bwMode="auto">
          <a:xfrm>
            <a:off x="5021263" y="4149725"/>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255</a:t>
            </a:r>
          </a:p>
        </p:txBody>
      </p:sp>
      <p:sp>
        <p:nvSpPr>
          <p:cNvPr id="48" name="Rectangle 38">
            <a:extLst>
              <a:ext uri="{FF2B5EF4-FFF2-40B4-BE49-F238E27FC236}">
                <a16:creationId xmlns:a16="http://schemas.microsoft.com/office/drawing/2014/main" id="{35E2F4F1-C57C-4574-AC3E-FE37C30035FE}"/>
              </a:ext>
            </a:extLst>
          </p:cNvPr>
          <p:cNvSpPr>
            <a:spLocks noChangeArrowheads="1"/>
          </p:cNvSpPr>
          <p:nvPr/>
        </p:nvSpPr>
        <p:spPr bwMode="auto">
          <a:xfrm>
            <a:off x="5413375" y="5232400"/>
            <a:ext cx="265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a:t>
            </a:r>
          </a:p>
        </p:txBody>
      </p:sp>
      <p:sp>
        <p:nvSpPr>
          <p:cNvPr id="49" name="Rectangle 39">
            <a:extLst>
              <a:ext uri="{FF2B5EF4-FFF2-40B4-BE49-F238E27FC236}">
                <a16:creationId xmlns:a16="http://schemas.microsoft.com/office/drawing/2014/main" id="{16D9097B-FFC6-45A2-AC4B-2CE63578FF26}"/>
              </a:ext>
            </a:extLst>
          </p:cNvPr>
          <p:cNvSpPr>
            <a:spLocks noChangeArrowheads="1"/>
          </p:cNvSpPr>
          <p:nvPr/>
        </p:nvSpPr>
        <p:spPr bwMode="auto">
          <a:xfrm>
            <a:off x="5691188" y="5232400"/>
            <a:ext cx="5095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BUN</a:t>
            </a:r>
          </a:p>
        </p:txBody>
      </p:sp>
      <p:sp>
        <p:nvSpPr>
          <p:cNvPr id="50" name="Rectangle 40">
            <a:extLst>
              <a:ext uri="{FF2B5EF4-FFF2-40B4-BE49-F238E27FC236}">
                <a16:creationId xmlns:a16="http://schemas.microsoft.com/office/drawing/2014/main" id="{DBE4C3B9-681E-4F5E-ACB1-338E271A91D3}"/>
              </a:ext>
            </a:extLst>
          </p:cNvPr>
          <p:cNvSpPr>
            <a:spLocks noChangeArrowheads="1"/>
          </p:cNvSpPr>
          <p:nvPr/>
        </p:nvSpPr>
        <p:spPr bwMode="auto">
          <a:xfrm>
            <a:off x="6554788" y="5232400"/>
            <a:ext cx="2651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0</a:t>
            </a:r>
          </a:p>
        </p:txBody>
      </p:sp>
      <p:sp>
        <p:nvSpPr>
          <p:cNvPr id="51" name="Rectangle 41">
            <a:extLst>
              <a:ext uri="{FF2B5EF4-FFF2-40B4-BE49-F238E27FC236}">
                <a16:creationId xmlns:a16="http://schemas.microsoft.com/office/drawing/2014/main" id="{289837E8-041B-4B63-A057-3276B3BF19E0}"/>
              </a:ext>
            </a:extLst>
          </p:cNvPr>
          <p:cNvSpPr>
            <a:spLocks noChangeArrowheads="1"/>
          </p:cNvSpPr>
          <p:nvPr/>
        </p:nvSpPr>
        <p:spPr bwMode="auto">
          <a:xfrm>
            <a:off x="4368800" y="2946400"/>
            <a:ext cx="7635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Memory</a:t>
            </a:r>
          </a:p>
        </p:txBody>
      </p:sp>
      <p:sp>
        <p:nvSpPr>
          <p:cNvPr id="52" name="Rectangle 42">
            <a:extLst>
              <a:ext uri="{FF2B5EF4-FFF2-40B4-BE49-F238E27FC236}">
                <a16:creationId xmlns:a16="http://schemas.microsoft.com/office/drawing/2014/main" id="{68972341-F2AD-4919-AFCF-63490B76AD80}"/>
              </a:ext>
            </a:extLst>
          </p:cNvPr>
          <p:cNvSpPr>
            <a:spLocks noChangeArrowheads="1"/>
          </p:cNvSpPr>
          <p:nvPr/>
        </p:nvSpPr>
        <p:spPr bwMode="auto">
          <a:xfrm>
            <a:off x="5910263" y="4003675"/>
            <a:ext cx="5286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Main</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3" name="Rectangle 43">
            <a:extLst>
              <a:ext uri="{FF2B5EF4-FFF2-40B4-BE49-F238E27FC236}">
                <a16:creationId xmlns:a16="http://schemas.microsoft.com/office/drawing/2014/main" id="{03DA1CF5-ECDB-4282-8E25-517524ECFF14}"/>
              </a:ext>
            </a:extLst>
          </p:cNvPr>
          <p:cNvSpPr>
            <a:spLocks noChangeArrowheads="1"/>
          </p:cNvSpPr>
          <p:nvPr/>
        </p:nvSpPr>
        <p:spPr bwMode="auto">
          <a:xfrm>
            <a:off x="5788025" y="4152900"/>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4" name="Rectangle 44">
            <a:extLst>
              <a:ext uri="{FF2B5EF4-FFF2-40B4-BE49-F238E27FC236}">
                <a16:creationId xmlns:a16="http://schemas.microsoft.com/office/drawing/2014/main" id="{7ABFD237-F5FE-42BD-9674-2BC953464C94}"/>
              </a:ext>
            </a:extLst>
          </p:cNvPr>
          <p:cNvSpPr>
            <a:spLocks noChangeArrowheads="1"/>
          </p:cNvSpPr>
          <p:nvPr/>
        </p:nvSpPr>
        <p:spPr bwMode="auto">
          <a:xfrm>
            <a:off x="4940300" y="4484688"/>
            <a:ext cx="5175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1120</a:t>
            </a:r>
          </a:p>
        </p:txBody>
      </p:sp>
      <p:sp>
        <p:nvSpPr>
          <p:cNvPr id="55" name="Rectangle 45">
            <a:extLst>
              <a:ext uri="{FF2B5EF4-FFF2-40B4-BE49-F238E27FC236}">
                <a16:creationId xmlns:a16="http://schemas.microsoft.com/office/drawing/2014/main" id="{E022C1E2-03A1-4F0F-84F6-79E8733F3D60}"/>
              </a:ext>
            </a:extLst>
          </p:cNvPr>
          <p:cNvSpPr>
            <a:spLocks noChangeArrowheads="1"/>
          </p:cNvSpPr>
          <p:nvPr/>
        </p:nvSpPr>
        <p:spPr bwMode="auto">
          <a:xfrm>
            <a:off x="6043613" y="4665663"/>
            <a:ext cx="38576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I/O</a:t>
            </a:r>
          </a:p>
          <a:p>
            <a:pPr eaLnBrk="1">
              <a:lnSpc>
                <a:spcPct val="90000"/>
              </a:lnSpc>
              <a:spcBef>
                <a:spcPct val="0"/>
              </a:spcBef>
              <a:buFontTx/>
              <a:buNone/>
            </a:pPr>
            <a:endParaRPr kumimoji="1" lang="en-US" altLang="ko-KR" sz="1200" b="1">
              <a:solidFill>
                <a:srgbClr val="000000"/>
              </a:solidFill>
              <a:ea typeface="굴림" panose="020B0600000101010101" pitchFamily="34" charset="-127"/>
              <a:cs typeface="Arial" panose="020B0604020202020204" pitchFamily="34" charset="0"/>
            </a:endParaRPr>
          </a:p>
        </p:txBody>
      </p:sp>
      <p:sp>
        <p:nvSpPr>
          <p:cNvPr id="56" name="Rectangle 46">
            <a:extLst>
              <a:ext uri="{FF2B5EF4-FFF2-40B4-BE49-F238E27FC236}">
                <a16:creationId xmlns:a16="http://schemas.microsoft.com/office/drawing/2014/main" id="{312961FD-8D42-48EF-90B9-FDF33936A8FE}"/>
              </a:ext>
            </a:extLst>
          </p:cNvPr>
          <p:cNvSpPr>
            <a:spLocks noChangeArrowheads="1"/>
          </p:cNvSpPr>
          <p:nvPr/>
        </p:nvSpPr>
        <p:spPr bwMode="auto">
          <a:xfrm>
            <a:off x="5849938" y="4816475"/>
            <a:ext cx="8064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Program</a:t>
            </a:r>
          </a:p>
        </p:txBody>
      </p:sp>
      <p:sp>
        <p:nvSpPr>
          <p:cNvPr id="57" name="Rectangle 47">
            <a:extLst>
              <a:ext uri="{FF2B5EF4-FFF2-40B4-BE49-F238E27FC236}">
                <a16:creationId xmlns:a16="http://schemas.microsoft.com/office/drawing/2014/main" id="{08B98FD2-36BD-4054-B12E-79A304296552}"/>
              </a:ext>
            </a:extLst>
          </p:cNvPr>
          <p:cNvSpPr>
            <a:spLocks noChangeArrowheads="1"/>
          </p:cNvSpPr>
          <p:nvPr/>
        </p:nvSpPr>
        <p:spPr bwMode="auto">
          <a:xfrm>
            <a:off x="5910263" y="3459163"/>
            <a:ext cx="4333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har char="•"/>
              <a:defRPr sz="3200">
                <a:solidFill>
                  <a:schemeClr val="tx1"/>
                </a:solidFill>
                <a:latin typeface="Arial" panose="020B0604020202020204" pitchFamily="34" charset="0"/>
              </a:defRPr>
            </a:lvl1pPr>
            <a:lvl2pPr marL="742950" indent="-285750" defTabSz="762000">
              <a:spcBef>
                <a:spcPct val="20000"/>
              </a:spcBef>
              <a:buChar char="–"/>
              <a:defRPr sz="2800">
                <a:solidFill>
                  <a:schemeClr val="tx1"/>
                </a:solidFill>
                <a:latin typeface="Arial" panose="020B0604020202020204" pitchFamily="34" charset="0"/>
              </a:defRPr>
            </a:lvl2pPr>
            <a:lvl3pPr marL="1143000" indent="-228600" defTabSz="762000">
              <a:spcBef>
                <a:spcPct val="20000"/>
              </a:spcBef>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FontTx/>
              <a:buNone/>
            </a:pPr>
            <a:r>
              <a:rPr kumimoji="1" lang="en-US" altLang="ko-KR" sz="1200" b="1">
                <a:solidFill>
                  <a:srgbClr val="000000"/>
                </a:solidFill>
                <a:ea typeface="굴림" panose="020B0600000101010101" pitchFamily="34" charset="-127"/>
                <a:cs typeface="Arial" panose="020B0604020202020204" pitchFamily="34" charset="0"/>
              </a:rPr>
              <a:t>256</a:t>
            </a:r>
          </a:p>
        </p:txBody>
      </p:sp>
    </p:spTree>
    <p:extLst>
      <p:ext uri="{BB962C8B-B14F-4D97-AF65-F5344CB8AC3E}">
        <p14:creationId xmlns:p14="http://schemas.microsoft.com/office/powerpoint/2010/main" val="3512923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eaLnBrk="1" hangingPunct="1"/>
            <a:r>
              <a:rPr kumimoji="1" lang="en-US" altLang="ko-KR" dirty="0">
                <a:ea typeface="굴림" panose="020B0600000101010101" pitchFamily="34" charset="-127"/>
              </a:rPr>
              <a:t>The fetch and decode phases of the instruction cycle must be :</a:t>
            </a:r>
          </a:p>
          <a:p>
            <a:pPr eaLnBrk="1" hangingPunct="1">
              <a:buFontTx/>
              <a:buNone/>
            </a:pPr>
            <a:r>
              <a:rPr kumimoji="1" lang="en-US" altLang="ko-KR" dirty="0">
                <a:ea typeface="굴림" panose="020B0600000101010101" pitchFamily="34" charset="-127"/>
              </a:rPr>
              <a:t>  (Replace T0, T1, T2 </a:t>
            </a:r>
            <a:r>
              <a:rPr kumimoji="1" lang="en-US" altLang="ko-KR" dirty="0">
                <a:ea typeface="굴림" panose="020B0600000101010101" pitchFamily="34" charset="-127"/>
                <a:sym typeface="Wingdings" panose="05000000000000000000" pitchFamily="2" charset="2"/>
              </a:rPr>
              <a:t></a:t>
            </a:r>
            <a:r>
              <a:rPr kumimoji="1" lang="en-US" altLang="ko-KR" dirty="0">
                <a:ea typeface="굴림" panose="020B0600000101010101" pitchFamily="34" charset="-127"/>
              </a:rPr>
              <a:t>  R'T0, R'T1, R'T2 (fetch and decode phases occur at the instruction cycle when R = 0)</a:t>
            </a:r>
          </a:p>
          <a:p>
            <a:pPr eaLnBrk="1" hangingPunct="1"/>
            <a:r>
              <a:rPr lang="en-US" altLang="en-US" dirty="0"/>
              <a:t>Interrupt Cycle:</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0</a:t>
            </a:r>
            <a:r>
              <a:rPr kumimoji="1" lang="en-US" altLang="ko-KR" b="1" dirty="0">
                <a:ea typeface="굴림" panose="020B0600000101010101" pitchFamily="34" charset="-127"/>
              </a:rPr>
              <a:t>: 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TR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1</a:t>
            </a:r>
            <a:r>
              <a:rPr kumimoji="1" lang="en-US" altLang="ko-KR" b="1" dirty="0">
                <a:ea typeface="굴림" panose="020B0600000101010101" pitchFamily="34" charset="-127"/>
              </a:rPr>
              <a:t>: M[AR]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TR,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p>
          <a:p>
            <a:pPr lvl="1" eaLnBrk="1" hangingPunct="1"/>
            <a:r>
              <a:rPr kumimoji="1" lang="en-US" altLang="ko-KR" b="1" dirty="0">
                <a:ea typeface="굴림" panose="020B0600000101010101" pitchFamily="34" charset="-127"/>
              </a:rPr>
              <a:t>RT</a:t>
            </a:r>
            <a:r>
              <a:rPr kumimoji="1" lang="en-US" altLang="ko-KR" b="1" baseline="-25000" dirty="0">
                <a:ea typeface="굴림" panose="020B0600000101010101" pitchFamily="34" charset="-127"/>
              </a:rPr>
              <a:t>2</a:t>
            </a:r>
            <a:r>
              <a:rPr kumimoji="1" lang="en-US" altLang="ko-KR" b="1" dirty="0">
                <a:ea typeface="굴림" panose="020B0600000101010101" pitchFamily="34" charset="-127"/>
              </a:rPr>
              <a:t>: PC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PC + 1,  IEN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R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 SC </a:t>
            </a:r>
            <a:r>
              <a:rPr kumimoji="1" lang="en-US" altLang="ko-KR" b="1" dirty="0">
                <a:solidFill>
                  <a:srgbClr val="000000"/>
                </a:solidFill>
                <a:ea typeface="굴림" panose="020B0600000101010101" pitchFamily="34" charset="-127"/>
                <a:sym typeface="Symbol" panose="05050102010706020507" pitchFamily="18" charset="2"/>
              </a:rPr>
              <a:t></a:t>
            </a:r>
            <a:r>
              <a:rPr kumimoji="1" lang="en-US" altLang="ko-KR" b="1" dirty="0">
                <a:ea typeface="굴림" panose="020B0600000101010101" pitchFamily="34" charset="-127"/>
              </a:rPr>
              <a:t> 0</a:t>
            </a:r>
            <a:endParaRPr lang="en-US" altLang="en-US" dirty="0"/>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Interrupt Cycle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294372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FD7AEE-9DDE-4E60-A46E-B5BC7DEAF919}"/>
              </a:ext>
            </a:extLst>
          </p:cNvPr>
          <p:cNvPicPr>
            <a:picLocks noGrp="1" noChangeAspect="1"/>
          </p:cNvPicPr>
          <p:nvPr>
            <p:ph idx="1"/>
          </p:nvPr>
        </p:nvPicPr>
        <p:blipFill>
          <a:blip r:embed="rId2"/>
          <a:stretch>
            <a:fillRect/>
          </a:stretch>
        </p:blipFill>
        <p:spPr>
          <a:xfrm>
            <a:off x="838200" y="1261533"/>
            <a:ext cx="8905240" cy="5045813"/>
          </a:xfrm>
        </p:spPr>
      </p:pic>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dirty="0"/>
              <a:t>Complete computer description</a:t>
            </a:r>
            <a:endParaRPr lang="en-IN" dirty="0"/>
          </a:p>
        </p:txBody>
      </p:sp>
      <p:pic>
        <p:nvPicPr>
          <p:cNvPr id="13" name="Picture 2"/>
          <p:cNvPicPr>
            <a:picLocks noChangeAspect="1" noChangeArrowheads="1"/>
          </p:cNvPicPr>
          <p:nvPr/>
        </p:nvPicPr>
        <p:blipFill>
          <a:blip r:embed="rId3"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3518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4244FCF6-BCF1-4EB8-BD41-ED217F1D1D84}"/>
              </a:ext>
            </a:extLst>
          </p:cNvPr>
          <p:cNvSpPr>
            <a:spLocks noChangeArrowheads="1"/>
          </p:cNvSpPr>
          <p:nvPr/>
        </p:nvSpPr>
        <p:spPr bwMode="auto">
          <a:xfrm>
            <a:off x="1447800" y="1905000"/>
            <a:ext cx="28194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4">
            <a:extLst>
              <a:ext uri="{FF2B5EF4-FFF2-40B4-BE49-F238E27FC236}">
                <a16:creationId xmlns:a16="http://schemas.microsoft.com/office/drawing/2014/main" id="{724D0119-685F-4BB0-A25C-BDC71BACDB3D}"/>
              </a:ext>
            </a:extLst>
          </p:cNvPr>
          <p:cNvSpPr>
            <a:spLocks noChangeArrowheads="1"/>
          </p:cNvSpPr>
          <p:nvPr/>
        </p:nvSpPr>
        <p:spPr bwMode="auto">
          <a:xfrm>
            <a:off x="1447800" y="3276600"/>
            <a:ext cx="2819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Text Box 5">
            <a:extLst>
              <a:ext uri="{FF2B5EF4-FFF2-40B4-BE49-F238E27FC236}">
                <a16:creationId xmlns:a16="http://schemas.microsoft.com/office/drawing/2014/main" id="{09FCEAAB-E971-4A69-9C7F-1A0D21D89566}"/>
              </a:ext>
            </a:extLst>
          </p:cNvPr>
          <p:cNvSpPr txBox="1">
            <a:spLocks noChangeArrowheads="1"/>
          </p:cNvSpPr>
          <p:nvPr/>
        </p:nvSpPr>
        <p:spPr bwMode="auto">
          <a:xfrm>
            <a:off x="1479550" y="32766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cs typeface="Arial" panose="020B0604020202020204" pitchFamily="34" charset="0"/>
              </a:rPr>
              <a:t>110010??????????</a:t>
            </a:r>
          </a:p>
        </p:txBody>
      </p:sp>
      <p:sp>
        <p:nvSpPr>
          <p:cNvPr id="16" name="AutoShape 6">
            <a:extLst>
              <a:ext uri="{FF2B5EF4-FFF2-40B4-BE49-F238E27FC236}">
                <a16:creationId xmlns:a16="http://schemas.microsoft.com/office/drawing/2014/main" id="{FBD3D756-3BF8-4DDB-8314-C767B8713DD3}"/>
              </a:ext>
            </a:extLst>
          </p:cNvPr>
          <p:cNvSpPr>
            <a:spLocks/>
          </p:cNvSpPr>
          <p:nvPr/>
        </p:nvSpPr>
        <p:spPr bwMode="auto">
          <a:xfrm rot="5400000">
            <a:off x="2022475" y="2895600"/>
            <a:ext cx="76200" cy="838200"/>
          </a:xfrm>
          <a:prstGeom prst="leftBrace">
            <a:avLst>
              <a:gd name="adj1" fmla="val 91667"/>
              <a:gd name="adj2" fmla="val 48102"/>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cs typeface="Arial" panose="020B0604020202020204" pitchFamily="34" charset="0"/>
            </a:endParaRPr>
          </a:p>
        </p:txBody>
      </p:sp>
      <p:sp>
        <p:nvSpPr>
          <p:cNvPr id="17" name="Text Box 7">
            <a:extLst>
              <a:ext uri="{FF2B5EF4-FFF2-40B4-BE49-F238E27FC236}">
                <a16:creationId xmlns:a16="http://schemas.microsoft.com/office/drawing/2014/main" id="{EA6D56E4-FA3E-4327-8F80-21F30EC37E5E}"/>
              </a:ext>
            </a:extLst>
          </p:cNvPr>
          <p:cNvSpPr txBox="1">
            <a:spLocks noChangeArrowheads="1"/>
          </p:cNvSpPr>
          <p:nvPr/>
        </p:nvSpPr>
        <p:spPr bwMode="auto">
          <a:xfrm>
            <a:off x="1549400" y="28829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Op code</a:t>
            </a:r>
          </a:p>
        </p:txBody>
      </p:sp>
      <p:sp>
        <p:nvSpPr>
          <p:cNvPr id="18" name="Rectangle 8">
            <a:extLst>
              <a:ext uri="{FF2B5EF4-FFF2-40B4-BE49-F238E27FC236}">
                <a16:creationId xmlns:a16="http://schemas.microsoft.com/office/drawing/2014/main" id="{D54BEE59-B610-4455-8629-AE237EB968BB}"/>
              </a:ext>
            </a:extLst>
          </p:cNvPr>
          <p:cNvSpPr>
            <a:spLocks noChangeArrowheads="1"/>
          </p:cNvSpPr>
          <p:nvPr/>
        </p:nvSpPr>
        <p:spPr bwMode="auto">
          <a:xfrm>
            <a:off x="5638800" y="2667000"/>
            <a:ext cx="14478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 Box 9">
            <a:extLst>
              <a:ext uri="{FF2B5EF4-FFF2-40B4-BE49-F238E27FC236}">
                <a16:creationId xmlns:a16="http://schemas.microsoft.com/office/drawing/2014/main" id="{1BB9DF1D-412A-41BF-9605-2FBF05C6608E}"/>
              </a:ext>
            </a:extLst>
          </p:cNvPr>
          <p:cNvSpPr txBox="1">
            <a:spLocks noChangeArrowheads="1"/>
          </p:cNvSpPr>
          <p:nvPr/>
        </p:nvSpPr>
        <p:spPr bwMode="auto">
          <a:xfrm>
            <a:off x="5822950" y="3076575"/>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Control Unit</a:t>
            </a:r>
          </a:p>
        </p:txBody>
      </p:sp>
      <p:sp>
        <p:nvSpPr>
          <p:cNvPr id="20" name="Line 10">
            <a:extLst>
              <a:ext uri="{FF2B5EF4-FFF2-40B4-BE49-F238E27FC236}">
                <a16:creationId xmlns:a16="http://schemas.microsoft.com/office/drawing/2014/main" id="{0405C5E6-04DE-4DF7-9D37-596907B979B7}"/>
              </a:ext>
            </a:extLst>
          </p:cNvPr>
          <p:cNvSpPr>
            <a:spLocks noChangeShapeType="1"/>
          </p:cNvSpPr>
          <p:nvPr/>
        </p:nvSpPr>
        <p:spPr bwMode="auto">
          <a:xfrm>
            <a:off x="4419600" y="35052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Text Box 11">
            <a:extLst>
              <a:ext uri="{FF2B5EF4-FFF2-40B4-BE49-F238E27FC236}">
                <a16:creationId xmlns:a16="http://schemas.microsoft.com/office/drawing/2014/main" id="{F5071936-6C7F-4E45-9086-8A8C251961CD}"/>
              </a:ext>
            </a:extLst>
          </p:cNvPr>
          <p:cNvSpPr txBox="1">
            <a:spLocks noChangeArrowheads="1"/>
          </p:cNvSpPr>
          <p:nvPr/>
        </p:nvSpPr>
        <p:spPr bwMode="auto">
          <a:xfrm>
            <a:off x="4495800" y="44958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Arial" panose="020B0604020202020204" pitchFamily="34" charset="0"/>
              </a:rPr>
              <a:t>Read instruction from memory</a:t>
            </a:r>
          </a:p>
        </p:txBody>
      </p:sp>
      <p:sp>
        <p:nvSpPr>
          <p:cNvPr id="22" name="AutoShape 12">
            <a:extLst>
              <a:ext uri="{FF2B5EF4-FFF2-40B4-BE49-F238E27FC236}">
                <a16:creationId xmlns:a16="http://schemas.microsoft.com/office/drawing/2014/main" id="{5A6C8522-FE23-4B16-B242-11F11EEA963D}"/>
              </a:ext>
            </a:extLst>
          </p:cNvPr>
          <p:cNvSpPr>
            <a:spLocks noChangeArrowheads="1"/>
          </p:cNvSpPr>
          <p:nvPr/>
        </p:nvSpPr>
        <p:spPr bwMode="auto">
          <a:xfrm>
            <a:off x="7162800" y="1905000"/>
            <a:ext cx="1981200" cy="1066800"/>
          </a:xfrm>
          <a:prstGeom prst="cloudCallout">
            <a:avLst>
              <a:gd name="adj1" fmla="val -37259"/>
              <a:gd name="adj2" fmla="val 699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cs typeface="Arial" panose="020B0604020202020204" pitchFamily="34" charset="0"/>
              </a:rPr>
              <a:t>It’s an ADD operation</a:t>
            </a:r>
          </a:p>
        </p:txBody>
      </p:sp>
      <p:sp>
        <p:nvSpPr>
          <p:cNvPr id="23" name="Text Box 13">
            <a:extLst>
              <a:ext uri="{FF2B5EF4-FFF2-40B4-BE49-F238E27FC236}">
                <a16:creationId xmlns:a16="http://schemas.microsoft.com/office/drawing/2014/main" id="{6C29D2D0-0BCF-4EDB-88E0-E2385FC690EC}"/>
              </a:ext>
            </a:extLst>
          </p:cNvPr>
          <p:cNvSpPr txBox="1">
            <a:spLocks noChangeArrowheads="1"/>
          </p:cNvSpPr>
          <p:nvPr/>
        </p:nvSpPr>
        <p:spPr bwMode="auto">
          <a:xfrm>
            <a:off x="2209800" y="2057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Memory</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9AABF9-CCF3-4DAC-9217-8E08D0157C38}"/>
                  </a:ext>
                </a:extLst>
              </p14:cNvPr>
              <p14:cNvContentPartPr/>
              <p14:nvPr/>
            </p14:nvContentPartPr>
            <p14:xfrm>
              <a:off x="944280" y="6287760"/>
              <a:ext cx="15480" cy="5760"/>
            </p14:xfrm>
          </p:contentPart>
        </mc:Choice>
        <mc:Fallback xmlns="">
          <p:pic>
            <p:nvPicPr>
              <p:cNvPr id="3" name="Ink 2">
                <a:extLst>
                  <a:ext uri="{FF2B5EF4-FFF2-40B4-BE49-F238E27FC236}">
                    <a16:creationId xmlns:a16="http://schemas.microsoft.com/office/drawing/2014/main" id="{AB9AABF9-CCF3-4DAC-9217-8E08D0157C38}"/>
                  </a:ext>
                </a:extLst>
              </p:cNvPr>
              <p:cNvPicPr/>
              <p:nvPr/>
            </p:nvPicPr>
            <p:blipFill>
              <a:blip r:embed="rId6"/>
              <a:stretch>
                <a:fillRect/>
              </a:stretch>
            </p:blipFill>
            <p:spPr>
              <a:xfrm>
                <a:off x="934920" y="6278400"/>
                <a:ext cx="34200" cy="24480"/>
              </a:xfrm>
              <a:prstGeom prst="rect">
                <a:avLst/>
              </a:prstGeom>
            </p:spPr>
          </p:pic>
        </mc:Fallback>
      </mc:AlternateContent>
    </p:spTree>
    <p:extLst>
      <p:ext uri="{BB962C8B-B14F-4D97-AF65-F5344CB8AC3E}">
        <p14:creationId xmlns:p14="http://schemas.microsoft.com/office/powerpoint/2010/main" val="2725279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C52-86E9-47CB-BE61-A4C956976103}"/>
              </a:ext>
            </a:extLst>
          </p:cNvPr>
          <p:cNvSpPr>
            <a:spLocks noGrp="1"/>
          </p:cNvSpPr>
          <p:nvPr>
            <p:ph type="title"/>
          </p:nvPr>
        </p:nvSpPr>
        <p:spPr>
          <a:xfrm>
            <a:off x="838200" y="142875"/>
            <a:ext cx="10515600" cy="48577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8073E7E7-1964-4E0C-B09F-DEDFF13DE101}"/>
              </a:ext>
            </a:extLst>
          </p:cNvPr>
          <p:cNvPicPr>
            <a:picLocks noGrp="1" noChangeAspect="1"/>
          </p:cNvPicPr>
          <p:nvPr>
            <p:ph idx="1"/>
          </p:nvPr>
        </p:nvPicPr>
        <p:blipFill>
          <a:blip r:embed="rId2"/>
          <a:stretch>
            <a:fillRect/>
          </a:stretch>
        </p:blipFill>
        <p:spPr>
          <a:xfrm>
            <a:off x="1543050" y="790575"/>
            <a:ext cx="9086850" cy="5619750"/>
          </a:xfrm>
        </p:spPr>
      </p:pic>
    </p:spTree>
    <p:extLst>
      <p:ext uri="{BB962C8B-B14F-4D97-AF65-F5344CB8AC3E}">
        <p14:creationId xmlns:p14="http://schemas.microsoft.com/office/powerpoint/2010/main" val="27090065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814F-34EA-4C2F-8800-36517913E127}"/>
              </a:ext>
            </a:extLst>
          </p:cNvPr>
          <p:cNvSpPr>
            <a:spLocks noGrp="1"/>
          </p:cNvSpPr>
          <p:nvPr>
            <p:ph type="title"/>
          </p:nvPr>
        </p:nvSpPr>
        <p:spPr/>
        <p:txBody>
          <a:bodyPr/>
          <a:lstStyle/>
          <a:p>
            <a:r>
              <a:rPr lang="en-US" dirty="0"/>
              <a:t>Design of Basic Computer</a:t>
            </a:r>
            <a:endParaRPr lang="en-IN" dirty="0"/>
          </a:p>
        </p:txBody>
      </p:sp>
      <p:sp>
        <p:nvSpPr>
          <p:cNvPr id="3" name="Content Placeholder 2">
            <a:extLst>
              <a:ext uri="{FF2B5EF4-FFF2-40B4-BE49-F238E27FC236}">
                <a16:creationId xmlns:a16="http://schemas.microsoft.com/office/drawing/2014/main" id="{3F95709D-FFE4-495E-9C62-A87343D7669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30EF553-B20E-47AA-A550-29FD599654AE}"/>
              </a:ext>
            </a:extLst>
          </p:cNvPr>
          <p:cNvPicPr>
            <a:picLocks noChangeAspect="1"/>
          </p:cNvPicPr>
          <p:nvPr/>
        </p:nvPicPr>
        <p:blipFill>
          <a:blip r:embed="rId2"/>
          <a:stretch>
            <a:fillRect/>
          </a:stretch>
        </p:blipFill>
        <p:spPr>
          <a:xfrm>
            <a:off x="854688" y="1825625"/>
            <a:ext cx="10026671" cy="4260215"/>
          </a:xfrm>
          <a:prstGeom prst="rect">
            <a:avLst/>
          </a:prstGeom>
        </p:spPr>
      </p:pic>
    </p:spTree>
    <p:extLst>
      <p:ext uri="{BB962C8B-B14F-4D97-AF65-F5344CB8AC3E}">
        <p14:creationId xmlns:p14="http://schemas.microsoft.com/office/powerpoint/2010/main" val="2207377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16D1-EDC0-40D7-AC74-035FE7BA89F3}"/>
              </a:ext>
            </a:extLst>
          </p:cNvPr>
          <p:cNvSpPr>
            <a:spLocks noGrp="1"/>
          </p:cNvSpPr>
          <p:nvPr>
            <p:ph type="title"/>
          </p:nvPr>
        </p:nvSpPr>
        <p:spPr/>
        <p:txBody>
          <a:bodyPr/>
          <a:lstStyle/>
          <a:p>
            <a:r>
              <a:rPr lang="en-US" dirty="0"/>
              <a:t>Control Logic Gates</a:t>
            </a:r>
            <a:endParaRPr lang="en-IN" dirty="0"/>
          </a:p>
        </p:txBody>
      </p:sp>
      <p:pic>
        <p:nvPicPr>
          <p:cNvPr id="5" name="Content Placeholder 4">
            <a:extLst>
              <a:ext uri="{FF2B5EF4-FFF2-40B4-BE49-F238E27FC236}">
                <a16:creationId xmlns:a16="http://schemas.microsoft.com/office/drawing/2014/main" id="{74C9A584-AC6B-4F78-9A96-C97DB025F45A}"/>
              </a:ext>
            </a:extLst>
          </p:cNvPr>
          <p:cNvPicPr>
            <a:picLocks noGrp="1" noChangeAspect="1"/>
          </p:cNvPicPr>
          <p:nvPr>
            <p:ph idx="1"/>
          </p:nvPr>
        </p:nvPicPr>
        <p:blipFill>
          <a:blip r:embed="rId2"/>
          <a:stretch>
            <a:fillRect/>
          </a:stretch>
        </p:blipFill>
        <p:spPr>
          <a:xfrm>
            <a:off x="508000" y="1889760"/>
            <a:ext cx="10698479" cy="4409440"/>
          </a:xfrm>
        </p:spPr>
      </p:pic>
    </p:spTree>
    <p:extLst>
      <p:ext uri="{BB962C8B-B14F-4D97-AF65-F5344CB8AC3E}">
        <p14:creationId xmlns:p14="http://schemas.microsoft.com/office/powerpoint/2010/main" val="3116826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CCE1-84FC-497C-96C7-CC51ACA60A7D}"/>
              </a:ext>
            </a:extLst>
          </p:cNvPr>
          <p:cNvSpPr>
            <a:spLocks noGrp="1"/>
          </p:cNvSpPr>
          <p:nvPr>
            <p:ph type="title"/>
          </p:nvPr>
        </p:nvSpPr>
        <p:spPr/>
        <p:txBody>
          <a:bodyPr/>
          <a:lstStyle/>
          <a:p>
            <a:r>
              <a:rPr lang="en-US" dirty="0"/>
              <a:t>Control of Register and Memory</a:t>
            </a:r>
            <a:endParaRPr lang="en-IN" dirty="0"/>
          </a:p>
        </p:txBody>
      </p:sp>
      <p:pic>
        <p:nvPicPr>
          <p:cNvPr id="5" name="Content Placeholder 4">
            <a:extLst>
              <a:ext uri="{FF2B5EF4-FFF2-40B4-BE49-F238E27FC236}">
                <a16:creationId xmlns:a16="http://schemas.microsoft.com/office/drawing/2014/main" id="{308F37A0-F37A-4C2A-9F9F-945EA3B0AA64}"/>
              </a:ext>
            </a:extLst>
          </p:cNvPr>
          <p:cNvPicPr>
            <a:picLocks noGrp="1" noChangeAspect="1"/>
          </p:cNvPicPr>
          <p:nvPr>
            <p:ph idx="1"/>
          </p:nvPr>
        </p:nvPicPr>
        <p:blipFill>
          <a:blip r:embed="rId2"/>
          <a:stretch>
            <a:fillRect/>
          </a:stretch>
        </p:blipFill>
        <p:spPr>
          <a:xfrm>
            <a:off x="1097281" y="1488440"/>
            <a:ext cx="4724400" cy="1940560"/>
          </a:xfrm>
        </p:spPr>
      </p:pic>
      <p:pic>
        <p:nvPicPr>
          <p:cNvPr id="7" name="Picture 6">
            <a:extLst>
              <a:ext uri="{FF2B5EF4-FFF2-40B4-BE49-F238E27FC236}">
                <a16:creationId xmlns:a16="http://schemas.microsoft.com/office/drawing/2014/main" id="{44C11D06-4035-4F3D-A8C4-DF42ACD4EAD7}"/>
              </a:ext>
            </a:extLst>
          </p:cNvPr>
          <p:cNvPicPr>
            <a:picLocks noChangeAspect="1"/>
          </p:cNvPicPr>
          <p:nvPr/>
        </p:nvPicPr>
        <p:blipFill>
          <a:blip r:embed="rId3"/>
          <a:stretch>
            <a:fillRect/>
          </a:stretch>
        </p:blipFill>
        <p:spPr>
          <a:xfrm>
            <a:off x="6096000" y="1584960"/>
            <a:ext cx="4714240" cy="1503680"/>
          </a:xfrm>
          <a:prstGeom prst="rect">
            <a:avLst/>
          </a:prstGeom>
        </p:spPr>
      </p:pic>
      <p:pic>
        <p:nvPicPr>
          <p:cNvPr id="9" name="Picture 8">
            <a:extLst>
              <a:ext uri="{FF2B5EF4-FFF2-40B4-BE49-F238E27FC236}">
                <a16:creationId xmlns:a16="http://schemas.microsoft.com/office/drawing/2014/main" id="{A459E956-91E6-476B-8ECA-D5C03A4552E9}"/>
              </a:ext>
            </a:extLst>
          </p:cNvPr>
          <p:cNvPicPr>
            <a:picLocks noChangeAspect="1"/>
          </p:cNvPicPr>
          <p:nvPr/>
        </p:nvPicPr>
        <p:blipFill>
          <a:blip r:embed="rId4"/>
          <a:stretch>
            <a:fillRect/>
          </a:stretch>
        </p:blipFill>
        <p:spPr>
          <a:xfrm>
            <a:off x="1524000" y="3675227"/>
            <a:ext cx="8453119" cy="2817648"/>
          </a:xfrm>
          <a:prstGeom prst="rect">
            <a:avLst/>
          </a:prstGeom>
        </p:spPr>
      </p:pic>
    </p:spTree>
    <p:extLst>
      <p:ext uri="{BB962C8B-B14F-4D97-AF65-F5344CB8AC3E}">
        <p14:creationId xmlns:p14="http://schemas.microsoft.com/office/powerpoint/2010/main" val="387765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E374-97CC-4AFC-AB68-86C781B4222F}"/>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DEECACA7-2258-48C3-985A-2F6C09F3D194}"/>
              </a:ext>
            </a:extLst>
          </p:cNvPr>
          <p:cNvPicPr>
            <a:picLocks noGrp="1" noChangeAspect="1"/>
          </p:cNvPicPr>
          <p:nvPr>
            <p:ph idx="1"/>
          </p:nvPr>
        </p:nvPicPr>
        <p:blipFill>
          <a:blip r:embed="rId2"/>
          <a:stretch>
            <a:fillRect/>
          </a:stretch>
        </p:blipFill>
        <p:spPr>
          <a:xfrm>
            <a:off x="1123949" y="2066925"/>
            <a:ext cx="9458325" cy="4076700"/>
          </a:xfrm>
        </p:spPr>
      </p:pic>
    </p:spTree>
    <p:extLst>
      <p:ext uri="{BB962C8B-B14F-4D97-AF65-F5344CB8AC3E}">
        <p14:creationId xmlns:p14="http://schemas.microsoft.com/office/powerpoint/2010/main" val="2279040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DCD4-D59F-4D96-AB19-B127EBF6DF24}"/>
              </a:ext>
            </a:extLst>
          </p:cNvPr>
          <p:cNvSpPr>
            <a:spLocks noGrp="1"/>
          </p:cNvSpPr>
          <p:nvPr>
            <p:ph type="title"/>
          </p:nvPr>
        </p:nvSpPr>
        <p:spPr>
          <a:xfrm>
            <a:off x="838200" y="365125"/>
            <a:ext cx="8387080" cy="925195"/>
          </a:xfrm>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33FDA710-7AAD-4C53-AE06-80BF70A0BDDB}"/>
              </a:ext>
            </a:extLst>
          </p:cNvPr>
          <p:cNvPicPr>
            <a:picLocks noGrp="1" noChangeAspect="1"/>
          </p:cNvPicPr>
          <p:nvPr>
            <p:ph idx="1"/>
          </p:nvPr>
        </p:nvPicPr>
        <p:blipFill>
          <a:blip r:embed="rId2"/>
          <a:stretch>
            <a:fillRect/>
          </a:stretch>
        </p:blipFill>
        <p:spPr>
          <a:xfrm>
            <a:off x="1137920" y="2123440"/>
            <a:ext cx="9164320" cy="4369435"/>
          </a:xfrm>
        </p:spPr>
      </p:pic>
    </p:spTree>
    <p:extLst>
      <p:ext uri="{BB962C8B-B14F-4D97-AF65-F5344CB8AC3E}">
        <p14:creationId xmlns:p14="http://schemas.microsoft.com/office/powerpoint/2010/main" val="561736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0DB4-A435-478E-8422-18A6A3E35689}"/>
              </a:ext>
            </a:extLst>
          </p:cNvPr>
          <p:cNvSpPr>
            <a:spLocks noGrp="1"/>
          </p:cNvSpPr>
          <p:nvPr>
            <p:ph type="title"/>
          </p:nvPr>
        </p:nvSpPr>
        <p:spPr/>
        <p:txBody>
          <a:bodyPr/>
          <a:lstStyle/>
          <a:p>
            <a:r>
              <a:rPr lang="en-US" dirty="0"/>
              <a:t>Designing of Accumulator</a:t>
            </a:r>
            <a:endParaRPr lang="en-IN" dirty="0"/>
          </a:p>
        </p:txBody>
      </p:sp>
      <p:pic>
        <p:nvPicPr>
          <p:cNvPr id="5" name="Content Placeholder 4">
            <a:extLst>
              <a:ext uri="{FF2B5EF4-FFF2-40B4-BE49-F238E27FC236}">
                <a16:creationId xmlns:a16="http://schemas.microsoft.com/office/drawing/2014/main" id="{017FB075-5A1D-4FC8-88E0-51CDA9FCD5B1}"/>
              </a:ext>
            </a:extLst>
          </p:cNvPr>
          <p:cNvPicPr>
            <a:picLocks noGrp="1" noChangeAspect="1"/>
          </p:cNvPicPr>
          <p:nvPr>
            <p:ph idx="1"/>
          </p:nvPr>
        </p:nvPicPr>
        <p:blipFill>
          <a:blip r:embed="rId2"/>
          <a:stretch>
            <a:fillRect/>
          </a:stretch>
        </p:blipFill>
        <p:spPr>
          <a:xfrm>
            <a:off x="1209675" y="1825624"/>
            <a:ext cx="9372600" cy="4841875"/>
          </a:xfrm>
        </p:spPr>
      </p:pic>
    </p:spTree>
    <p:extLst>
      <p:ext uri="{BB962C8B-B14F-4D97-AF65-F5344CB8AC3E}">
        <p14:creationId xmlns:p14="http://schemas.microsoft.com/office/powerpoint/2010/main" val="4070455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571096" y="-42808"/>
            <a:ext cx="8805333" cy="1083733"/>
          </a:xfrm>
        </p:spPr>
        <p:txBody>
          <a:bodyPr>
            <a:normAutofit/>
          </a:bodyPr>
          <a:lstStyle/>
          <a:p>
            <a:r>
              <a:rPr lang="en-US" altLang="en-US" dirty="0"/>
              <a:t>Control Unit Implementation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9B9F6103-89F1-4912-B16A-65FCC6F9126A}"/>
              </a:ext>
            </a:extLst>
          </p:cNvPr>
          <p:cNvSpPr>
            <a:spLocks noChangeArrowheads="1"/>
          </p:cNvSpPr>
          <p:nvPr/>
        </p:nvSpPr>
        <p:spPr bwMode="auto">
          <a:xfrm>
            <a:off x="1066800" y="970545"/>
            <a:ext cx="2159000"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dirty="0">
                <a:ea typeface="굴림" panose="020B0600000101010101" pitchFamily="34" charset="-127"/>
                <a:cs typeface="Times New Roman" panose="02020603050405020304" pitchFamily="18" charset="0"/>
              </a:rPr>
              <a:t> </a:t>
            </a:r>
            <a:r>
              <a:rPr kumimoji="1" lang="en-US" altLang="ko-KR" sz="3200" dirty="0">
                <a:latin typeface="Arial" panose="020B0604020202020204" pitchFamily="34" charset="0"/>
                <a:ea typeface="굴림" panose="020B0600000101010101" pitchFamily="34" charset="-127"/>
                <a:cs typeface="Arial" panose="020B0604020202020204" pitchFamily="34" charset="0"/>
              </a:rPr>
              <a:t>Hardwired</a:t>
            </a:r>
          </a:p>
        </p:txBody>
      </p:sp>
      <p:sp>
        <p:nvSpPr>
          <p:cNvPr id="14" name="Rectangle 4">
            <a:extLst>
              <a:ext uri="{FF2B5EF4-FFF2-40B4-BE49-F238E27FC236}">
                <a16:creationId xmlns:a16="http://schemas.microsoft.com/office/drawing/2014/main" id="{66AA4696-7F69-40B1-AC57-2566D4B0E6A2}"/>
              </a:ext>
            </a:extLst>
          </p:cNvPr>
          <p:cNvSpPr>
            <a:spLocks noChangeArrowheads="1"/>
          </p:cNvSpPr>
          <p:nvPr/>
        </p:nvSpPr>
        <p:spPr bwMode="auto">
          <a:xfrm>
            <a:off x="1066800" y="3485145"/>
            <a:ext cx="3608388" cy="547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buFontTx/>
              <a:buChar char="•"/>
            </a:pPr>
            <a:r>
              <a:rPr kumimoji="1" lang="en-US" altLang="ko-KR">
                <a:latin typeface="Arial" panose="020B0604020202020204" pitchFamily="34" charset="0"/>
                <a:ea typeface="굴림" panose="020B0600000101010101" pitchFamily="34" charset="-127"/>
                <a:cs typeface="Times New Roman" panose="02020603050405020304" pitchFamily="18" charset="0"/>
              </a:rPr>
              <a:t> </a:t>
            </a:r>
            <a:r>
              <a:rPr kumimoji="1" lang="en-US" altLang="ko-KR" sz="3200">
                <a:latin typeface="Arial" panose="020B0604020202020204" pitchFamily="34" charset="0"/>
                <a:ea typeface="굴림" panose="020B0600000101010101" pitchFamily="34" charset="-127"/>
                <a:cs typeface="Arial" panose="020B0604020202020204" pitchFamily="34" charset="0"/>
              </a:rPr>
              <a:t>Microprogrammed</a:t>
            </a:r>
          </a:p>
        </p:txBody>
      </p:sp>
      <p:grpSp>
        <p:nvGrpSpPr>
          <p:cNvPr id="15" name="Group 5">
            <a:extLst>
              <a:ext uri="{FF2B5EF4-FFF2-40B4-BE49-F238E27FC236}">
                <a16:creationId xmlns:a16="http://schemas.microsoft.com/office/drawing/2014/main" id="{4CB32205-CBB1-45F2-B10F-5DDA25A35342}"/>
              </a:ext>
            </a:extLst>
          </p:cNvPr>
          <p:cNvGrpSpPr>
            <a:grpSpLocks/>
          </p:cNvGrpSpPr>
          <p:nvPr/>
        </p:nvGrpSpPr>
        <p:grpSpPr bwMode="auto">
          <a:xfrm>
            <a:off x="2286000" y="1532520"/>
            <a:ext cx="4724400" cy="1738313"/>
            <a:chOff x="1632" y="1104"/>
            <a:chExt cx="2976" cy="1095"/>
          </a:xfrm>
        </p:grpSpPr>
        <p:sp>
          <p:nvSpPr>
            <p:cNvPr id="16" name="Rectangle 6">
              <a:extLst>
                <a:ext uri="{FF2B5EF4-FFF2-40B4-BE49-F238E27FC236}">
                  <a16:creationId xmlns:a16="http://schemas.microsoft.com/office/drawing/2014/main" id="{9671D9B1-BD62-4BC7-BAB2-67320AD99799}"/>
                </a:ext>
              </a:extLst>
            </p:cNvPr>
            <p:cNvSpPr>
              <a:spLocks noChangeArrowheads="1"/>
            </p:cNvSpPr>
            <p:nvPr/>
          </p:nvSpPr>
          <p:spPr bwMode="auto">
            <a:xfrm>
              <a:off x="2647" y="1120"/>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B1FDF94D-EB6A-4661-8497-13C0A3147C8D}"/>
                </a:ext>
              </a:extLst>
            </p:cNvPr>
            <p:cNvSpPr>
              <a:spLocks noChangeArrowheads="1"/>
            </p:cNvSpPr>
            <p:nvPr/>
          </p:nvSpPr>
          <p:spPr bwMode="auto">
            <a:xfrm>
              <a:off x="2844" y="1129"/>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8" name="Rectangle 8">
              <a:extLst>
                <a:ext uri="{FF2B5EF4-FFF2-40B4-BE49-F238E27FC236}">
                  <a16:creationId xmlns:a16="http://schemas.microsoft.com/office/drawing/2014/main" id="{E9A208F8-9841-4003-BF6A-46DBAE1CABE1}"/>
                </a:ext>
              </a:extLst>
            </p:cNvPr>
            <p:cNvSpPr>
              <a:spLocks noChangeArrowheads="1"/>
            </p:cNvSpPr>
            <p:nvPr/>
          </p:nvSpPr>
          <p:spPr bwMode="auto">
            <a:xfrm>
              <a:off x="2898" y="1682"/>
              <a:ext cx="892" cy="51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1F012001-A858-494D-87B4-3D258BB102A0}"/>
                </a:ext>
              </a:extLst>
            </p:cNvPr>
            <p:cNvSpPr>
              <a:spLocks noChangeShapeType="1"/>
            </p:cNvSpPr>
            <p:nvPr/>
          </p:nvSpPr>
          <p:spPr bwMode="auto">
            <a:xfrm>
              <a:off x="3098" y="1288"/>
              <a:ext cx="0" cy="388"/>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268C499D-9D81-421F-8328-31C447AD7218}"/>
                </a:ext>
              </a:extLst>
            </p:cNvPr>
            <p:cNvSpPr>
              <a:spLocks noChangeShapeType="1"/>
            </p:cNvSpPr>
            <p:nvPr/>
          </p:nvSpPr>
          <p:spPr bwMode="auto">
            <a:xfrm>
              <a:off x="3579" y="1288"/>
              <a:ext cx="0" cy="39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4474879-F288-4F6F-9D8C-A5D7DF0C77E7}"/>
                </a:ext>
              </a:extLst>
            </p:cNvPr>
            <p:cNvSpPr>
              <a:spLocks noChangeArrowheads="1"/>
            </p:cNvSpPr>
            <p:nvPr/>
          </p:nvSpPr>
          <p:spPr bwMode="auto">
            <a:xfrm>
              <a:off x="2947" y="1788"/>
              <a:ext cx="839"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Combinational</a:t>
              </a:r>
            </a:p>
            <a:p>
              <a:pPr latinLnBrk="1">
                <a:lnSpc>
                  <a:spcPct val="90000"/>
                </a:lnSpc>
              </a:pPr>
              <a:endPar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22" name="Rectangle 12">
              <a:extLst>
                <a:ext uri="{FF2B5EF4-FFF2-40B4-BE49-F238E27FC236}">
                  <a16:creationId xmlns:a16="http://schemas.microsoft.com/office/drawing/2014/main" id="{D0919223-EA1F-4AE9-A1C7-3CE7513397E1}"/>
                </a:ext>
              </a:extLst>
            </p:cNvPr>
            <p:cNvSpPr>
              <a:spLocks noChangeArrowheads="1"/>
            </p:cNvSpPr>
            <p:nvPr/>
          </p:nvSpPr>
          <p:spPr bwMode="auto">
            <a:xfrm>
              <a:off x="2959" y="1902"/>
              <a:ext cx="810"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Circuits</a:t>
              </a:r>
            </a:p>
          </p:txBody>
        </p:sp>
        <p:sp>
          <p:nvSpPr>
            <p:cNvPr id="23" name="Line 13">
              <a:extLst>
                <a:ext uri="{FF2B5EF4-FFF2-40B4-BE49-F238E27FC236}">
                  <a16:creationId xmlns:a16="http://schemas.microsoft.com/office/drawing/2014/main" id="{A5E48076-073A-48EA-BDA7-E9824F5AE6BA}"/>
                </a:ext>
              </a:extLst>
            </p:cNvPr>
            <p:cNvSpPr>
              <a:spLocks noChangeShapeType="1"/>
            </p:cNvSpPr>
            <p:nvPr/>
          </p:nvSpPr>
          <p:spPr bwMode="auto">
            <a:xfrm>
              <a:off x="3798" y="1745"/>
              <a:ext cx="29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2AB0BA8E-DD6F-4E4C-BF82-24DD687EC023}"/>
                </a:ext>
              </a:extLst>
            </p:cNvPr>
            <p:cNvSpPr>
              <a:spLocks noChangeShapeType="1"/>
            </p:cNvSpPr>
            <p:nvPr/>
          </p:nvSpPr>
          <p:spPr bwMode="auto">
            <a:xfrm>
              <a:off x="3789" y="2103"/>
              <a:ext cx="30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5">
              <a:extLst>
                <a:ext uri="{FF2B5EF4-FFF2-40B4-BE49-F238E27FC236}">
                  <a16:creationId xmlns:a16="http://schemas.microsoft.com/office/drawing/2014/main" id="{15D1C49B-945D-4215-8504-47D0258E0F85}"/>
                </a:ext>
              </a:extLst>
            </p:cNvPr>
            <p:cNvSpPr>
              <a:spLocks noChangeShapeType="1"/>
            </p:cNvSpPr>
            <p:nvPr/>
          </p:nvSpPr>
          <p:spPr bwMode="auto">
            <a:xfrm>
              <a:off x="2390" y="1206"/>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D0D89DB0-721C-4AFA-A1C0-8D9AC795112D}"/>
                </a:ext>
              </a:extLst>
            </p:cNvPr>
            <p:cNvSpPr>
              <a:spLocks noChangeArrowheads="1"/>
            </p:cNvSpPr>
            <p:nvPr/>
          </p:nvSpPr>
          <p:spPr bwMode="auto">
            <a:xfrm>
              <a:off x="1899" y="1104"/>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27" name="Rectangle 17">
              <a:extLst>
                <a:ext uri="{FF2B5EF4-FFF2-40B4-BE49-F238E27FC236}">
                  <a16:creationId xmlns:a16="http://schemas.microsoft.com/office/drawing/2014/main" id="{48769A08-6136-4373-A868-C92D29A868E5}"/>
                </a:ext>
              </a:extLst>
            </p:cNvPr>
            <p:cNvSpPr>
              <a:spLocks noChangeArrowheads="1"/>
            </p:cNvSpPr>
            <p:nvPr/>
          </p:nvSpPr>
          <p:spPr bwMode="auto">
            <a:xfrm>
              <a:off x="1632" y="1776"/>
              <a:ext cx="1063" cy="288"/>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8">
              <a:extLst>
                <a:ext uri="{FF2B5EF4-FFF2-40B4-BE49-F238E27FC236}">
                  <a16:creationId xmlns:a16="http://schemas.microsoft.com/office/drawing/2014/main" id="{F8432E46-8F50-4B7F-99F6-D8938A538499}"/>
                </a:ext>
              </a:extLst>
            </p:cNvPr>
            <p:cNvSpPr>
              <a:spLocks noChangeArrowheads="1"/>
            </p:cNvSpPr>
            <p:nvPr/>
          </p:nvSpPr>
          <p:spPr bwMode="auto">
            <a:xfrm>
              <a:off x="1652" y="1824"/>
              <a:ext cx="103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 Counter</a:t>
              </a:r>
            </a:p>
          </p:txBody>
        </p:sp>
        <p:sp>
          <p:nvSpPr>
            <p:cNvPr id="29" name="Line 19">
              <a:extLst>
                <a:ext uri="{FF2B5EF4-FFF2-40B4-BE49-F238E27FC236}">
                  <a16:creationId xmlns:a16="http://schemas.microsoft.com/office/drawing/2014/main" id="{CD02A684-8DF4-4156-BE17-88C1FFCB9BB5}"/>
                </a:ext>
              </a:extLst>
            </p:cNvPr>
            <p:cNvSpPr>
              <a:spLocks noChangeShapeType="1"/>
            </p:cNvSpPr>
            <p:nvPr/>
          </p:nvSpPr>
          <p:spPr bwMode="auto">
            <a:xfrm>
              <a:off x="2695" y="1920"/>
              <a:ext cx="206"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0">
              <a:extLst>
                <a:ext uri="{FF2B5EF4-FFF2-40B4-BE49-F238E27FC236}">
                  <a16:creationId xmlns:a16="http://schemas.microsoft.com/office/drawing/2014/main" id="{E56B20A8-C8A0-4BC3-8DA5-635F6406CB2C}"/>
                </a:ext>
              </a:extLst>
            </p:cNvPr>
            <p:cNvSpPr>
              <a:spLocks noChangeArrowheads="1"/>
            </p:cNvSpPr>
            <p:nvPr/>
          </p:nvSpPr>
          <p:spPr bwMode="auto">
            <a:xfrm>
              <a:off x="3862" y="1767"/>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31" name="Rectangle 21">
              <a:extLst>
                <a:ext uri="{FF2B5EF4-FFF2-40B4-BE49-F238E27FC236}">
                  <a16:creationId xmlns:a16="http://schemas.microsoft.com/office/drawing/2014/main" id="{1D941DF0-DE53-4DDE-A872-06D5DA03DEA1}"/>
                </a:ext>
              </a:extLst>
            </p:cNvPr>
            <p:cNvSpPr>
              <a:spLocks noChangeArrowheads="1"/>
            </p:cNvSpPr>
            <p:nvPr/>
          </p:nvSpPr>
          <p:spPr bwMode="auto">
            <a:xfrm>
              <a:off x="4123" y="1773"/>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grpSp>
      <p:grpSp>
        <p:nvGrpSpPr>
          <p:cNvPr id="32" name="Group 22">
            <a:extLst>
              <a:ext uri="{FF2B5EF4-FFF2-40B4-BE49-F238E27FC236}">
                <a16:creationId xmlns:a16="http://schemas.microsoft.com/office/drawing/2014/main" id="{D3849B45-68C6-44F3-899F-2C011468855A}"/>
              </a:ext>
            </a:extLst>
          </p:cNvPr>
          <p:cNvGrpSpPr>
            <a:grpSpLocks/>
          </p:cNvGrpSpPr>
          <p:nvPr/>
        </p:nvGrpSpPr>
        <p:grpSpPr bwMode="auto">
          <a:xfrm>
            <a:off x="1065213" y="4185233"/>
            <a:ext cx="7621587" cy="1905000"/>
            <a:chOff x="652" y="2832"/>
            <a:chExt cx="4801" cy="1200"/>
          </a:xfrm>
        </p:grpSpPr>
        <p:sp>
          <p:nvSpPr>
            <p:cNvPr id="33" name="Rectangle 23">
              <a:extLst>
                <a:ext uri="{FF2B5EF4-FFF2-40B4-BE49-F238E27FC236}">
                  <a16:creationId xmlns:a16="http://schemas.microsoft.com/office/drawing/2014/main" id="{177A7147-A2E5-47F4-A88E-F9B0077F1D86}"/>
                </a:ext>
              </a:extLst>
            </p:cNvPr>
            <p:cNvSpPr>
              <a:spLocks noChangeArrowheads="1"/>
            </p:cNvSpPr>
            <p:nvPr/>
          </p:nvSpPr>
          <p:spPr bwMode="auto">
            <a:xfrm>
              <a:off x="4968" y="3504"/>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signals</a:t>
              </a:r>
            </a:p>
          </p:txBody>
        </p:sp>
        <p:sp>
          <p:nvSpPr>
            <p:cNvPr id="34" name="Rectangle 24">
              <a:extLst>
                <a:ext uri="{FF2B5EF4-FFF2-40B4-BE49-F238E27FC236}">
                  <a16:creationId xmlns:a16="http://schemas.microsoft.com/office/drawing/2014/main" id="{911A6E68-3F8B-4C96-9C60-353312F9146E}"/>
                </a:ext>
              </a:extLst>
            </p:cNvPr>
            <p:cNvSpPr>
              <a:spLocks noChangeArrowheads="1"/>
            </p:cNvSpPr>
            <p:nvPr/>
          </p:nvSpPr>
          <p:spPr bwMode="auto">
            <a:xfrm>
              <a:off x="2482" y="3425"/>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25">
              <a:extLst>
                <a:ext uri="{FF2B5EF4-FFF2-40B4-BE49-F238E27FC236}">
                  <a16:creationId xmlns:a16="http://schemas.microsoft.com/office/drawing/2014/main" id="{32FFC985-070F-4C6D-9C98-4018A6753BDF}"/>
                </a:ext>
              </a:extLst>
            </p:cNvPr>
            <p:cNvSpPr>
              <a:spLocks noChangeArrowheads="1"/>
            </p:cNvSpPr>
            <p:nvPr/>
          </p:nvSpPr>
          <p:spPr bwMode="auto">
            <a:xfrm>
              <a:off x="1550" y="3425"/>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6">
              <a:extLst>
                <a:ext uri="{FF2B5EF4-FFF2-40B4-BE49-F238E27FC236}">
                  <a16:creationId xmlns:a16="http://schemas.microsoft.com/office/drawing/2014/main" id="{4F33D54C-57F3-43B8-A733-F1311F006710}"/>
                </a:ext>
              </a:extLst>
            </p:cNvPr>
            <p:cNvSpPr>
              <a:spLocks noChangeShapeType="1"/>
            </p:cNvSpPr>
            <p:nvPr/>
          </p:nvSpPr>
          <p:spPr bwMode="auto">
            <a:xfrm>
              <a:off x="1680" y="3093"/>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27">
              <a:extLst>
                <a:ext uri="{FF2B5EF4-FFF2-40B4-BE49-F238E27FC236}">
                  <a16:creationId xmlns:a16="http://schemas.microsoft.com/office/drawing/2014/main" id="{12196839-FC77-432F-9A53-EDC03A1FDCD6}"/>
                </a:ext>
              </a:extLst>
            </p:cNvPr>
            <p:cNvSpPr>
              <a:spLocks noChangeShapeType="1"/>
            </p:cNvSpPr>
            <p:nvPr/>
          </p:nvSpPr>
          <p:spPr bwMode="auto">
            <a:xfrm>
              <a:off x="2213" y="3091"/>
              <a:ext cx="0" cy="33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28">
              <a:extLst>
                <a:ext uri="{FF2B5EF4-FFF2-40B4-BE49-F238E27FC236}">
                  <a16:creationId xmlns:a16="http://schemas.microsoft.com/office/drawing/2014/main" id="{84270D0E-9829-491D-802A-F2C72F267647}"/>
                </a:ext>
              </a:extLst>
            </p:cNvPr>
            <p:cNvSpPr>
              <a:spLocks noChangeArrowheads="1"/>
            </p:cNvSpPr>
            <p:nvPr/>
          </p:nvSpPr>
          <p:spPr bwMode="auto">
            <a:xfrm>
              <a:off x="1536" y="3456"/>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39" name="Rectangle 29">
              <a:extLst>
                <a:ext uri="{FF2B5EF4-FFF2-40B4-BE49-F238E27FC236}">
                  <a16:creationId xmlns:a16="http://schemas.microsoft.com/office/drawing/2014/main" id="{9B2DD22D-18BF-42C9-B95A-66DA2D29F6EC}"/>
                </a:ext>
              </a:extLst>
            </p:cNvPr>
            <p:cNvSpPr>
              <a:spLocks noChangeArrowheads="1"/>
            </p:cNvSpPr>
            <p:nvPr/>
          </p:nvSpPr>
          <p:spPr bwMode="auto">
            <a:xfrm>
              <a:off x="1598" y="3558"/>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40" name="Rectangle 30">
              <a:extLst>
                <a:ext uri="{FF2B5EF4-FFF2-40B4-BE49-F238E27FC236}">
                  <a16:creationId xmlns:a16="http://schemas.microsoft.com/office/drawing/2014/main" id="{6D3D8128-97C2-4527-91E3-1CB8F4D261CC}"/>
                </a:ext>
              </a:extLst>
            </p:cNvPr>
            <p:cNvSpPr>
              <a:spLocks noChangeArrowheads="1"/>
            </p:cNvSpPr>
            <p:nvPr/>
          </p:nvSpPr>
          <p:spPr bwMode="auto">
            <a:xfrm>
              <a:off x="2493" y="355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1" name="Rectangle 31">
              <a:extLst>
                <a:ext uri="{FF2B5EF4-FFF2-40B4-BE49-F238E27FC236}">
                  <a16:creationId xmlns:a16="http://schemas.microsoft.com/office/drawing/2014/main" id="{1CDE24D7-4E31-4B61-8EF6-53E6A68880CA}"/>
                </a:ext>
              </a:extLst>
            </p:cNvPr>
            <p:cNvSpPr>
              <a:spLocks noChangeArrowheads="1"/>
            </p:cNvSpPr>
            <p:nvPr/>
          </p:nvSpPr>
          <p:spPr bwMode="auto">
            <a:xfrm>
              <a:off x="3000" y="3423"/>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2">
              <a:extLst>
                <a:ext uri="{FF2B5EF4-FFF2-40B4-BE49-F238E27FC236}">
                  <a16:creationId xmlns:a16="http://schemas.microsoft.com/office/drawing/2014/main" id="{4B74591B-FE4B-4193-AD47-B35A068D490A}"/>
                </a:ext>
              </a:extLst>
            </p:cNvPr>
            <p:cNvSpPr>
              <a:spLocks noChangeArrowheads="1"/>
            </p:cNvSpPr>
            <p:nvPr/>
          </p:nvSpPr>
          <p:spPr bwMode="auto">
            <a:xfrm>
              <a:off x="3072" y="3510"/>
              <a:ext cx="51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43" name="Line 33">
              <a:extLst>
                <a:ext uri="{FF2B5EF4-FFF2-40B4-BE49-F238E27FC236}">
                  <a16:creationId xmlns:a16="http://schemas.microsoft.com/office/drawing/2014/main" id="{639330AC-AB17-4BBC-91B2-99770DC09E1B}"/>
                </a:ext>
              </a:extLst>
            </p:cNvPr>
            <p:cNvSpPr>
              <a:spLocks noChangeShapeType="1"/>
            </p:cNvSpPr>
            <p:nvPr/>
          </p:nvSpPr>
          <p:spPr bwMode="auto">
            <a:xfrm>
              <a:off x="2327" y="3638"/>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34">
              <a:extLst>
                <a:ext uri="{FF2B5EF4-FFF2-40B4-BE49-F238E27FC236}">
                  <a16:creationId xmlns:a16="http://schemas.microsoft.com/office/drawing/2014/main" id="{AA6E490B-3CF3-4D2D-8208-C4FE5D3DA562}"/>
                </a:ext>
              </a:extLst>
            </p:cNvPr>
            <p:cNvSpPr>
              <a:spLocks noChangeArrowheads="1"/>
            </p:cNvSpPr>
            <p:nvPr/>
          </p:nvSpPr>
          <p:spPr bwMode="auto">
            <a:xfrm>
              <a:off x="3759" y="3425"/>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5">
              <a:extLst>
                <a:ext uri="{FF2B5EF4-FFF2-40B4-BE49-F238E27FC236}">
                  <a16:creationId xmlns:a16="http://schemas.microsoft.com/office/drawing/2014/main" id="{3A1606C6-850D-4657-AC33-80D9B4212B85}"/>
                </a:ext>
              </a:extLst>
            </p:cNvPr>
            <p:cNvSpPr>
              <a:spLocks noChangeArrowheads="1"/>
            </p:cNvSpPr>
            <p:nvPr/>
          </p:nvSpPr>
          <p:spPr bwMode="auto">
            <a:xfrm>
              <a:off x="3744" y="3552"/>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46" name="Line 36">
              <a:extLst>
                <a:ext uri="{FF2B5EF4-FFF2-40B4-BE49-F238E27FC236}">
                  <a16:creationId xmlns:a16="http://schemas.microsoft.com/office/drawing/2014/main" id="{52AFF5CB-9A59-4AF2-8614-3C6C52B80922}"/>
                </a:ext>
              </a:extLst>
            </p:cNvPr>
            <p:cNvSpPr>
              <a:spLocks noChangeShapeType="1"/>
            </p:cNvSpPr>
            <p:nvPr/>
          </p:nvSpPr>
          <p:spPr bwMode="auto">
            <a:xfrm>
              <a:off x="3600" y="3635"/>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37">
              <a:extLst>
                <a:ext uri="{FF2B5EF4-FFF2-40B4-BE49-F238E27FC236}">
                  <a16:creationId xmlns:a16="http://schemas.microsoft.com/office/drawing/2014/main" id="{B4D80C23-147D-4E4A-9841-74B894974743}"/>
                </a:ext>
              </a:extLst>
            </p:cNvPr>
            <p:cNvSpPr>
              <a:spLocks noChangeArrowheads="1"/>
            </p:cNvSpPr>
            <p:nvPr/>
          </p:nvSpPr>
          <p:spPr bwMode="auto">
            <a:xfrm>
              <a:off x="4224" y="3504"/>
              <a:ext cx="590"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Decoding</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Circuit</a:t>
              </a:r>
            </a:p>
          </p:txBody>
        </p:sp>
        <p:sp>
          <p:nvSpPr>
            <p:cNvPr id="48" name="Line 38">
              <a:extLst>
                <a:ext uri="{FF2B5EF4-FFF2-40B4-BE49-F238E27FC236}">
                  <a16:creationId xmlns:a16="http://schemas.microsoft.com/office/drawing/2014/main" id="{A8D55C44-11BB-4487-B88F-840FE223234D}"/>
                </a:ext>
              </a:extLst>
            </p:cNvPr>
            <p:cNvSpPr>
              <a:spLocks noChangeShapeType="1"/>
            </p:cNvSpPr>
            <p:nvPr/>
          </p:nvSpPr>
          <p:spPr bwMode="auto">
            <a:xfrm flipV="1">
              <a:off x="2016" y="3866"/>
              <a:ext cx="0" cy="16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39">
              <a:extLst>
                <a:ext uri="{FF2B5EF4-FFF2-40B4-BE49-F238E27FC236}">
                  <a16:creationId xmlns:a16="http://schemas.microsoft.com/office/drawing/2014/main" id="{8903B776-8E14-4289-A057-BC36F9D85819}"/>
                </a:ext>
              </a:extLst>
            </p:cNvPr>
            <p:cNvSpPr>
              <a:spLocks noChangeShapeType="1"/>
            </p:cNvSpPr>
            <p:nvPr/>
          </p:nvSpPr>
          <p:spPr bwMode="auto">
            <a:xfrm>
              <a:off x="2016" y="4032"/>
              <a:ext cx="216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0">
              <a:extLst>
                <a:ext uri="{FF2B5EF4-FFF2-40B4-BE49-F238E27FC236}">
                  <a16:creationId xmlns:a16="http://schemas.microsoft.com/office/drawing/2014/main" id="{36D20703-1097-4225-AA09-79D3BA12C49F}"/>
                </a:ext>
              </a:extLst>
            </p:cNvPr>
            <p:cNvSpPr>
              <a:spLocks noChangeShapeType="1"/>
            </p:cNvSpPr>
            <p:nvPr/>
          </p:nvSpPr>
          <p:spPr bwMode="auto">
            <a:xfrm>
              <a:off x="4176" y="3792"/>
              <a:ext cx="0" cy="24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1">
              <a:extLst>
                <a:ext uri="{FF2B5EF4-FFF2-40B4-BE49-F238E27FC236}">
                  <a16:creationId xmlns:a16="http://schemas.microsoft.com/office/drawing/2014/main" id="{D2F9A1CF-31F4-4896-93D4-627039D69777}"/>
                </a:ext>
              </a:extLst>
            </p:cNvPr>
            <p:cNvSpPr>
              <a:spLocks noChangeShapeType="1"/>
            </p:cNvSpPr>
            <p:nvPr/>
          </p:nvSpPr>
          <p:spPr bwMode="auto">
            <a:xfrm>
              <a:off x="4808" y="3485"/>
              <a:ext cx="180"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2">
              <a:extLst>
                <a:ext uri="{FF2B5EF4-FFF2-40B4-BE49-F238E27FC236}">
                  <a16:creationId xmlns:a16="http://schemas.microsoft.com/office/drawing/2014/main" id="{0FCED802-B4B9-43C1-A046-306EC249B1CD}"/>
                </a:ext>
              </a:extLst>
            </p:cNvPr>
            <p:cNvSpPr>
              <a:spLocks noChangeShapeType="1"/>
            </p:cNvSpPr>
            <p:nvPr/>
          </p:nvSpPr>
          <p:spPr bwMode="auto">
            <a:xfrm>
              <a:off x="4800" y="3792"/>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Rectangle 43">
              <a:extLst>
                <a:ext uri="{FF2B5EF4-FFF2-40B4-BE49-F238E27FC236}">
                  <a16:creationId xmlns:a16="http://schemas.microsoft.com/office/drawing/2014/main" id="{C689D4B2-77B4-44E1-9BAC-FCF2A68B6E7A}"/>
                </a:ext>
              </a:extLst>
            </p:cNvPr>
            <p:cNvSpPr>
              <a:spLocks noChangeArrowheads="1"/>
            </p:cNvSpPr>
            <p:nvPr/>
          </p:nvSpPr>
          <p:spPr bwMode="auto">
            <a:xfrm>
              <a:off x="652" y="2928"/>
              <a:ext cx="513"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p:txBody>
        </p:sp>
        <p:sp>
          <p:nvSpPr>
            <p:cNvPr id="54" name="Line 44">
              <a:extLst>
                <a:ext uri="{FF2B5EF4-FFF2-40B4-BE49-F238E27FC236}">
                  <a16:creationId xmlns:a16="http://schemas.microsoft.com/office/drawing/2014/main" id="{6A5AD775-9345-42A7-9DE7-545004DD8B5B}"/>
                </a:ext>
              </a:extLst>
            </p:cNvPr>
            <p:cNvSpPr>
              <a:spLocks noChangeShapeType="1"/>
            </p:cNvSpPr>
            <p:nvPr/>
          </p:nvSpPr>
          <p:spPr bwMode="auto">
            <a:xfrm>
              <a:off x="1132" y="3024"/>
              <a:ext cx="25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5">
              <a:extLst>
                <a:ext uri="{FF2B5EF4-FFF2-40B4-BE49-F238E27FC236}">
                  <a16:creationId xmlns:a16="http://schemas.microsoft.com/office/drawing/2014/main" id="{F051F57A-DC2C-44DB-AE47-C3D3A7353176}"/>
                </a:ext>
              </a:extLst>
            </p:cNvPr>
            <p:cNvSpPr>
              <a:spLocks noChangeShapeType="1"/>
            </p:cNvSpPr>
            <p:nvPr/>
          </p:nvSpPr>
          <p:spPr bwMode="auto">
            <a:xfrm>
              <a:off x="4080" y="3792"/>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46">
              <a:extLst>
                <a:ext uri="{FF2B5EF4-FFF2-40B4-BE49-F238E27FC236}">
                  <a16:creationId xmlns:a16="http://schemas.microsoft.com/office/drawing/2014/main" id="{F590C539-2E00-4EC0-A7C7-617FAD81087E}"/>
                </a:ext>
              </a:extLst>
            </p:cNvPr>
            <p:cNvSpPr>
              <a:spLocks noChangeShapeType="1"/>
            </p:cNvSpPr>
            <p:nvPr/>
          </p:nvSpPr>
          <p:spPr bwMode="auto">
            <a:xfrm>
              <a:off x="4080"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Rectangle 47">
              <a:extLst>
                <a:ext uri="{FF2B5EF4-FFF2-40B4-BE49-F238E27FC236}">
                  <a16:creationId xmlns:a16="http://schemas.microsoft.com/office/drawing/2014/main" id="{FFEC43CA-3A6C-49BA-A910-81BEEA4117E5}"/>
                </a:ext>
              </a:extLst>
            </p:cNvPr>
            <p:cNvSpPr>
              <a:spLocks noChangeArrowheads="1"/>
            </p:cNvSpPr>
            <p:nvPr/>
          </p:nvSpPr>
          <p:spPr bwMode="auto">
            <a:xfrm>
              <a:off x="4248" y="3408"/>
              <a:ext cx="552" cy="46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8">
              <a:extLst>
                <a:ext uri="{FF2B5EF4-FFF2-40B4-BE49-F238E27FC236}">
                  <a16:creationId xmlns:a16="http://schemas.microsoft.com/office/drawing/2014/main" id="{2787618A-9E03-4601-A0EC-D803E9CD1A9C}"/>
                </a:ext>
              </a:extLst>
            </p:cNvPr>
            <p:cNvSpPr>
              <a:spLocks noChangeArrowheads="1"/>
            </p:cNvSpPr>
            <p:nvPr/>
          </p:nvSpPr>
          <p:spPr bwMode="auto">
            <a:xfrm>
              <a:off x="4825" y="3462"/>
              <a:ext cx="143"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a:p>
              <a:pP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a:t>
              </a:r>
            </a:p>
          </p:txBody>
        </p:sp>
        <p:sp>
          <p:nvSpPr>
            <p:cNvPr id="59" name="Rectangle 49">
              <a:extLst>
                <a:ext uri="{FF2B5EF4-FFF2-40B4-BE49-F238E27FC236}">
                  <a16:creationId xmlns:a16="http://schemas.microsoft.com/office/drawing/2014/main" id="{ACCBD198-569C-4CA9-B4F7-D0A57919FF9C}"/>
                </a:ext>
              </a:extLst>
            </p:cNvPr>
            <p:cNvSpPr>
              <a:spLocks noChangeArrowheads="1"/>
            </p:cNvSpPr>
            <p:nvPr/>
          </p:nvSpPr>
          <p:spPr bwMode="auto">
            <a:xfrm>
              <a:off x="3456" y="2832"/>
              <a:ext cx="1728"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 Control Address Register</a:t>
              </a:r>
            </a:p>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 Control Data Register</a:t>
              </a:r>
            </a:p>
          </p:txBody>
        </p:sp>
        <p:sp>
          <p:nvSpPr>
            <p:cNvPr id="60" name="Rectangle 50">
              <a:extLst>
                <a:ext uri="{FF2B5EF4-FFF2-40B4-BE49-F238E27FC236}">
                  <a16:creationId xmlns:a16="http://schemas.microsoft.com/office/drawing/2014/main" id="{C79FF342-56CA-4EE8-A6D7-D9E523543452}"/>
                </a:ext>
              </a:extLst>
            </p:cNvPr>
            <p:cNvSpPr>
              <a:spLocks noChangeArrowheads="1"/>
            </p:cNvSpPr>
            <p:nvPr/>
          </p:nvSpPr>
          <p:spPr bwMode="auto">
            <a:xfrm>
              <a:off x="1372" y="2919"/>
              <a:ext cx="1268" cy="171"/>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1">
              <a:extLst>
                <a:ext uri="{FF2B5EF4-FFF2-40B4-BE49-F238E27FC236}">
                  <a16:creationId xmlns:a16="http://schemas.microsoft.com/office/drawing/2014/main" id="{EDB74EC3-5341-4A50-8DCC-60F6D1141096}"/>
                </a:ext>
              </a:extLst>
            </p:cNvPr>
            <p:cNvSpPr>
              <a:spLocks noChangeArrowheads="1"/>
            </p:cNvSpPr>
            <p:nvPr/>
          </p:nvSpPr>
          <p:spPr bwMode="auto">
            <a:xfrm>
              <a:off x="1569" y="2928"/>
              <a:ext cx="927"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62" name="Line 52">
              <a:extLst>
                <a:ext uri="{FF2B5EF4-FFF2-40B4-BE49-F238E27FC236}">
                  <a16:creationId xmlns:a16="http://schemas.microsoft.com/office/drawing/2014/main" id="{136BBDD8-E68C-4FFB-8057-08CDB1893F26}"/>
                </a:ext>
              </a:extLst>
            </p:cNvPr>
            <p:cNvSpPr>
              <a:spLocks noChangeShapeType="1"/>
            </p:cNvSpPr>
            <p:nvPr/>
          </p:nvSpPr>
          <p:spPr bwMode="auto">
            <a:xfrm>
              <a:off x="2832" y="3648"/>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36CA7D-95EF-4F0D-AE3C-ED89C40BA5D7}"/>
                  </a:ext>
                </a:extLst>
              </p14:cNvPr>
              <p14:cNvContentPartPr/>
              <p14:nvPr/>
            </p14:nvContentPartPr>
            <p14:xfrm>
              <a:off x="884520" y="6069960"/>
              <a:ext cx="515160" cy="214920"/>
            </p14:xfrm>
          </p:contentPart>
        </mc:Choice>
        <mc:Fallback xmlns="">
          <p:pic>
            <p:nvPicPr>
              <p:cNvPr id="2" name="Ink 1">
                <a:extLst>
                  <a:ext uri="{FF2B5EF4-FFF2-40B4-BE49-F238E27FC236}">
                    <a16:creationId xmlns:a16="http://schemas.microsoft.com/office/drawing/2014/main" id="{E936CA7D-95EF-4F0D-AE3C-ED89C40BA5D7}"/>
                  </a:ext>
                </a:extLst>
              </p:cNvPr>
              <p:cNvPicPr/>
              <p:nvPr/>
            </p:nvPicPr>
            <p:blipFill>
              <a:blip r:embed="rId4"/>
              <a:stretch>
                <a:fillRect/>
              </a:stretch>
            </p:blipFill>
            <p:spPr>
              <a:xfrm>
                <a:off x="875160" y="6060600"/>
                <a:ext cx="533880" cy="233640"/>
              </a:xfrm>
              <a:prstGeom prst="rect">
                <a:avLst/>
              </a:prstGeom>
            </p:spPr>
          </p:pic>
        </mc:Fallback>
      </mc:AlternateContent>
    </p:spTree>
    <p:extLst>
      <p:ext uri="{BB962C8B-B14F-4D97-AF65-F5344CB8AC3E}">
        <p14:creationId xmlns:p14="http://schemas.microsoft.com/office/powerpoint/2010/main" val="261989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FCC1F20B-7396-44F8-BD5A-75BAFF58A243}"/>
              </a:ext>
            </a:extLst>
          </p:cNvPr>
          <p:cNvSpPr>
            <a:spLocks noGrp="1"/>
          </p:cNvSpPr>
          <p:nvPr>
            <p:ph idx="1"/>
          </p:nvPr>
        </p:nvSpPr>
        <p:spPr/>
        <p:txBody>
          <a:bodyPr/>
          <a:lstStyle/>
          <a:p>
            <a:r>
              <a:rPr lang="en-US" altLang="en-US" sz="2800" dirty="0"/>
              <a:t>Control signals</a:t>
            </a:r>
          </a:p>
          <a:p>
            <a:pPr lvl="1"/>
            <a:r>
              <a:rPr lang="en-US" altLang="en-US" sz="2400" dirty="0"/>
              <a:t>Group of bits used to select paths in multiplexers, decoders, </a:t>
            </a:r>
          </a:p>
          <a:p>
            <a:pPr marL="457200" lvl="1" indent="0">
              <a:buNone/>
            </a:pPr>
            <a:r>
              <a:rPr lang="en-US" altLang="en-US" dirty="0"/>
              <a:t>    </a:t>
            </a:r>
            <a:r>
              <a:rPr lang="en-US" altLang="en-US" sz="2400" dirty="0"/>
              <a:t>arithmetic logic units</a:t>
            </a:r>
          </a:p>
          <a:p>
            <a:r>
              <a:rPr lang="en-US" altLang="en-US" sz="2800" dirty="0"/>
              <a:t>Control variables</a:t>
            </a:r>
          </a:p>
          <a:p>
            <a:pPr lvl="1"/>
            <a:r>
              <a:rPr lang="en-US" altLang="en-US" sz="2400" dirty="0"/>
              <a:t>Binary variables specify microoperations</a:t>
            </a:r>
          </a:p>
          <a:p>
            <a:pPr lvl="2"/>
            <a:r>
              <a:rPr lang="en-US" altLang="en-US" sz="2000" dirty="0"/>
              <a:t>Certain microoperations initiated while others idle</a:t>
            </a:r>
          </a:p>
          <a:p>
            <a:r>
              <a:rPr lang="en-US" altLang="en-US" sz="2800" dirty="0"/>
              <a:t>Control word</a:t>
            </a:r>
          </a:p>
          <a:p>
            <a:pPr lvl="1"/>
            <a:r>
              <a:rPr lang="en-US" altLang="en-US" sz="2400" dirty="0"/>
              <a:t>String of 1’s and 0’s represent control variables</a:t>
            </a:r>
          </a:p>
          <a:p>
            <a:endParaRPr lang="en-IN" dirty="0"/>
          </a:p>
        </p:txBody>
      </p:sp>
    </p:spTree>
    <p:extLst>
      <p:ext uri="{BB962C8B-B14F-4D97-AF65-F5344CB8AC3E}">
        <p14:creationId xmlns:p14="http://schemas.microsoft.com/office/powerpoint/2010/main" val="1991757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dirty="0"/>
              <a:t>Control memory</a:t>
            </a:r>
          </a:p>
          <a:p>
            <a:pPr lvl="1">
              <a:lnSpc>
                <a:spcPct val="90000"/>
              </a:lnSpc>
            </a:pPr>
            <a:r>
              <a:rPr lang="en-US" altLang="en-US" dirty="0"/>
              <a:t>Memory contains control words</a:t>
            </a:r>
          </a:p>
          <a:p>
            <a:pPr>
              <a:lnSpc>
                <a:spcPct val="90000"/>
              </a:lnSpc>
            </a:pPr>
            <a:r>
              <a:rPr lang="en-US" altLang="en-US" dirty="0"/>
              <a:t>Microinstructions</a:t>
            </a:r>
          </a:p>
          <a:p>
            <a:pPr lvl="1">
              <a:lnSpc>
                <a:spcPct val="90000"/>
              </a:lnSpc>
            </a:pPr>
            <a:r>
              <a:rPr lang="en-US" altLang="en-US" dirty="0"/>
              <a:t>Control words stored in control memory</a:t>
            </a:r>
          </a:p>
          <a:p>
            <a:pPr lvl="1">
              <a:lnSpc>
                <a:spcPct val="90000"/>
              </a:lnSpc>
            </a:pPr>
            <a:r>
              <a:rPr lang="en-US" altLang="en-US" dirty="0"/>
              <a:t>Specify control signals for execution of microoperations</a:t>
            </a:r>
          </a:p>
          <a:p>
            <a:pPr>
              <a:lnSpc>
                <a:spcPct val="90000"/>
              </a:lnSpc>
            </a:pPr>
            <a:r>
              <a:rPr lang="en-US" altLang="en-US" dirty="0"/>
              <a:t>Microprogram</a:t>
            </a:r>
          </a:p>
          <a:p>
            <a:pPr lvl="1">
              <a:lnSpc>
                <a:spcPct val="90000"/>
              </a:lnSpc>
            </a:pPr>
            <a:r>
              <a:rPr lang="en-US" altLang="en-US" dirty="0"/>
              <a:t>Sequence of microinstructions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79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239747-8E97-4000-8760-F04B39A6FE3B}"/>
                  </a:ext>
                </a:extLst>
              </p14:cNvPr>
              <p14:cNvContentPartPr/>
              <p14:nvPr/>
            </p14:nvContentPartPr>
            <p14:xfrm>
              <a:off x="796680" y="6327360"/>
              <a:ext cx="32760" cy="29160"/>
            </p14:xfrm>
          </p:contentPart>
        </mc:Choice>
        <mc:Fallback xmlns="">
          <p:pic>
            <p:nvPicPr>
              <p:cNvPr id="4" name="Ink 3">
                <a:extLst>
                  <a:ext uri="{FF2B5EF4-FFF2-40B4-BE49-F238E27FC236}">
                    <a16:creationId xmlns:a16="http://schemas.microsoft.com/office/drawing/2014/main" id="{D1239747-8E97-4000-8760-F04B39A6FE3B}"/>
                  </a:ext>
                </a:extLst>
              </p:cNvPr>
              <p:cNvPicPr/>
              <p:nvPr/>
            </p:nvPicPr>
            <p:blipFill>
              <a:blip r:embed="rId6"/>
              <a:stretch>
                <a:fillRect/>
              </a:stretch>
            </p:blipFill>
            <p:spPr>
              <a:xfrm>
                <a:off x="787320" y="6318000"/>
                <a:ext cx="51480" cy="47880"/>
              </a:xfrm>
              <a:prstGeom prst="rect">
                <a:avLst/>
              </a:prstGeom>
            </p:spPr>
          </p:pic>
        </mc:Fallback>
      </mc:AlternateContent>
    </p:spTree>
    <p:extLst>
      <p:ext uri="{BB962C8B-B14F-4D97-AF65-F5344CB8AC3E}">
        <p14:creationId xmlns:p14="http://schemas.microsoft.com/office/powerpoint/2010/main" val="423301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3600" dirty="0"/>
              <a:t>An operation must be performed on some data stored in processor registers or in memory</a:t>
            </a:r>
          </a:p>
          <a:p>
            <a:r>
              <a:rPr lang="en-US" altLang="en-US" sz="3600" dirty="0"/>
              <a:t>An instruction code must therefore specify not only the operation, but also the location of the operands (in registers or in the memory), and where the result will be stored (registers/memory)</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1569534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pPr>
              <a:lnSpc>
                <a:spcPct val="90000"/>
              </a:lnSpc>
            </a:pPr>
            <a:r>
              <a:rPr lang="en-US" altLang="en-US" sz="2400" dirty="0"/>
              <a:t>Read-only memory (ROM)</a:t>
            </a:r>
          </a:p>
          <a:p>
            <a:pPr>
              <a:lnSpc>
                <a:spcPct val="90000"/>
              </a:lnSpc>
            </a:pPr>
            <a:r>
              <a:rPr lang="en-US" altLang="en-US" sz="2400" dirty="0"/>
              <a:t>Content of word in ROM at given address specifies microinstruction</a:t>
            </a:r>
          </a:p>
          <a:p>
            <a:pPr>
              <a:lnSpc>
                <a:spcPct val="90000"/>
              </a:lnSpc>
            </a:pPr>
            <a:r>
              <a:rPr lang="en-US" altLang="en-US" sz="2400" dirty="0"/>
              <a:t>Each computer instruction initiates series of microinstructions (microprogram) in control memory</a:t>
            </a:r>
          </a:p>
          <a:p>
            <a:pPr>
              <a:lnSpc>
                <a:spcPct val="90000"/>
              </a:lnSpc>
            </a:pPr>
            <a:r>
              <a:rPr lang="en-US" altLang="en-US" sz="2400" dirty="0"/>
              <a:t>These microinstructions generate microoperations to</a:t>
            </a:r>
          </a:p>
          <a:p>
            <a:pPr lvl="1">
              <a:lnSpc>
                <a:spcPct val="90000"/>
              </a:lnSpc>
            </a:pPr>
            <a:r>
              <a:rPr lang="en-US" altLang="en-US" sz="2000" dirty="0"/>
              <a:t>Fetch instruction from main memory</a:t>
            </a:r>
          </a:p>
          <a:p>
            <a:pPr lvl="1">
              <a:lnSpc>
                <a:spcPct val="90000"/>
              </a:lnSpc>
            </a:pPr>
            <a:r>
              <a:rPr lang="en-US" altLang="en-US" sz="2000" dirty="0"/>
              <a:t>Evaluate effective address</a:t>
            </a:r>
          </a:p>
          <a:p>
            <a:pPr lvl="1">
              <a:lnSpc>
                <a:spcPct val="90000"/>
              </a:lnSpc>
            </a:pPr>
            <a:r>
              <a:rPr lang="en-US" altLang="en-US" sz="2000" dirty="0"/>
              <a:t>Execute operation specified by instruction</a:t>
            </a:r>
          </a:p>
          <a:p>
            <a:pPr lvl="1">
              <a:lnSpc>
                <a:spcPct val="90000"/>
              </a:lnSpc>
            </a:pPr>
            <a:r>
              <a:rPr lang="en-US" altLang="en-US" sz="2000" dirty="0"/>
              <a:t>Return control to fetch phase for next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4">
            <a:extLst>
              <a:ext uri="{FF2B5EF4-FFF2-40B4-BE49-F238E27FC236}">
                <a16:creationId xmlns:a16="http://schemas.microsoft.com/office/drawing/2014/main" id="{E4AFA574-1CC1-4EAD-A4ED-EF2F6A9487BC}"/>
              </a:ext>
            </a:extLst>
          </p:cNvPr>
          <p:cNvSpPr>
            <a:spLocks noChangeArrowheads="1"/>
          </p:cNvSpPr>
          <p:nvPr/>
        </p:nvSpPr>
        <p:spPr bwMode="auto">
          <a:xfrm>
            <a:off x="7355310" y="4078707"/>
            <a:ext cx="1828800" cy="1219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5">
            <a:extLst>
              <a:ext uri="{FF2B5EF4-FFF2-40B4-BE49-F238E27FC236}">
                <a16:creationId xmlns:a16="http://schemas.microsoft.com/office/drawing/2014/main" id="{84644D15-640E-4D3B-96D1-F055AC716292}"/>
              </a:ext>
            </a:extLst>
          </p:cNvPr>
          <p:cNvSpPr>
            <a:spLocks noChangeShapeType="1"/>
          </p:cNvSpPr>
          <p:nvPr/>
        </p:nvSpPr>
        <p:spPr bwMode="auto">
          <a:xfrm>
            <a:off x="6593310" y="4612107"/>
            <a:ext cx="762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6">
            <a:extLst>
              <a:ext uri="{FF2B5EF4-FFF2-40B4-BE49-F238E27FC236}">
                <a16:creationId xmlns:a16="http://schemas.microsoft.com/office/drawing/2014/main" id="{CF88F8C8-CC1F-4D39-A6C4-ECFC6D1CB7F8}"/>
              </a:ext>
            </a:extLst>
          </p:cNvPr>
          <p:cNvSpPr>
            <a:spLocks noChangeShapeType="1"/>
          </p:cNvSpPr>
          <p:nvPr/>
        </p:nvSpPr>
        <p:spPr bwMode="auto">
          <a:xfrm>
            <a:off x="9184110" y="4612107"/>
            <a:ext cx="609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Text Box 7">
            <a:extLst>
              <a:ext uri="{FF2B5EF4-FFF2-40B4-BE49-F238E27FC236}">
                <a16:creationId xmlns:a16="http://schemas.microsoft.com/office/drawing/2014/main" id="{33043245-A94F-4C18-8963-0D384C860C70}"/>
              </a:ext>
            </a:extLst>
          </p:cNvPr>
          <p:cNvSpPr txBox="1">
            <a:spLocks noChangeArrowheads="1"/>
          </p:cNvSpPr>
          <p:nvPr/>
        </p:nvSpPr>
        <p:spPr bwMode="auto">
          <a:xfrm>
            <a:off x="7507710" y="4078707"/>
            <a:ext cx="144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memory (ROM)</a:t>
            </a:r>
          </a:p>
        </p:txBody>
      </p:sp>
      <p:sp>
        <p:nvSpPr>
          <p:cNvPr id="16" name="Text Box 8">
            <a:extLst>
              <a:ext uri="{FF2B5EF4-FFF2-40B4-BE49-F238E27FC236}">
                <a16:creationId xmlns:a16="http://schemas.microsoft.com/office/drawing/2014/main" id="{BF9F8BA6-04CF-46E2-BE8E-D1A8287A563D}"/>
              </a:ext>
            </a:extLst>
          </p:cNvPr>
          <p:cNvSpPr txBox="1">
            <a:spLocks noChangeArrowheads="1"/>
          </p:cNvSpPr>
          <p:nvPr/>
        </p:nvSpPr>
        <p:spPr bwMode="auto">
          <a:xfrm>
            <a:off x="9793710" y="4246982"/>
            <a:ext cx="2590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cs typeface="Arial" panose="020B0604020202020204" pitchFamily="34" charset="0"/>
              </a:rPr>
              <a:t>Control word (microinstruction)</a:t>
            </a:r>
          </a:p>
        </p:txBody>
      </p:sp>
      <p:sp>
        <p:nvSpPr>
          <p:cNvPr id="17" name="Text Box 9">
            <a:extLst>
              <a:ext uri="{FF2B5EF4-FFF2-40B4-BE49-F238E27FC236}">
                <a16:creationId xmlns:a16="http://schemas.microsoft.com/office/drawing/2014/main" id="{C9AB7D03-87B5-4128-9CAA-3117205CC87C}"/>
              </a:ext>
            </a:extLst>
          </p:cNvPr>
          <p:cNvSpPr txBox="1">
            <a:spLocks noChangeArrowheads="1"/>
          </p:cNvSpPr>
          <p:nvPr/>
        </p:nvSpPr>
        <p:spPr bwMode="auto">
          <a:xfrm>
            <a:off x="5297910" y="4307307"/>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cs typeface="Arial" panose="020B0604020202020204" pitchFamily="34" charset="0"/>
              </a:rPr>
              <a:t>Address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078799-B569-4D32-B49A-464E7E04EC06}"/>
                  </a:ext>
                </a:extLst>
              </p14:cNvPr>
              <p14:cNvContentPartPr/>
              <p14:nvPr/>
            </p14:nvContentPartPr>
            <p14:xfrm>
              <a:off x="860400" y="4100040"/>
              <a:ext cx="3453120" cy="1901880"/>
            </p14:xfrm>
          </p:contentPart>
        </mc:Choice>
        <mc:Fallback xmlns="">
          <p:pic>
            <p:nvPicPr>
              <p:cNvPr id="4" name="Ink 3">
                <a:extLst>
                  <a:ext uri="{FF2B5EF4-FFF2-40B4-BE49-F238E27FC236}">
                    <a16:creationId xmlns:a16="http://schemas.microsoft.com/office/drawing/2014/main" id="{B0078799-B569-4D32-B49A-464E7E04EC06}"/>
                  </a:ext>
                </a:extLst>
              </p:cNvPr>
              <p:cNvPicPr/>
              <p:nvPr/>
            </p:nvPicPr>
            <p:blipFill>
              <a:blip r:embed="rId6"/>
              <a:stretch>
                <a:fillRect/>
              </a:stretch>
            </p:blipFill>
            <p:spPr>
              <a:xfrm>
                <a:off x="851040" y="4090680"/>
                <a:ext cx="3471840" cy="1920600"/>
              </a:xfrm>
              <a:prstGeom prst="rect">
                <a:avLst/>
              </a:prstGeom>
            </p:spPr>
          </p:pic>
        </mc:Fallback>
      </mc:AlternateContent>
    </p:spTree>
    <p:extLst>
      <p:ext uri="{BB962C8B-B14F-4D97-AF65-F5344CB8AC3E}">
        <p14:creationId xmlns:p14="http://schemas.microsoft.com/office/powerpoint/2010/main" val="21788239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endParaRPr lang="en-US" altLang="en-US" sz="2800" dirty="0"/>
          </a:p>
          <a:p>
            <a:endParaRPr lang="en-US" altLang="en-US" sz="2800" dirty="0"/>
          </a:p>
          <a:p>
            <a:r>
              <a:rPr lang="en-US" altLang="en-US" sz="2800" dirty="0"/>
              <a:t>Control memory</a:t>
            </a:r>
          </a:p>
          <a:p>
            <a:pPr lvl="1"/>
            <a:r>
              <a:rPr lang="en-US" altLang="en-US" sz="2400" dirty="0"/>
              <a:t>Contains microprograms (set of microinstructions)</a:t>
            </a:r>
          </a:p>
          <a:p>
            <a:pPr lvl="1"/>
            <a:r>
              <a:rPr lang="en-US" altLang="en-US" sz="2400" dirty="0"/>
              <a:t>Microinstruction contains </a:t>
            </a:r>
          </a:p>
          <a:p>
            <a:pPr lvl="2"/>
            <a:r>
              <a:rPr lang="en-US" altLang="en-US" sz="2000" dirty="0"/>
              <a:t>Bits initiate microoperations</a:t>
            </a:r>
          </a:p>
          <a:p>
            <a:pPr lvl="2"/>
            <a:r>
              <a:rPr lang="en-US" altLang="en-US" sz="2000" dirty="0"/>
              <a:t>Bits determine address of next microinstruction</a:t>
            </a:r>
          </a:p>
          <a:p>
            <a:r>
              <a:rPr lang="en-US" altLang="en-US" sz="2800" dirty="0"/>
              <a:t>Control address register (CAR)</a:t>
            </a:r>
          </a:p>
          <a:p>
            <a:pPr lvl="1"/>
            <a:r>
              <a:rPr lang="en-US" altLang="en-US" sz="2400" dirty="0"/>
              <a:t>Specifies address of next microinstruction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367589" y="53184"/>
            <a:ext cx="8805333" cy="1083733"/>
          </a:xfrm>
        </p:spPr>
        <p:txBody>
          <a:bodyPr>
            <a:normAutofit/>
          </a:bodyPr>
          <a:lstStyle/>
          <a:p>
            <a:r>
              <a:rPr lang="en-US" altLang="en-US" dirty="0"/>
              <a:t>Microprogrammed Control Unit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AC29819-C8D3-4542-A9EF-5A324C1D4618}"/>
              </a:ext>
            </a:extLst>
          </p:cNvPr>
          <p:cNvGrpSpPr>
            <a:grpSpLocks/>
          </p:cNvGrpSpPr>
          <p:nvPr/>
        </p:nvGrpSpPr>
        <p:grpSpPr bwMode="auto">
          <a:xfrm>
            <a:off x="1295399" y="1331200"/>
            <a:ext cx="8119533" cy="1412000"/>
            <a:chOff x="604" y="1824"/>
            <a:chExt cx="4009" cy="768"/>
          </a:xfrm>
        </p:grpSpPr>
        <p:sp>
          <p:nvSpPr>
            <p:cNvPr id="11" name="Rectangle 5">
              <a:extLst>
                <a:ext uri="{FF2B5EF4-FFF2-40B4-BE49-F238E27FC236}">
                  <a16:creationId xmlns:a16="http://schemas.microsoft.com/office/drawing/2014/main" id="{3E6B0180-2563-4DEF-AA24-756CD7B38642}"/>
                </a:ext>
              </a:extLst>
            </p:cNvPr>
            <p:cNvSpPr>
              <a:spLocks noChangeArrowheads="1"/>
            </p:cNvSpPr>
            <p:nvPr/>
          </p:nvSpPr>
          <p:spPr bwMode="auto">
            <a:xfrm>
              <a:off x="4128" y="192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43965DEE-A02A-4169-8225-BD3D30928F83}"/>
                </a:ext>
              </a:extLst>
            </p:cNvPr>
            <p:cNvSpPr>
              <a:spLocks noChangeArrowheads="1"/>
            </p:cNvSpPr>
            <p:nvPr/>
          </p:nvSpPr>
          <p:spPr bwMode="auto">
            <a:xfrm>
              <a:off x="2357" y="184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69E3EC0C-F058-4F18-B236-3876336C2C6C}"/>
                </a:ext>
              </a:extLst>
            </p:cNvPr>
            <p:cNvSpPr>
              <a:spLocks noChangeArrowheads="1"/>
            </p:cNvSpPr>
            <p:nvPr/>
          </p:nvSpPr>
          <p:spPr bwMode="auto">
            <a:xfrm>
              <a:off x="1425" y="184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7BACC88E-45CB-474F-B4AF-A10D338E0450}"/>
                </a:ext>
              </a:extLst>
            </p:cNvPr>
            <p:cNvSpPr>
              <a:spLocks noChangeShapeType="1"/>
            </p:cNvSpPr>
            <p:nvPr/>
          </p:nvSpPr>
          <p:spPr bwMode="auto">
            <a:xfrm rot="-5400000">
              <a:off x="1273" y="180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5C48918-6634-42BA-A887-C572DB92DCBE}"/>
                </a:ext>
              </a:extLst>
            </p:cNvPr>
            <p:cNvSpPr>
              <a:spLocks noChangeArrowheads="1"/>
            </p:cNvSpPr>
            <p:nvPr/>
          </p:nvSpPr>
          <p:spPr bwMode="auto">
            <a:xfrm>
              <a:off x="1411" y="187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597CFDC9-A334-4CB5-A2A0-71FF9F9FA7D1}"/>
                </a:ext>
              </a:extLst>
            </p:cNvPr>
            <p:cNvSpPr>
              <a:spLocks noChangeArrowheads="1"/>
            </p:cNvSpPr>
            <p:nvPr/>
          </p:nvSpPr>
          <p:spPr bwMode="auto">
            <a:xfrm>
              <a:off x="1473" y="197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9905FD0C-C632-4F5F-A481-AEFD51D88C5F}"/>
                </a:ext>
              </a:extLst>
            </p:cNvPr>
            <p:cNvSpPr>
              <a:spLocks noChangeArrowheads="1"/>
            </p:cNvSpPr>
            <p:nvPr/>
          </p:nvSpPr>
          <p:spPr bwMode="auto">
            <a:xfrm>
              <a:off x="2368" y="197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1AF17641-165A-4F31-8CFE-C1928ADABA16}"/>
                </a:ext>
              </a:extLst>
            </p:cNvPr>
            <p:cNvSpPr>
              <a:spLocks noChangeArrowheads="1"/>
            </p:cNvSpPr>
            <p:nvPr/>
          </p:nvSpPr>
          <p:spPr bwMode="auto">
            <a:xfrm>
              <a:off x="2875" y="183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6BD46FF2-08CD-4A74-AE4E-DE1F15486B89}"/>
                </a:ext>
              </a:extLst>
            </p:cNvPr>
            <p:cNvSpPr>
              <a:spLocks noChangeArrowheads="1"/>
            </p:cNvSpPr>
            <p:nvPr/>
          </p:nvSpPr>
          <p:spPr bwMode="auto">
            <a:xfrm>
              <a:off x="2943" y="187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3D14B201-2FA0-42F6-9212-D34C5A320DE6}"/>
                </a:ext>
              </a:extLst>
            </p:cNvPr>
            <p:cNvSpPr>
              <a:spLocks noChangeShapeType="1"/>
            </p:cNvSpPr>
            <p:nvPr/>
          </p:nvSpPr>
          <p:spPr bwMode="auto">
            <a:xfrm>
              <a:off x="2202" y="205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5">
              <a:extLst>
                <a:ext uri="{FF2B5EF4-FFF2-40B4-BE49-F238E27FC236}">
                  <a16:creationId xmlns:a16="http://schemas.microsoft.com/office/drawing/2014/main" id="{90E95427-CD59-4217-9E50-6ED8A23206EA}"/>
                </a:ext>
              </a:extLst>
            </p:cNvPr>
            <p:cNvSpPr>
              <a:spLocks noChangeArrowheads="1"/>
            </p:cNvSpPr>
            <p:nvPr/>
          </p:nvSpPr>
          <p:spPr bwMode="auto">
            <a:xfrm>
              <a:off x="3634" y="1841"/>
              <a:ext cx="314"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6">
              <a:extLst>
                <a:ext uri="{FF2B5EF4-FFF2-40B4-BE49-F238E27FC236}">
                  <a16:creationId xmlns:a16="http://schemas.microsoft.com/office/drawing/2014/main" id="{021136DF-8915-48B3-A857-9A3FFE3EE2E2}"/>
                </a:ext>
              </a:extLst>
            </p:cNvPr>
            <p:cNvSpPr>
              <a:spLocks noChangeArrowheads="1"/>
            </p:cNvSpPr>
            <p:nvPr/>
          </p:nvSpPr>
          <p:spPr bwMode="auto">
            <a:xfrm>
              <a:off x="3619" y="1968"/>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CDR</a:t>
              </a:r>
            </a:p>
          </p:txBody>
        </p:sp>
        <p:sp>
          <p:nvSpPr>
            <p:cNvPr id="25" name="Line 17">
              <a:extLst>
                <a:ext uri="{FF2B5EF4-FFF2-40B4-BE49-F238E27FC236}">
                  <a16:creationId xmlns:a16="http://schemas.microsoft.com/office/drawing/2014/main" id="{CA39E18A-F899-499F-9D2C-BA6BFC39FEE6}"/>
                </a:ext>
              </a:extLst>
            </p:cNvPr>
            <p:cNvSpPr>
              <a:spLocks noChangeShapeType="1"/>
            </p:cNvSpPr>
            <p:nvPr/>
          </p:nvSpPr>
          <p:spPr bwMode="auto">
            <a:xfrm>
              <a:off x="3475" y="205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A8C377C5-5019-4118-9B75-38E84B23B0AD}"/>
                </a:ext>
              </a:extLst>
            </p:cNvPr>
            <p:cNvSpPr>
              <a:spLocks noChangeShapeType="1"/>
            </p:cNvSpPr>
            <p:nvPr/>
          </p:nvSpPr>
          <p:spPr bwMode="auto">
            <a:xfrm rot="5400000" flipV="1">
              <a:off x="1272" y="204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2940502A-4BDF-4BC0-B931-84695251D52D}"/>
                </a:ext>
              </a:extLst>
            </p:cNvPr>
            <p:cNvSpPr>
              <a:spLocks noChangeShapeType="1"/>
            </p:cNvSpPr>
            <p:nvPr/>
          </p:nvSpPr>
          <p:spPr bwMode="auto">
            <a:xfrm>
              <a:off x="1104" y="2592"/>
              <a:ext cx="292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1C7483D3-D2FA-4AAC-81E1-593193DEF2D8}"/>
                </a:ext>
              </a:extLst>
            </p:cNvPr>
            <p:cNvSpPr>
              <a:spLocks noChangeShapeType="1"/>
            </p:cNvSpPr>
            <p:nvPr/>
          </p:nvSpPr>
          <p:spPr bwMode="auto">
            <a:xfrm>
              <a:off x="3955" y="2208"/>
              <a:ext cx="7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1">
              <a:extLst>
                <a:ext uri="{FF2B5EF4-FFF2-40B4-BE49-F238E27FC236}">
                  <a16:creationId xmlns:a16="http://schemas.microsoft.com/office/drawing/2014/main" id="{C4A420ED-626E-4144-B009-F5B9521912F4}"/>
                </a:ext>
              </a:extLst>
            </p:cNvPr>
            <p:cNvSpPr>
              <a:spLocks noChangeShapeType="1"/>
            </p:cNvSpPr>
            <p:nvPr/>
          </p:nvSpPr>
          <p:spPr bwMode="auto">
            <a:xfrm>
              <a:off x="3955"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2">
              <a:extLst>
                <a:ext uri="{FF2B5EF4-FFF2-40B4-BE49-F238E27FC236}">
                  <a16:creationId xmlns:a16="http://schemas.microsoft.com/office/drawing/2014/main" id="{6508B6E9-537D-43F5-B7CD-EE048463CBCC}"/>
                </a:ext>
              </a:extLst>
            </p:cNvPr>
            <p:cNvSpPr>
              <a:spLocks noChangeShapeType="1"/>
            </p:cNvSpPr>
            <p:nvPr/>
          </p:nvSpPr>
          <p:spPr bwMode="auto">
            <a:xfrm>
              <a:off x="2707" y="206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3">
              <a:extLst>
                <a:ext uri="{FF2B5EF4-FFF2-40B4-BE49-F238E27FC236}">
                  <a16:creationId xmlns:a16="http://schemas.microsoft.com/office/drawing/2014/main" id="{75ADA308-623C-45F3-8413-19A519A2B15A}"/>
                </a:ext>
              </a:extLst>
            </p:cNvPr>
            <p:cNvSpPr>
              <a:spLocks noChangeArrowheads="1"/>
            </p:cNvSpPr>
            <p:nvPr/>
          </p:nvSpPr>
          <p:spPr bwMode="auto">
            <a:xfrm>
              <a:off x="604" y="182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32" name="Line 24">
              <a:extLst>
                <a:ext uri="{FF2B5EF4-FFF2-40B4-BE49-F238E27FC236}">
                  <a16:creationId xmlns:a16="http://schemas.microsoft.com/office/drawing/2014/main" id="{8BEBAF59-7945-48F0-A294-349AB4CBB8D7}"/>
                </a:ext>
              </a:extLst>
            </p:cNvPr>
            <p:cNvSpPr>
              <a:spLocks noChangeShapeType="1"/>
            </p:cNvSpPr>
            <p:nvPr/>
          </p:nvSpPr>
          <p:spPr bwMode="auto">
            <a:xfrm>
              <a:off x="4032"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25">
              <a:extLst>
                <a:ext uri="{FF2B5EF4-FFF2-40B4-BE49-F238E27FC236}">
                  <a16:creationId xmlns:a16="http://schemas.microsoft.com/office/drawing/2014/main" id="{16CF2212-7855-41B7-AC88-544012173D89}"/>
                </a:ext>
              </a:extLst>
            </p:cNvPr>
            <p:cNvSpPr>
              <a:spLocks noChangeShapeType="1"/>
            </p:cNvSpPr>
            <p:nvPr/>
          </p:nvSpPr>
          <p:spPr bwMode="auto">
            <a:xfrm>
              <a:off x="1104" y="220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098306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Next address generator (microprogram sequencer)</a:t>
            </a:r>
          </a:p>
          <a:p>
            <a:pPr lvl="1"/>
            <a:r>
              <a:rPr lang="en-US" altLang="en-US" sz="2400" dirty="0"/>
              <a:t>Determines address sequence for control memory</a:t>
            </a:r>
          </a:p>
          <a:p>
            <a:r>
              <a:rPr lang="en-US" altLang="en-US" sz="2800" dirty="0"/>
              <a:t>Microprogram sequencer functions</a:t>
            </a:r>
          </a:p>
          <a:p>
            <a:pPr lvl="1"/>
            <a:r>
              <a:rPr lang="en-US" altLang="en-US" sz="2400" dirty="0"/>
              <a:t>Increment CAR by one</a:t>
            </a:r>
          </a:p>
          <a:p>
            <a:pPr lvl="1"/>
            <a:r>
              <a:rPr lang="en-US" altLang="en-US" sz="2400" dirty="0"/>
              <a:t>Transfer external address into CAR</a:t>
            </a:r>
          </a:p>
          <a:p>
            <a:pPr lvl="1"/>
            <a:r>
              <a:rPr lang="en-US" altLang="en-US" sz="2400" dirty="0"/>
              <a:t>Load initial address into CAR to start control operations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8411640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Control data register (CDR)- or pipeline register</a:t>
            </a:r>
          </a:p>
          <a:p>
            <a:pPr lvl="1"/>
            <a:r>
              <a:rPr lang="en-US" altLang="en-US" sz="2400" dirty="0"/>
              <a:t>Holds microinstruction read from control memory</a:t>
            </a:r>
          </a:p>
          <a:p>
            <a:pPr lvl="1"/>
            <a:r>
              <a:rPr lang="en-US" altLang="en-US" sz="2400" dirty="0"/>
              <a:t>Allows execution of microoperations specified by control word simultaneously with generation of next microinstruction</a:t>
            </a:r>
          </a:p>
          <a:p>
            <a:r>
              <a:rPr lang="en-US" altLang="en-US" sz="2800" dirty="0"/>
              <a:t>Control unit can operate without CDR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fontScale="90000"/>
          </a:bodyPr>
          <a:lstStyle/>
          <a:p>
            <a:r>
              <a:rPr lang="en-US" altLang="en-US" sz="4400" dirty="0"/>
              <a:t>Microprogrammed Control Organization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1F57A986-5271-4C32-9711-59A68171EE6C}"/>
              </a:ext>
            </a:extLst>
          </p:cNvPr>
          <p:cNvGrpSpPr>
            <a:grpSpLocks/>
          </p:cNvGrpSpPr>
          <p:nvPr/>
        </p:nvGrpSpPr>
        <p:grpSpPr bwMode="auto">
          <a:xfrm>
            <a:off x="1076868" y="4161149"/>
            <a:ext cx="8464174" cy="1591343"/>
            <a:chOff x="955" y="3264"/>
            <a:chExt cx="3509" cy="768"/>
          </a:xfrm>
        </p:grpSpPr>
        <p:sp>
          <p:nvSpPr>
            <p:cNvPr id="11" name="Rectangle 5">
              <a:extLst>
                <a:ext uri="{FF2B5EF4-FFF2-40B4-BE49-F238E27FC236}">
                  <a16:creationId xmlns:a16="http://schemas.microsoft.com/office/drawing/2014/main" id="{1695AEE1-4877-4141-BA2A-E334119D4414}"/>
                </a:ext>
              </a:extLst>
            </p:cNvPr>
            <p:cNvSpPr>
              <a:spLocks noChangeArrowheads="1"/>
            </p:cNvSpPr>
            <p:nvPr/>
          </p:nvSpPr>
          <p:spPr bwMode="auto">
            <a:xfrm>
              <a:off x="3979" y="3360"/>
              <a:ext cx="48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word</a:t>
              </a:r>
            </a:p>
          </p:txBody>
        </p:sp>
        <p:sp>
          <p:nvSpPr>
            <p:cNvPr id="14" name="Rectangle 6">
              <a:extLst>
                <a:ext uri="{FF2B5EF4-FFF2-40B4-BE49-F238E27FC236}">
                  <a16:creationId xmlns:a16="http://schemas.microsoft.com/office/drawing/2014/main" id="{025F6171-D65F-42A3-B098-BA170768C814}"/>
                </a:ext>
              </a:extLst>
            </p:cNvPr>
            <p:cNvSpPr>
              <a:spLocks noChangeArrowheads="1"/>
            </p:cNvSpPr>
            <p:nvPr/>
          </p:nvSpPr>
          <p:spPr bwMode="auto">
            <a:xfrm>
              <a:off x="2708" y="3281"/>
              <a:ext cx="35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7">
              <a:extLst>
                <a:ext uri="{FF2B5EF4-FFF2-40B4-BE49-F238E27FC236}">
                  <a16:creationId xmlns:a16="http://schemas.microsoft.com/office/drawing/2014/main" id="{3DA50B54-0668-400E-BE32-028E899D21BF}"/>
                </a:ext>
              </a:extLst>
            </p:cNvPr>
            <p:cNvSpPr>
              <a:spLocks noChangeArrowheads="1"/>
            </p:cNvSpPr>
            <p:nvPr/>
          </p:nvSpPr>
          <p:spPr bwMode="auto">
            <a:xfrm>
              <a:off x="1776" y="3281"/>
              <a:ext cx="78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8">
              <a:extLst>
                <a:ext uri="{FF2B5EF4-FFF2-40B4-BE49-F238E27FC236}">
                  <a16:creationId xmlns:a16="http://schemas.microsoft.com/office/drawing/2014/main" id="{98F34E87-2B7D-46A1-B322-02590B95E2E9}"/>
                </a:ext>
              </a:extLst>
            </p:cNvPr>
            <p:cNvSpPr>
              <a:spLocks noChangeShapeType="1"/>
            </p:cNvSpPr>
            <p:nvPr/>
          </p:nvSpPr>
          <p:spPr bwMode="auto">
            <a:xfrm rot="-5400000">
              <a:off x="1624" y="3240"/>
              <a:ext cx="0" cy="335"/>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9">
              <a:extLst>
                <a:ext uri="{FF2B5EF4-FFF2-40B4-BE49-F238E27FC236}">
                  <a16:creationId xmlns:a16="http://schemas.microsoft.com/office/drawing/2014/main" id="{31777F51-B89F-4BF1-88F9-B551D747496F}"/>
                </a:ext>
              </a:extLst>
            </p:cNvPr>
            <p:cNvSpPr>
              <a:spLocks noChangeArrowheads="1"/>
            </p:cNvSpPr>
            <p:nvPr/>
          </p:nvSpPr>
          <p:spPr bwMode="auto">
            <a:xfrm>
              <a:off x="1762" y="3312"/>
              <a:ext cx="786"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Next Address</a:t>
              </a:r>
            </a:p>
          </p:txBody>
        </p:sp>
        <p:sp>
          <p:nvSpPr>
            <p:cNvPr id="18" name="Rectangle 10">
              <a:extLst>
                <a:ext uri="{FF2B5EF4-FFF2-40B4-BE49-F238E27FC236}">
                  <a16:creationId xmlns:a16="http://schemas.microsoft.com/office/drawing/2014/main" id="{9CE43862-FF9E-4404-BF18-54F8C146DCAD}"/>
                </a:ext>
              </a:extLst>
            </p:cNvPr>
            <p:cNvSpPr>
              <a:spLocks noChangeArrowheads="1"/>
            </p:cNvSpPr>
            <p:nvPr/>
          </p:nvSpPr>
          <p:spPr bwMode="auto">
            <a:xfrm>
              <a:off x="1824" y="3414"/>
              <a:ext cx="706"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Generator</a:t>
              </a:r>
            </a:p>
            <a:p>
              <a:pPr algn="ctr">
                <a:lnSpc>
                  <a:spcPct val="90000"/>
                </a:lnSpc>
              </a:pPr>
              <a:r>
                <a:rPr kumimoji="1" lang="en-US" altLang="ko-KR" sz="1300" b="1" dirty="0">
                  <a:solidFill>
                    <a:srgbClr val="000000"/>
                  </a:solidFill>
                  <a:latin typeface="Arial" panose="020B0604020202020204" pitchFamily="34" charset="0"/>
                  <a:ea typeface="굴림" panose="020B0600000101010101" pitchFamily="34" charset="-127"/>
                  <a:cs typeface="Times New Roman" panose="02020603050405020304" pitchFamily="18" charset="0"/>
                </a:rPr>
                <a:t>(sequencer)</a:t>
              </a:r>
            </a:p>
          </p:txBody>
        </p:sp>
        <p:sp>
          <p:nvSpPr>
            <p:cNvPr id="19" name="Rectangle 11">
              <a:extLst>
                <a:ext uri="{FF2B5EF4-FFF2-40B4-BE49-F238E27FC236}">
                  <a16:creationId xmlns:a16="http://schemas.microsoft.com/office/drawing/2014/main" id="{BC9BD998-A52C-4F40-92DE-3FF521B4C153}"/>
                </a:ext>
              </a:extLst>
            </p:cNvPr>
            <p:cNvSpPr>
              <a:spLocks noChangeArrowheads="1"/>
            </p:cNvSpPr>
            <p:nvPr/>
          </p:nvSpPr>
          <p:spPr bwMode="auto">
            <a:xfrm>
              <a:off x="2719" y="3414"/>
              <a:ext cx="339" cy="1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20" name="Rectangle 12">
              <a:extLst>
                <a:ext uri="{FF2B5EF4-FFF2-40B4-BE49-F238E27FC236}">
                  <a16:creationId xmlns:a16="http://schemas.microsoft.com/office/drawing/2014/main" id="{0E933EC2-E9E3-4069-9500-AF0C22634F7A}"/>
                </a:ext>
              </a:extLst>
            </p:cNvPr>
            <p:cNvSpPr>
              <a:spLocks noChangeArrowheads="1"/>
            </p:cNvSpPr>
            <p:nvPr/>
          </p:nvSpPr>
          <p:spPr bwMode="auto">
            <a:xfrm>
              <a:off x="3226" y="3279"/>
              <a:ext cx="600" cy="46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3">
              <a:extLst>
                <a:ext uri="{FF2B5EF4-FFF2-40B4-BE49-F238E27FC236}">
                  <a16:creationId xmlns:a16="http://schemas.microsoft.com/office/drawing/2014/main" id="{327AB8C0-50A2-41C9-92FF-56619E746512}"/>
                </a:ext>
              </a:extLst>
            </p:cNvPr>
            <p:cNvSpPr>
              <a:spLocks noChangeArrowheads="1"/>
            </p:cNvSpPr>
            <p:nvPr/>
          </p:nvSpPr>
          <p:spPr bwMode="auto">
            <a:xfrm>
              <a:off x="3294" y="3312"/>
              <a:ext cx="513" cy="39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algn="ctr" eaLnBrk="1" hangingPunct="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(ROM)</a:t>
              </a:r>
            </a:p>
          </p:txBody>
        </p:sp>
        <p:sp>
          <p:nvSpPr>
            <p:cNvPr id="22" name="Line 14">
              <a:extLst>
                <a:ext uri="{FF2B5EF4-FFF2-40B4-BE49-F238E27FC236}">
                  <a16:creationId xmlns:a16="http://schemas.microsoft.com/office/drawing/2014/main" id="{DBFD2177-8271-4B26-B883-F6D748D4159B}"/>
                </a:ext>
              </a:extLst>
            </p:cNvPr>
            <p:cNvSpPr>
              <a:spLocks noChangeShapeType="1"/>
            </p:cNvSpPr>
            <p:nvPr/>
          </p:nvSpPr>
          <p:spPr bwMode="auto">
            <a:xfrm>
              <a:off x="2553" y="3494"/>
              <a:ext cx="157"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5">
              <a:extLst>
                <a:ext uri="{FF2B5EF4-FFF2-40B4-BE49-F238E27FC236}">
                  <a16:creationId xmlns:a16="http://schemas.microsoft.com/office/drawing/2014/main" id="{62FD937E-36C4-4D5E-BEDA-62FE8168072E}"/>
                </a:ext>
              </a:extLst>
            </p:cNvPr>
            <p:cNvSpPr>
              <a:spLocks noChangeShapeType="1"/>
            </p:cNvSpPr>
            <p:nvPr/>
          </p:nvSpPr>
          <p:spPr bwMode="auto">
            <a:xfrm>
              <a:off x="3826" y="3491"/>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250AC053-668A-40A1-A80A-DA8BAC364CEB}"/>
                </a:ext>
              </a:extLst>
            </p:cNvPr>
            <p:cNvSpPr>
              <a:spLocks noChangeShapeType="1"/>
            </p:cNvSpPr>
            <p:nvPr/>
          </p:nvSpPr>
          <p:spPr bwMode="auto">
            <a:xfrm rot="5400000" flipV="1">
              <a:off x="1623" y="3480"/>
              <a:ext cx="0" cy="336"/>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0BFB9788-248B-4B75-A428-A9B0B8BFE66C}"/>
                </a:ext>
              </a:extLst>
            </p:cNvPr>
            <p:cNvSpPr>
              <a:spLocks noChangeShapeType="1"/>
            </p:cNvSpPr>
            <p:nvPr/>
          </p:nvSpPr>
          <p:spPr bwMode="auto">
            <a:xfrm>
              <a:off x="1455" y="4032"/>
              <a:ext cx="247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8">
              <a:extLst>
                <a:ext uri="{FF2B5EF4-FFF2-40B4-BE49-F238E27FC236}">
                  <a16:creationId xmlns:a16="http://schemas.microsoft.com/office/drawing/2014/main" id="{3FE98814-4C1A-4015-9721-1461939B0DC1}"/>
                </a:ext>
              </a:extLst>
            </p:cNvPr>
            <p:cNvSpPr>
              <a:spLocks noChangeShapeType="1"/>
            </p:cNvSpPr>
            <p:nvPr/>
          </p:nvSpPr>
          <p:spPr bwMode="auto">
            <a:xfrm>
              <a:off x="3835" y="3648"/>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19">
              <a:extLst>
                <a:ext uri="{FF2B5EF4-FFF2-40B4-BE49-F238E27FC236}">
                  <a16:creationId xmlns:a16="http://schemas.microsoft.com/office/drawing/2014/main" id="{0104F317-B83F-4929-A9DD-676888F2FA9C}"/>
                </a:ext>
              </a:extLst>
            </p:cNvPr>
            <p:cNvSpPr>
              <a:spLocks noChangeShapeType="1"/>
            </p:cNvSpPr>
            <p:nvPr/>
          </p:nvSpPr>
          <p:spPr bwMode="auto">
            <a:xfrm>
              <a:off x="3058" y="3504"/>
              <a:ext cx="168"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20">
              <a:extLst>
                <a:ext uri="{FF2B5EF4-FFF2-40B4-BE49-F238E27FC236}">
                  <a16:creationId xmlns:a16="http://schemas.microsoft.com/office/drawing/2014/main" id="{EA69EA56-F950-49B4-8635-120DBD67CF71}"/>
                </a:ext>
              </a:extLst>
            </p:cNvPr>
            <p:cNvSpPr>
              <a:spLocks noChangeArrowheads="1"/>
            </p:cNvSpPr>
            <p:nvPr/>
          </p:nvSpPr>
          <p:spPr bwMode="auto">
            <a:xfrm>
              <a:off x="955" y="3264"/>
              <a:ext cx="525" cy="2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External</a:t>
              </a:r>
            </a:p>
            <a:p>
              <a:pPr algn="ctr" latinLnBrk="1">
                <a:lnSpc>
                  <a:spcPct val="90000"/>
                </a:lnSpc>
              </a:pPr>
              <a:r>
                <a:rPr kumimoji="1" lang="en-US" altLang="ko-KR" sz="1300" b="1">
                  <a:solidFill>
                    <a:srgbClr val="000000"/>
                  </a:solidFill>
                  <a:latin typeface="Arial" panose="020B0604020202020204" pitchFamily="34" charset="0"/>
                  <a:ea typeface="굴림" panose="020B0600000101010101" pitchFamily="34" charset="-127"/>
                  <a:cs typeface="Times New Roman" panose="02020603050405020304" pitchFamily="18" charset="0"/>
                </a:rPr>
                <a:t>input</a:t>
              </a:r>
            </a:p>
          </p:txBody>
        </p:sp>
        <p:sp>
          <p:nvSpPr>
            <p:cNvPr id="29" name="Line 21">
              <a:extLst>
                <a:ext uri="{FF2B5EF4-FFF2-40B4-BE49-F238E27FC236}">
                  <a16:creationId xmlns:a16="http://schemas.microsoft.com/office/drawing/2014/main" id="{8D03E2A3-EEB7-4F20-B670-FF02FB3DEC29}"/>
                </a:ext>
              </a:extLst>
            </p:cNvPr>
            <p:cNvSpPr>
              <a:spLocks noChangeShapeType="1"/>
            </p:cNvSpPr>
            <p:nvPr/>
          </p:nvSpPr>
          <p:spPr bwMode="auto">
            <a:xfrm>
              <a:off x="3931"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22">
              <a:extLst>
                <a:ext uri="{FF2B5EF4-FFF2-40B4-BE49-F238E27FC236}">
                  <a16:creationId xmlns:a16="http://schemas.microsoft.com/office/drawing/2014/main" id="{3FC352B5-1AEB-486D-96A5-5F814A00A78C}"/>
                </a:ext>
              </a:extLst>
            </p:cNvPr>
            <p:cNvSpPr>
              <a:spLocks noChangeShapeType="1"/>
            </p:cNvSpPr>
            <p:nvPr/>
          </p:nvSpPr>
          <p:spPr bwMode="auto">
            <a:xfrm>
              <a:off x="1455" y="3648"/>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4075226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FCCB-4368-47E7-96FC-280997CB5F2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B787523-3380-40E3-8C4A-9CDF1880189E}"/>
              </a:ext>
            </a:extLst>
          </p:cNvPr>
          <p:cNvPicPr>
            <a:picLocks noGrp="1" noChangeAspect="1"/>
          </p:cNvPicPr>
          <p:nvPr>
            <p:ph idx="1"/>
          </p:nvPr>
        </p:nvPicPr>
        <p:blipFill>
          <a:blip r:embed="rId2"/>
          <a:stretch>
            <a:fillRect/>
          </a:stretch>
        </p:blipFill>
        <p:spPr>
          <a:xfrm>
            <a:off x="596092" y="1962150"/>
            <a:ext cx="10872008" cy="4362450"/>
          </a:xfrm>
        </p:spPr>
      </p:pic>
    </p:spTree>
    <p:extLst>
      <p:ext uri="{BB962C8B-B14F-4D97-AF65-F5344CB8AC3E}">
        <p14:creationId xmlns:p14="http://schemas.microsoft.com/office/powerpoint/2010/main" val="3694499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544399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Routine</a:t>
            </a:r>
          </a:p>
          <a:p>
            <a:pPr lvl="1"/>
            <a:r>
              <a:rPr lang="en-US" altLang="en-US" dirty="0"/>
              <a:t>Group of microinstructions stored in control memory</a:t>
            </a:r>
            <a:endParaRPr lang="en-US" altLang="en-US" u="sng" dirty="0"/>
          </a:p>
          <a:p>
            <a:r>
              <a:rPr lang="en-US" altLang="en-US" dirty="0"/>
              <a:t>Each computer instruction has its own microprogram routine to generate microoperations that execute the instruction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209800" y="177800"/>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9459014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Subroutine</a:t>
            </a:r>
          </a:p>
          <a:p>
            <a:pPr lvl="1"/>
            <a:r>
              <a:rPr lang="en-US" altLang="en-US" sz="2400" dirty="0"/>
              <a:t>Sequence of microinstructions used by other routines to accomplish particular task</a:t>
            </a:r>
          </a:p>
          <a:p>
            <a:r>
              <a:rPr lang="en-US" altLang="en-US" sz="2800" dirty="0"/>
              <a:t>Example</a:t>
            </a:r>
          </a:p>
          <a:p>
            <a:pPr lvl="1"/>
            <a:r>
              <a:rPr lang="en-US" altLang="en-US" sz="2400" dirty="0"/>
              <a:t>Subroutine to generate effective address of operand for memory reference instruction</a:t>
            </a:r>
          </a:p>
          <a:p>
            <a:r>
              <a:rPr lang="en-US" altLang="en-US" sz="2800" dirty="0"/>
              <a:t>Subroutine register (SBR)</a:t>
            </a:r>
          </a:p>
          <a:p>
            <a:pPr lvl="1"/>
            <a:r>
              <a:rPr lang="en-US" altLang="en-US" sz="2400" dirty="0"/>
              <a:t>Stores return address during subroutine call</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Microprogram Routines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2058189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lnSpcReduction="10000"/>
          </a:bodyPr>
          <a:lstStyle/>
          <a:p>
            <a:r>
              <a:rPr lang="en-US" altLang="en-US" sz="2800" dirty="0"/>
              <a:t>Branching from one routine to another depends on status bit conditions</a:t>
            </a:r>
          </a:p>
          <a:p>
            <a:r>
              <a:rPr lang="en-US" altLang="en-US" sz="2800" dirty="0"/>
              <a:t>Status bits provide parameter info such as</a:t>
            </a:r>
          </a:p>
          <a:p>
            <a:pPr lvl="1"/>
            <a:r>
              <a:rPr lang="en-US" altLang="en-US" sz="2400" dirty="0"/>
              <a:t>Carry-out of adder</a:t>
            </a:r>
          </a:p>
          <a:p>
            <a:pPr lvl="1"/>
            <a:r>
              <a:rPr lang="en-US" altLang="en-US" sz="2400" dirty="0"/>
              <a:t>Sign bit of number</a:t>
            </a:r>
          </a:p>
          <a:p>
            <a:pPr lvl="1"/>
            <a:r>
              <a:rPr lang="en-US" altLang="en-US" sz="2400" dirty="0"/>
              <a:t>Mode bits of instruction</a:t>
            </a:r>
          </a:p>
          <a:p>
            <a:r>
              <a:rPr lang="en-US" altLang="en-US" sz="2800" dirty="0"/>
              <a:t>Info in status bits can be tested and actions initiated based on their conditions: 1 or 0</a:t>
            </a:r>
          </a:p>
          <a:p>
            <a:r>
              <a:rPr lang="en-US" altLang="en-US" sz="2800" dirty="0"/>
              <a:t>Unconditional branch</a:t>
            </a:r>
          </a:p>
          <a:p>
            <a:pPr lvl="1"/>
            <a:r>
              <a:rPr lang="en-US" altLang="en-US" sz="2400" dirty="0"/>
              <a:t>Fix value of status bit to 1</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Conditional Branching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1525508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Each computer instruction has its own microprogram routine stored in a given location of the control memory</a:t>
            </a:r>
          </a:p>
          <a:p>
            <a:r>
              <a:rPr lang="en-US" altLang="en-US" dirty="0"/>
              <a:t>Mapping</a:t>
            </a:r>
          </a:p>
          <a:p>
            <a:pPr lvl="1"/>
            <a:r>
              <a:rPr lang="en-US" altLang="en-US" dirty="0"/>
              <a:t>Transformation from instruction code bits to address in control memory where routine is located</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89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56663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fontScale="92500" lnSpcReduction="20000"/>
          </a:bodyPr>
          <a:lstStyle/>
          <a:p>
            <a:pPr>
              <a:lnSpc>
                <a:spcPct val="90000"/>
              </a:lnSpc>
            </a:pPr>
            <a:r>
              <a:rPr lang="en-US" altLang="en-US" sz="3600" dirty="0"/>
              <a:t>Memory words can be specified in instruction codes by their address</a:t>
            </a:r>
          </a:p>
          <a:p>
            <a:pPr>
              <a:lnSpc>
                <a:spcPct val="90000"/>
              </a:lnSpc>
            </a:pPr>
            <a:r>
              <a:rPr lang="en-US" altLang="en-US" sz="3600" dirty="0"/>
              <a:t>Processor registers can be specified by assigning to the instruction another binary code of k bits that specifies one of 2</a:t>
            </a:r>
            <a:r>
              <a:rPr lang="en-US" altLang="en-US" sz="3600" baseline="30000" dirty="0"/>
              <a:t>k</a:t>
            </a:r>
            <a:r>
              <a:rPr lang="en-US" altLang="en-US" sz="3600" dirty="0"/>
              <a:t> registers</a:t>
            </a:r>
          </a:p>
          <a:p>
            <a:pPr>
              <a:lnSpc>
                <a:spcPct val="90000"/>
              </a:lnSpc>
            </a:pPr>
            <a:r>
              <a:rPr lang="en-US" altLang="en-US" sz="3600" dirty="0"/>
              <a:t>Each computer has its own particular instruction code format</a:t>
            </a:r>
          </a:p>
          <a:p>
            <a:pPr>
              <a:lnSpc>
                <a:spcPct val="90000"/>
              </a:lnSpc>
            </a:pPr>
            <a:r>
              <a:rPr lang="en-US" altLang="en-US" sz="3600" dirty="0"/>
              <a:t>Instruction code formats are conceived by computer designers who specify the architecture of the computer</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a:t>
            </a:fld>
            <a:endParaRPr lang="en-US"/>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a:p>
        </p:txBody>
      </p:sp>
      <p:sp>
        <p:nvSpPr>
          <p:cNvPr id="12" name="Title 11"/>
          <p:cNvSpPr>
            <a:spLocks noGrp="1"/>
          </p:cNvSpPr>
          <p:nvPr>
            <p:ph type="title"/>
          </p:nvPr>
        </p:nvSpPr>
        <p:spPr>
          <a:xfrm>
            <a:off x="609600" y="438198"/>
            <a:ext cx="8805333" cy="1083733"/>
          </a:xfrm>
        </p:spPr>
        <p:txBody>
          <a:bodyPr>
            <a:normAutofit/>
          </a:bodyPr>
          <a:lstStyle/>
          <a:p>
            <a:r>
              <a:rPr lang="en-US" altLang="en-US" dirty="0"/>
              <a:t>Instruction Codes </a:t>
            </a:r>
            <a:r>
              <a:rPr lang="en-US" altLang="en-US" baseline="30000" dirty="0"/>
              <a:t>cont.</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37542547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sz="2800" dirty="0"/>
              <a:t>Example</a:t>
            </a:r>
          </a:p>
          <a:p>
            <a:pPr lvl="1"/>
            <a:r>
              <a:rPr lang="en-US" altLang="en-US" sz="2400" dirty="0"/>
              <a:t>Mapping 4-bit operation code to 7-bit address</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90</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48733"/>
            <a:ext cx="8805333" cy="1083733"/>
          </a:xfrm>
        </p:spPr>
        <p:txBody>
          <a:bodyPr>
            <a:normAutofit/>
          </a:bodyPr>
          <a:lstStyle/>
          <a:p>
            <a:r>
              <a:rPr lang="en-US" altLang="en-US" dirty="0"/>
              <a:t>Mapping of 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4">
            <a:extLst>
              <a:ext uri="{FF2B5EF4-FFF2-40B4-BE49-F238E27FC236}">
                <a16:creationId xmlns:a16="http://schemas.microsoft.com/office/drawing/2014/main" id="{865FBC19-FB30-4580-9AB6-8C7AED4DD096}"/>
              </a:ext>
            </a:extLst>
          </p:cNvPr>
          <p:cNvGrpSpPr>
            <a:grpSpLocks/>
          </p:cNvGrpSpPr>
          <p:nvPr/>
        </p:nvGrpSpPr>
        <p:grpSpPr bwMode="auto">
          <a:xfrm>
            <a:off x="1454144" y="2759240"/>
            <a:ext cx="5708650" cy="3505200"/>
            <a:chOff x="1060" y="1632"/>
            <a:chExt cx="3596" cy="2208"/>
          </a:xfrm>
        </p:grpSpPr>
        <p:sp>
          <p:nvSpPr>
            <p:cNvPr id="11" name="Rectangle 5">
              <a:extLst>
                <a:ext uri="{FF2B5EF4-FFF2-40B4-BE49-F238E27FC236}">
                  <a16:creationId xmlns:a16="http://schemas.microsoft.com/office/drawing/2014/main" id="{E9C0CCFF-DB71-4A0A-AF63-8C7FA0BE220E}"/>
                </a:ext>
              </a:extLst>
            </p:cNvPr>
            <p:cNvSpPr>
              <a:spLocks noChangeArrowheads="1"/>
            </p:cNvSpPr>
            <p:nvPr/>
          </p:nvSpPr>
          <p:spPr bwMode="auto">
            <a:xfrm>
              <a:off x="1348" y="1632"/>
              <a:ext cx="1826"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OP-codes of Instructions</a:t>
              </a:r>
            </a:p>
          </p:txBody>
        </p:sp>
        <p:sp>
          <p:nvSpPr>
            <p:cNvPr id="14" name="Rectangle 6">
              <a:extLst>
                <a:ext uri="{FF2B5EF4-FFF2-40B4-BE49-F238E27FC236}">
                  <a16:creationId xmlns:a16="http://schemas.microsoft.com/office/drawing/2014/main" id="{2C1C8676-36FF-4680-B3AF-DF3F221BF284}"/>
                </a:ext>
              </a:extLst>
            </p:cNvPr>
            <p:cNvSpPr>
              <a:spLocks noChangeArrowheads="1"/>
            </p:cNvSpPr>
            <p:nvPr/>
          </p:nvSpPr>
          <p:spPr bwMode="auto">
            <a:xfrm>
              <a:off x="1705" y="1822"/>
              <a:ext cx="480"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ADD       AND</a:t>
              </a:r>
            </a:p>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LDA</a:t>
              </a:r>
            </a:p>
          </p:txBody>
        </p:sp>
        <p:sp>
          <p:nvSpPr>
            <p:cNvPr id="15" name="Rectangle 7">
              <a:extLst>
                <a:ext uri="{FF2B5EF4-FFF2-40B4-BE49-F238E27FC236}">
                  <a16:creationId xmlns:a16="http://schemas.microsoft.com/office/drawing/2014/main" id="{BA4FC5CF-A57D-404E-B9FA-11883269875C}"/>
                </a:ext>
              </a:extLst>
            </p:cNvPr>
            <p:cNvSpPr>
              <a:spLocks noChangeArrowheads="1"/>
            </p:cNvSpPr>
            <p:nvPr/>
          </p:nvSpPr>
          <p:spPr bwMode="auto">
            <a:xfrm>
              <a:off x="2219" y="1833"/>
              <a:ext cx="434" cy="5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0000</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0001</a:t>
              </a:r>
            </a:p>
            <a:p>
              <a:pPr>
                <a:lnSpc>
                  <a:spcPct val="90000"/>
                </a:lnSpc>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0010</a:t>
              </a:r>
            </a:p>
          </p:txBody>
        </p:sp>
        <p:sp>
          <p:nvSpPr>
            <p:cNvPr id="16" name="Rectangle 8">
              <a:extLst>
                <a:ext uri="{FF2B5EF4-FFF2-40B4-BE49-F238E27FC236}">
                  <a16:creationId xmlns:a16="http://schemas.microsoft.com/office/drawing/2014/main" id="{4B66C053-EF9A-4BB5-8F14-26A55B4D9666}"/>
                </a:ext>
              </a:extLst>
            </p:cNvPr>
            <p:cNvSpPr>
              <a:spLocks noChangeArrowheads="1"/>
            </p:cNvSpPr>
            <p:nvPr/>
          </p:nvSpPr>
          <p:spPr bwMode="auto">
            <a:xfrm>
              <a:off x="3213" y="2670"/>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Address</a:t>
              </a:r>
            </a:p>
          </p:txBody>
        </p:sp>
        <p:sp>
          <p:nvSpPr>
            <p:cNvPr id="17" name="Rectangle 9">
              <a:extLst>
                <a:ext uri="{FF2B5EF4-FFF2-40B4-BE49-F238E27FC236}">
                  <a16:creationId xmlns:a16="http://schemas.microsoft.com/office/drawing/2014/main" id="{AC975680-B2EA-4F0D-BFCC-D45828A489E4}"/>
                </a:ext>
              </a:extLst>
            </p:cNvPr>
            <p:cNvSpPr>
              <a:spLocks noChangeArrowheads="1"/>
            </p:cNvSpPr>
            <p:nvPr/>
          </p:nvSpPr>
          <p:spPr bwMode="auto">
            <a:xfrm>
              <a:off x="3201" y="2833"/>
              <a:ext cx="610"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0 0000 00</a:t>
              </a:r>
            </a:p>
            <a:p>
              <a:pPr algn="r" eaLnBrk="1" hangingPunct="1">
                <a:lnSpc>
                  <a:spcPct val="90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10">
              <a:extLst>
                <a:ext uri="{FF2B5EF4-FFF2-40B4-BE49-F238E27FC236}">
                  <a16:creationId xmlns:a16="http://schemas.microsoft.com/office/drawing/2014/main" id="{308E6202-6F02-48D4-BCD5-92DCD4730227}"/>
                </a:ext>
              </a:extLst>
            </p:cNvPr>
            <p:cNvSpPr>
              <a:spLocks noChangeArrowheads="1"/>
            </p:cNvSpPr>
            <p:nvPr/>
          </p:nvSpPr>
          <p:spPr bwMode="auto">
            <a:xfrm>
              <a:off x="3333" y="2852"/>
              <a:ext cx="278"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11">
              <a:extLst>
                <a:ext uri="{FF2B5EF4-FFF2-40B4-BE49-F238E27FC236}">
                  <a16:creationId xmlns:a16="http://schemas.microsoft.com/office/drawing/2014/main" id="{20175FA1-ED25-441F-8D34-F2BD343E3067}"/>
                </a:ext>
              </a:extLst>
            </p:cNvPr>
            <p:cNvSpPr>
              <a:spLocks noChangeArrowheads="1"/>
            </p:cNvSpPr>
            <p:nvPr/>
          </p:nvSpPr>
          <p:spPr bwMode="auto">
            <a:xfrm>
              <a:off x="3193" y="315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lnSpc>
                  <a:spcPct val="90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0 0001 00</a:t>
              </a:r>
            </a:p>
          </p:txBody>
        </p:sp>
        <p:sp>
          <p:nvSpPr>
            <p:cNvPr id="20" name="Rectangle 12">
              <a:extLst>
                <a:ext uri="{FF2B5EF4-FFF2-40B4-BE49-F238E27FC236}">
                  <a16:creationId xmlns:a16="http://schemas.microsoft.com/office/drawing/2014/main" id="{5EE35FA6-EA0A-4AC2-9DC7-C88FDC09F45B}"/>
                </a:ext>
              </a:extLst>
            </p:cNvPr>
            <p:cNvSpPr>
              <a:spLocks noChangeArrowheads="1"/>
            </p:cNvSpPr>
            <p:nvPr/>
          </p:nvSpPr>
          <p:spPr bwMode="auto">
            <a:xfrm>
              <a:off x="3201" y="3450"/>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0 0010 00</a:t>
              </a:r>
            </a:p>
          </p:txBody>
        </p:sp>
        <p:sp>
          <p:nvSpPr>
            <p:cNvPr id="21" name="Rectangle 13">
              <a:extLst>
                <a:ext uri="{FF2B5EF4-FFF2-40B4-BE49-F238E27FC236}">
                  <a16:creationId xmlns:a16="http://schemas.microsoft.com/office/drawing/2014/main" id="{5B785940-3DBB-4685-A9DC-229F8050E3B8}"/>
                </a:ext>
              </a:extLst>
            </p:cNvPr>
            <p:cNvSpPr>
              <a:spLocks noChangeArrowheads="1"/>
            </p:cNvSpPr>
            <p:nvPr/>
          </p:nvSpPr>
          <p:spPr bwMode="auto">
            <a:xfrm>
              <a:off x="1060" y="2592"/>
              <a:ext cx="1090"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Mapping bits</a:t>
              </a:r>
            </a:p>
          </p:txBody>
        </p:sp>
        <p:sp>
          <p:nvSpPr>
            <p:cNvPr id="22" name="Rectangle 14">
              <a:extLst>
                <a:ext uri="{FF2B5EF4-FFF2-40B4-BE49-F238E27FC236}">
                  <a16:creationId xmlns:a16="http://schemas.microsoft.com/office/drawing/2014/main" id="{29C1E3E7-4C66-4B58-B65D-89A9155BFA7D}"/>
                </a:ext>
              </a:extLst>
            </p:cNvPr>
            <p:cNvSpPr>
              <a:spLocks noChangeArrowheads="1"/>
            </p:cNvSpPr>
            <p:nvPr/>
          </p:nvSpPr>
          <p:spPr bwMode="auto">
            <a:xfrm>
              <a:off x="2178" y="2614"/>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0 xxxx 00</a:t>
              </a:r>
            </a:p>
          </p:txBody>
        </p:sp>
        <p:sp>
          <p:nvSpPr>
            <p:cNvPr id="23" name="Line 15">
              <a:extLst>
                <a:ext uri="{FF2B5EF4-FFF2-40B4-BE49-F238E27FC236}">
                  <a16:creationId xmlns:a16="http://schemas.microsoft.com/office/drawing/2014/main" id="{63ECA88F-A98A-4264-A876-4C007B68C3CD}"/>
                </a:ext>
              </a:extLst>
            </p:cNvPr>
            <p:cNvSpPr>
              <a:spLocks noChangeShapeType="1"/>
            </p:cNvSpPr>
            <p:nvPr/>
          </p:nvSpPr>
          <p:spPr bwMode="auto">
            <a:xfrm>
              <a:off x="2557" y="2791"/>
              <a:ext cx="584" cy="12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6">
              <a:extLst>
                <a:ext uri="{FF2B5EF4-FFF2-40B4-BE49-F238E27FC236}">
                  <a16:creationId xmlns:a16="http://schemas.microsoft.com/office/drawing/2014/main" id="{836662C1-FA4D-4B2E-8724-FBB67CD600A7}"/>
                </a:ext>
              </a:extLst>
            </p:cNvPr>
            <p:cNvSpPr>
              <a:spLocks noChangeShapeType="1"/>
            </p:cNvSpPr>
            <p:nvPr/>
          </p:nvSpPr>
          <p:spPr bwMode="auto">
            <a:xfrm>
              <a:off x="2513" y="2797"/>
              <a:ext cx="609" cy="435"/>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7">
              <a:extLst>
                <a:ext uri="{FF2B5EF4-FFF2-40B4-BE49-F238E27FC236}">
                  <a16:creationId xmlns:a16="http://schemas.microsoft.com/office/drawing/2014/main" id="{AF47238C-E3F0-4BF4-947F-2A029B0C7EF5}"/>
                </a:ext>
              </a:extLst>
            </p:cNvPr>
            <p:cNvSpPr>
              <a:spLocks noChangeShapeType="1"/>
            </p:cNvSpPr>
            <p:nvPr/>
          </p:nvSpPr>
          <p:spPr bwMode="auto">
            <a:xfrm>
              <a:off x="2476" y="2797"/>
              <a:ext cx="682" cy="747"/>
            </a:xfrm>
            <a:prstGeom prst="line">
              <a:avLst/>
            </a:prstGeom>
            <a:noFill/>
            <a:ln w="25400">
              <a:pattFill prst="ltUpDiag">
                <a:fgClr>
                  <a:srgbClr val="000000"/>
                </a:fgClr>
                <a:bgClr>
                  <a:schemeClr val="bg1"/>
                </a:bgClr>
              </a:patt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8">
              <a:extLst>
                <a:ext uri="{FF2B5EF4-FFF2-40B4-BE49-F238E27FC236}">
                  <a16:creationId xmlns:a16="http://schemas.microsoft.com/office/drawing/2014/main" id="{172FE2AE-49AB-41AD-9195-71078044DD6F}"/>
                </a:ext>
              </a:extLst>
            </p:cNvPr>
            <p:cNvSpPr>
              <a:spLocks noChangeArrowheads="1"/>
            </p:cNvSpPr>
            <p:nvPr/>
          </p:nvSpPr>
          <p:spPr bwMode="auto">
            <a:xfrm>
              <a:off x="3836" y="2577"/>
              <a:ext cx="811" cy="12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9">
              <a:extLst>
                <a:ext uri="{FF2B5EF4-FFF2-40B4-BE49-F238E27FC236}">
                  <a16:creationId xmlns:a16="http://schemas.microsoft.com/office/drawing/2014/main" id="{F13920DC-851A-4FFC-928B-BC04C24FE711}"/>
                </a:ext>
              </a:extLst>
            </p:cNvPr>
            <p:cNvSpPr>
              <a:spLocks noChangeShapeType="1"/>
            </p:cNvSpPr>
            <p:nvPr/>
          </p:nvSpPr>
          <p:spPr bwMode="auto">
            <a:xfrm flipH="1">
              <a:off x="3832" y="3480"/>
              <a:ext cx="8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0">
              <a:extLst>
                <a:ext uri="{FF2B5EF4-FFF2-40B4-BE49-F238E27FC236}">
                  <a16:creationId xmlns:a16="http://schemas.microsoft.com/office/drawing/2014/main" id="{70550B5E-C365-47D2-835A-06E7C09BA332}"/>
                </a:ext>
              </a:extLst>
            </p:cNvPr>
            <p:cNvSpPr>
              <a:spLocks noChangeShapeType="1"/>
            </p:cNvSpPr>
            <p:nvPr/>
          </p:nvSpPr>
          <p:spPr bwMode="auto">
            <a:xfrm>
              <a:off x="3838" y="2816"/>
              <a:ext cx="80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1">
              <a:extLst>
                <a:ext uri="{FF2B5EF4-FFF2-40B4-BE49-F238E27FC236}">
                  <a16:creationId xmlns:a16="http://schemas.microsoft.com/office/drawing/2014/main" id="{599735B0-D13A-4315-A032-5F62A45E96D4}"/>
                </a:ext>
              </a:extLst>
            </p:cNvPr>
            <p:cNvSpPr>
              <a:spLocks noChangeShapeType="1"/>
            </p:cNvSpPr>
            <p:nvPr/>
          </p:nvSpPr>
          <p:spPr bwMode="auto">
            <a:xfrm>
              <a:off x="3833" y="3142"/>
              <a:ext cx="80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2">
              <a:extLst>
                <a:ext uri="{FF2B5EF4-FFF2-40B4-BE49-F238E27FC236}">
                  <a16:creationId xmlns:a16="http://schemas.microsoft.com/office/drawing/2014/main" id="{EFFBF4E4-22ED-43CF-99E6-3575D168AF2F}"/>
                </a:ext>
              </a:extLst>
            </p:cNvPr>
            <p:cNvSpPr>
              <a:spLocks noChangeArrowheads="1"/>
            </p:cNvSpPr>
            <p:nvPr/>
          </p:nvSpPr>
          <p:spPr bwMode="auto">
            <a:xfrm>
              <a:off x="3835" y="2816"/>
              <a:ext cx="80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ADD Routine</a:t>
              </a:r>
            </a:p>
          </p:txBody>
        </p:sp>
        <p:grpSp>
          <p:nvGrpSpPr>
            <p:cNvPr id="31" name="Group 23">
              <a:extLst>
                <a:ext uri="{FF2B5EF4-FFF2-40B4-BE49-F238E27FC236}">
                  <a16:creationId xmlns:a16="http://schemas.microsoft.com/office/drawing/2014/main" id="{BFCDA317-4C26-4614-B5C9-279D067602E5}"/>
                </a:ext>
              </a:extLst>
            </p:cNvPr>
            <p:cNvGrpSpPr>
              <a:grpSpLocks/>
            </p:cNvGrpSpPr>
            <p:nvPr/>
          </p:nvGrpSpPr>
          <p:grpSpPr bwMode="auto">
            <a:xfrm>
              <a:off x="4227" y="3647"/>
              <a:ext cx="13" cy="110"/>
              <a:chOff x="2574" y="4478"/>
              <a:chExt cx="12" cy="140"/>
            </a:xfrm>
          </p:grpSpPr>
          <p:sp>
            <p:nvSpPr>
              <p:cNvPr id="47" name="Oval 24">
                <a:extLst>
                  <a:ext uri="{FF2B5EF4-FFF2-40B4-BE49-F238E27FC236}">
                    <a16:creationId xmlns:a16="http://schemas.microsoft.com/office/drawing/2014/main" id="{C267E6D3-17F7-4A8B-B01C-64E558DEFFC0}"/>
                  </a:ext>
                </a:extLst>
              </p:cNvPr>
              <p:cNvSpPr>
                <a:spLocks noChangeArrowheads="1"/>
              </p:cNvSpPr>
              <p:nvPr/>
            </p:nvSpPr>
            <p:spPr bwMode="auto">
              <a:xfrm>
                <a:off x="2574" y="46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Oval 25">
                <a:extLst>
                  <a:ext uri="{FF2B5EF4-FFF2-40B4-BE49-F238E27FC236}">
                    <a16:creationId xmlns:a16="http://schemas.microsoft.com/office/drawing/2014/main" id="{597C6B80-FDE7-4F1B-87D2-83EB2369F922}"/>
                  </a:ext>
                </a:extLst>
              </p:cNvPr>
              <p:cNvSpPr>
                <a:spLocks noChangeArrowheads="1"/>
              </p:cNvSpPr>
              <p:nvPr/>
            </p:nvSpPr>
            <p:spPr bwMode="auto">
              <a:xfrm>
                <a:off x="2574" y="454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Oval 26">
                <a:extLst>
                  <a:ext uri="{FF2B5EF4-FFF2-40B4-BE49-F238E27FC236}">
                    <a16:creationId xmlns:a16="http://schemas.microsoft.com/office/drawing/2014/main" id="{1E836EFE-3E3E-4CED-A914-2AEEC4136628}"/>
                  </a:ext>
                </a:extLst>
              </p:cNvPr>
              <p:cNvSpPr>
                <a:spLocks noChangeArrowheads="1"/>
              </p:cNvSpPr>
              <p:nvPr/>
            </p:nvSpPr>
            <p:spPr bwMode="auto">
              <a:xfrm>
                <a:off x="2574" y="447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2" name="Group 27">
              <a:extLst>
                <a:ext uri="{FF2B5EF4-FFF2-40B4-BE49-F238E27FC236}">
                  <a16:creationId xmlns:a16="http://schemas.microsoft.com/office/drawing/2014/main" id="{78ECB1D2-7608-4B35-BBF2-503BC8A93D09}"/>
                </a:ext>
              </a:extLst>
            </p:cNvPr>
            <p:cNvGrpSpPr>
              <a:grpSpLocks/>
            </p:cNvGrpSpPr>
            <p:nvPr/>
          </p:nvGrpSpPr>
          <p:grpSpPr bwMode="auto">
            <a:xfrm>
              <a:off x="4233" y="3318"/>
              <a:ext cx="13" cy="110"/>
              <a:chOff x="2574" y="4006"/>
              <a:chExt cx="12" cy="140"/>
            </a:xfrm>
          </p:grpSpPr>
          <p:sp>
            <p:nvSpPr>
              <p:cNvPr id="44" name="Oval 28">
                <a:extLst>
                  <a:ext uri="{FF2B5EF4-FFF2-40B4-BE49-F238E27FC236}">
                    <a16:creationId xmlns:a16="http://schemas.microsoft.com/office/drawing/2014/main" id="{5EC2302A-5CCA-4B67-A690-53241BBC24AF}"/>
                  </a:ext>
                </a:extLst>
              </p:cNvPr>
              <p:cNvSpPr>
                <a:spLocks noChangeArrowheads="1"/>
              </p:cNvSpPr>
              <p:nvPr/>
            </p:nvSpPr>
            <p:spPr bwMode="auto">
              <a:xfrm>
                <a:off x="2574" y="4134"/>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Oval 29">
                <a:extLst>
                  <a:ext uri="{FF2B5EF4-FFF2-40B4-BE49-F238E27FC236}">
                    <a16:creationId xmlns:a16="http://schemas.microsoft.com/office/drawing/2014/main" id="{FC170C7A-E8B6-4524-B52B-7C16ED73F1B0}"/>
                  </a:ext>
                </a:extLst>
              </p:cNvPr>
              <p:cNvSpPr>
                <a:spLocks noChangeArrowheads="1"/>
              </p:cNvSpPr>
              <p:nvPr/>
            </p:nvSpPr>
            <p:spPr bwMode="auto">
              <a:xfrm>
                <a:off x="2574" y="4070"/>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Oval 30">
                <a:extLst>
                  <a:ext uri="{FF2B5EF4-FFF2-40B4-BE49-F238E27FC236}">
                    <a16:creationId xmlns:a16="http://schemas.microsoft.com/office/drawing/2014/main" id="{22A3296C-2C57-4ABE-A1C5-80D2BE59D9DD}"/>
                  </a:ext>
                </a:extLst>
              </p:cNvPr>
              <p:cNvSpPr>
                <a:spLocks noChangeArrowheads="1"/>
              </p:cNvSpPr>
              <p:nvPr/>
            </p:nvSpPr>
            <p:spPr bwMode="auto">
              <a:xfrm>
                <a:off x="2574" y="400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3" name="Group 31">
              <a:extLst>
                <a:ext uri="{FF2B5EF4-FFF2-40B4-BE49-F238E27FC236}">
                  <a16:creationId xmlns:a16="http://schemas.microsoft.com/office/drawing/2014/main" id="{8D6BB61D-5161-453F-A03D-8AD477FA11EF}"/>
                </a:ext>
              </a:extLst>
            </p:cNvPr>
            <p:cNvGrpSpPr>
              <a:grpSpLocks/>
            </p:cNvGrpSpPr>
            <p:nvPr/>
          </p:nvGrpSpPr>
          <p:grpSpPr bwMode="auto">
            <a:xfrm>
              <a:off x="4235" y="2992"/>
              <a:ext cx="14" cy="110"/>
              <a:chOff x="2582" y="3598"/>
              <a:chExt cx="12" cy="140"/>
            </a:xfrm>
          </p:grpSpPr>
          <p:sp>
            <p:nvSpPr>
              <p:cNvPr id="41" name="Oval 32">
                <a:extLst>
                  <a:ext uri="{FF2B5EF4-FFF2-40B4-BE49-F238E27FC236}">
                    <a16:creationId xmlns:a16="http://schemas.microsoft.com/office/drawing/2014/main" id="{95F9D835-D58F-4B40-A0A3-014ACD3A6ED1}"/>
                  </a:ext>
                </a:extLst>
              </p:cNvPr>
              <p:cNvSpPr>
                <a:spLocks noChangeArrowheads="1"/>
              </p:cNvSpPr>
              <p:nvPr/>
            </p:nvSpPr>
            <p:spPr bwMode="auto">
              <a:xfrm>
                <a:off x="2582" y="3726"/>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33">
                <a:extLst>
                  <a:ext uri="{FF2B5EF4-FFF2-40B4-BE49-F238E27FC236}">
                    <a16:creationId xmlns:a16="http://schemas.microsoft.com/office/drawing/2014/main" id="{44E8BC2B-62EE-41AD-A3A7-7DBAD0CE40D4}"/>
                  </a:ext>
                </a:extLst>
              </p:cNvPr>
              <p:cNvSpPr>
                <a:spLocks noChangeArrowheads="1"/>
              </p:cNvSpPr>
              <p:nvPr/>
            </p:nvSpPr>
            <p:spPr bwMode="auto">
              <a:xfrm>
                <a:off x="2582" y="3662"/>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Oval 34">
                <a:extLst>
                  <a:ext uri="{FF2B5EF4-FFF2-40B4-BE49-F238E27FC236}">
                    <a16:creationId xmlns:a16="http://schemas.microsoft.com/office/drawing/2014/main" id="{0A7DA89C-EFDF-4169-AE9A-A65AC3524C6C}"/>
                  </a:ext>
                </a:extLst>
              </p:cNvPr>
              <p:cNvSpPr>
                <a:spLocks noChangeArrowheads="1"/>
              </p:cNvSpPr>
              <p:nvPr/>
            </p:nvSpPr>
            <p:spPr bwMode="auto">
              <a:xfrm>
                <a:off x="2582" y="3598"/>
                <a:ext cx="12" cy="12"/>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Rectangle 35">
              <a:extLst>
                <a:ext uri="{FF2B5EF4-FFF2-40B4-BE49-F238E27FC236}">
                  <a16:creationId xmlns:a16="http://schemas.microsoft.com/office/drawing/2014/main" id="{60E7E7E9-83CE-491C-995F-6787924A1B99}"/>
                </a:ext>
              </a:extLst>
            </p:cNvPr>
            <p:cNvSpPr>
              <a:spLocks noChangeArrowheads="1"/>
            </p:cNvSpPr>
            <p:nvPr/>
          </p:nvSpPr>
          <p:spPr bwMode="auto">
            <a:xfrm>
              <a:off x="2307" y="2659"/>
              <a:ext cx="277" cy="9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Rectangle 36">
              <a:extLst>
                <a:ext uri="{FF2B5EF4-FFF2-40B4-BE49-F238E27FC236}">
                  <a16:creationId xmlns:a16="http://schemas.microsoft.com/office/drawing/2014/main" id="{79ED7267-2424-4F21-8619-B55F11E052B5}"/>
                </a:ext>
              </a:extLst>
            </p:cNvPr>
            <p:cNvSpPr>
              <a:spLocks noChangeArrowheads="1"/>
            </p:cNvSpPr>
            <p:nvPr/>
          </p:nvSpPr>
          <p:spPr bwMode="auto">
            <a:xfrm>
              <a:off x="3842" y="3148"/>
              <a:ext cx="805"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AND Routine</a:t>
              </a:r>
            </a:p>
          </p:txBody>
        </p:sp>
        <p:sp>
          <p:nvSpPr>
            <p:cNvPr id="36" name="Rectangle 37">
              <a:extLst>
                <a:ext uri="{FF2B5EF4-FFF2-40B4-BE49-F238E27FC236}">
                  <a16:creationId xmlns:a16="http://schemas.microsoft.com/office/drawing/2014/main" id="{5D91BD55-9180-4CF0-BEC0-EDD31BC0FFA9}"/>
                </a:ext>
              </a:extLst>
            </p:cNvPr>
            <p:cNvSpPr>
              <a:spLocks noChangeArrowheads="1"/>
            </p:cNvSpPr>
            <p:nvPr/>
          </p:nvSpPr>
          <p:spPr bwMode="auto">
            <a:xfrm>
              <a:off x="3829" y="3459"/>
              <a:ext cx="792" cy="17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LDA Routine</a:t>
              </a:r>
            </a:p>
          </p:txBody>
        </p:sp>
        <p:sp>
          <p:nvSpPr>
            <p:cNvPr id="37" name="Rectangle 38">
              <a:extLst>
                <a:ext uri="{FF2B5EF4-FFF2-40B4-BE49-F238E27FC236}">
                  <a16:creationId xmlns:a16="http://schemas.microsoft.com/office/drawing/2014/main" id="{41671B53-8C48-4BF9-8C65-15BA0263D510}"/>
                </a:ext>
              </a:extLst>
            </p:cNvPr>
            <p:cNvSpPr>
              <a:spLocks noChangeArrowheads="1"/>
            </p:cNvSpPr>
            <p:nvPr/>
          </p:nvSpPr>
          <p:spPr bwMode="auto">
            <a:xfrm>
              <a:off x="3317" y="3174"/>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Rectangle 39">
              <a:extLst>
                <a:ext uri="{FF2B5EF4-FFF2-40B4-BE49-F238E27FC236}">
                  <a16:creationId xmlns:a16="http://schemas.microsoft.com/office/drawing/2014/main" id="{E7E07B23-CF4A-4314-86A2-90CBDF037B6F}"/>
                </a:ext>
              </a:extLst>
            </p:cNvPr>
            <p:cNvSpPr>
              <a:spLocks noChangeArrowheads="1"/>
            </p:cNvSpPr>
            <p:nvPr/>
          </p:nvSpPr>
          <p:spPr bwMode="auto">
            <a:xfrm>
              <a:off x="3328" y="3470"/>
              <a:ext cx="284" cy="11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Rectangle 40">
              <a:extLst>
                <a:ext uri="{FF2B5EF4-FFF2-40B4-BE49-F238E27FC236}">
                  <a16:creationId xmlns:a16="http://schemas.microsoft.com/office/drawing/2014/main" id="{470C5AC1-B9F3-43F5-84D4-2A0C61B8CE8B}"/>
                </a:ext>
              </a:extLst>
            </p:cNvPr>
            <p:cNvSpPr>
              <a:spLocks noChangeArrowheads="1"/>
            </p:cNvSpPr>
            <p:nvPr/>
          </p:nvSpPr>
          <p:spPr bwMode="auto">
            <a:xfrm>
              <a:off x="3889" y="2207"/>
              <a:ext cx="6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Control</a:t>
              </a:r>
            </a:p>
            <a:p>
              <a:pPr algn="ct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memory</a:t>
              </a:r>
            </a:p>
          </p:txBody>
        </p:sp>
        <p:sp>
          <p:nvSpPr>
            <p:cNvPr id="40" name="AutoShape 41">
              <a:extLst>
                <a:ext uri="{FF2B5EF4-FFF2-40B4-BE49-F238E27FC236}">
                  <a16:creationId xmlns:a16="http://schemas.microsoft.com/office/drawing/2014/main" id="{E3F162A2-2975-42A2-9581-BE0214DA8583}"/>
                </a:ext>
              </a:extLst>
            </p:cNvPr>
            <p:cNvSpPr>
              <a:spLocks noChangeArrowheads="1"/>
            </p:cNvSpPr>
            <p:nvPr/>
          </p:nvSpPr>
          <p:spPr bwMode="auto">
            <a:xfrm rot="16200000" flipH="1">
              <a:off x="2331" y="2423"/>
              <a:ext cx="194" cy="144"/>
            </a:xfrm>
            <a:prstGeom prst="rightArrow">
              <a:avLst>
                <a:gd name="adj1" fmla="val 50000"/>
                <a:gd name="adj2" fmla="val 67367"/>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355028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3733"/>
            <a:ext cx="8669867" cy="4291284"/>
          </a:xfrm>
        </p:spPr>
        <p:txBody>
          <a:bodyPr>
            <a:normAutofit/>
          </a:bodyPr>
          <a:lstStyle/>
          <a:p>
            <a:r>
              <a:rPr lang="en-US" altLang="en-US" dirty="0"/>
              <a:t>Address sequencing capabilities required in control unit</a:t>
            </a:r>
          </a:p>
          <a:p>
            <a:pPr lvl="1"/>
            <a:r>
              <a:rPr lang="en-US" altLang="en-US" dirty="0"/>
              <a:t>Incrementing CAR</a:t>
            </a:r>
          </a:p>
          <a:p>
            <a:pPr lvl="1"/>
            <a:r>
              <a:rPr lang="en-US" altLang="en-US" dirty="0"/>
              <a:t>Unconditional or conditional branch, depending on status bit conditions</a:t>
            </a:r>
          </a:p>
          <a:p>
            <a:pPr lvl="1"/>
            <a:r>
              <a:rPr lang="en-US" altLang="en-US" dirty="0"/>
              <a:t>Mapping from bits of instruction to address for control memory</a:t>
            </a:r>
          </a:p>
          <a:p>
            <a:pPr lvl="1"/>
            <a:r>
              <a:rPr lang="en-US" altLang="en-US" dirty="0"/>
              <a:t>Facility for subroutine call and return</a:t>
            </a:r>
          </a:p>
        </p:txBody>
      </p:sp>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91</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Tree>
    <p:extLst>
      <p:ext uri="{BB962C8B-B14F-4D97-AF65-F5344CB8AC3E}">
        <p14:creationId xmlns:p14="http://schemas.microsoft.com/office/powerpoint/2010/main" val="966550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92</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2672534" y="40677"/>
            <a:ext cx="8805333" cy="1083733"/>
          </a:xfrm>
        </p:spPr>
        <p:txBody>
          <a:bodyPr>
            <a:normAutofit/>
          </a:bodyPr>
          <a:lstStyle/>
          <a:p>
            <a:r>
              <a:rPr lang="en-US" altLang="en-US" dirty="0"/>
              <a:t>Address Sequencing</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9" name="Group 3">
            <a:extLst>
              <a:ext uri="{FF2B5EF4-FFF2-40B4-BE49-F238E27FC236}">
                <a16:creationId xmlns:a16="http://schemas.microsoft.com/office/drawing/2014/main" id="{91F0EE23-9833-49DA-ACAE-ED3DC0CB7BEE}"/>
              </a:ext>
            </a:extLst>
          </p:cNvPr>
          <p:cNvGrpSpPr>
            <a:grpSpLocks/>
          </p:cNvGrpSpPr>
          <p:nvPr/>
        </p:nvGrpSpPr>
        <p:grpSpPr bwMode="auto">
          <a:xfrm>
            <a:off x="1533525" y="1046747"/>
            <a:ext cx="7678208" cy="5049253"/>
            <a:chOff x="966" y="1330"/>
            <a:chExt cx="3706" cy="2510"/>
          </a:xfrm>
        </p:grpSpPr>
        <p:sp>
          <p:nvSpPr>
            <p:cNvPr id="11" name="Rectangle 4">
              <a:extLst>
                <a:ext uri="{FF2B5EF4-FFF2-40B4-BE49-F238E27FC236}">
                  <a16:creationId xmlns:a16="http://schemas.microsoft.com/office/drawing/2014/main" id="{3B2D8780-37D7-48AF-AE37-2A395CDCEC85}"/>
                </a:ext>
              </a:extLst>
            </p:cNvPr>
            <p:cNvSpPr>
              <a:spLocks noChangeArrowheads="1"/>
            </p:cNvSpPr>
            <p:nvPr/>
          </p:nvSpPr>
          <p:spPr bwMode="auto">
            <a:xfrm>
              <a:off x="2228" y="2007"/>
              <a:ext cx="1230" cy="15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5">
              <a:extLst>
                <a:ext uri="{FF2B5EF4-FFF2-40B4-BE49-F238E27FC236}">
                  <a16:creationId xmlns:a16="http://schemas.microsoft.com/office/drawing/2014/main" id="{9DF58E47-5071-4B79-86A6-42E58E0CFF99}"/>
                </a:ext>
              </a:extLst>
            </p:cNvPr>
            <p:cNvSpPr>
              <a:spLocks noChangeArrowheads="1"/>
            </p:cNvSpPr>
            <p:nvPr/>
          </p:nvSpPr>
          <p:spPr bwMode="auto">
            <a:xfrm>
              <a:off x="2584" y="1599"/>
              <a:ext cx="477" cy="21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6">
              <a:extLst>
                <a:ext uri="{FF2B5EF4-FFF2-40B4-BE49-F238E27FC236}">
                  <a16:creationId xmlns:a16="http://schemas.microsoft.com/office/drawing/2014/main" id="{1521E984-B1F4-47CC-91D3-CF5DC9DF1173}"/>
                </a:ext>
              </a:extLst>
            </p:cNvPr>
            <p:cNvSpPr>
              <a:spLocks noChangeArrowheads="1"/>
            </p:cNvSpPr>
            <p:nvPr/>
          </p:nvSpPr>
          <p:spPr bwMode="auto">
            <a:xfrm>
              <a:off x="2392" y="1330"/>
              <a:ext cx="923" cy="14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7">
              <a:extLst>
                <a:ext uri="{FF2B5EF4-FFF2-40B4-BE49-F238E27FC236}">
                  <a16:creationId xmlns:a16="http://schemas.microsoft.com/office/drawing/2014/main" id="{6CDCF303-5222-4E07-9215-97CD17DDDD09}"/>
                </a:ext>
              </a:extLst>
            </p:cNvPr>
            <p:cNvSpPr>
              <a:spLocks noChangeArrowheads="1"/>
            </p:cNvSpPr>
            <p:nvPr/>
          </p:nvSpPr>
          <p:spPr bwMode="auto">
            <a:xfrm>
              <a:off x="2441" y="1339"/>
              <a:ext cx="8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Instruction code</a:t>
              </a:r>
            </a:p>
          </p:txBody>
        </p:sp>
        <p:sp>
          <p:nvSpPr>
            <p:cNvPr id="17" name="Rectangle 8">
              <a:extLst>
                <a:ext uri="{FF2B5EF4-FFF2-40B4-BE49-F238E27FC236}">
                  <a16:creationId xmlns:a16="http://schemas.microsoft.com/office/drawing/2014/main" id="{CDC28DC1-2C90-4692-84EE-871A99FE825B}"/>
                </a:ext>
              </a:extLst>
            </p:cNvPr>
            <p:cNvSpPr>
              <a:spLocks noChangeArrowheads="1"/>
            </p:cNvSpPr>
            <p:nvPr/>
          </p:nvSpPr>
          <p:spPr bwMode="auto">
            <a:xfrm>
              <a:off x="2571" y="1589"/>
              <a:ext cx="488"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Mapping</a:t>
              </a:r>
            </a:p>
            <a:p>
              <a:pPr latinLnBrk="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18" name="Rectangle 9">
              <a:extLst>
                <a:ext uri="{FF2B5EF4-FFF2-40B4-BE49-F238E27FC236}">
                  <a16:creationId xmlns:a16="http://schemas.microsoft.com/office/drawing/2014/main" id="{D3C45D5B-EFC8-4716-8A9F-1A9B3B9BA5C4}"/>
                </a:ext>
              </a:extLst>
            </p:cNvPr>
            <p:cNvSpPr>
              <a:spLocks noChangeArrowheads="1"/>
            </p:cNvSpPr>
            <p:nvPr/>
          </p:nvSpPr>
          <p:spPr bwMode="auto">
            <a:xfrm>
              <a:off x="2687" y="1692"/>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19" name="Line 10">
              <a:extLst>
                <a:ext uri="{FF2B5EF4-FFF2-40B4-BE49-F238E27FC236}">
                  <a16:creationId xmlns:a16="http://schemas.microsoft.com/office/drawing/2014/main" id="{02F8A81E-3926-4C54-A873-46A6BCCD1628}"/>
                </a:ext>
              </a:extLst>
            </p:cNvPr>
            <p:cNvSpPr>
              <a:spLocks noChangeShapeType="1"/>
            </p:cNvSpPr>
            <p:nvPr/>
          </p:nvSpPr>
          <p:spPr bwMode="auto">
            <a:xfrm flipH="1">
              <a:off x="2810" y="1471"/>
              <a:ext cx="0" cy="134"/>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1">
              <a:extLst>
                <a:ext uri="{FF2B5EF4-FFF2-40B4-BE49-F238E27FC236}">
                  <a16:creationId xmlns:a16="http://schemas.microsoft.com/office/drawing/2014/main" id="{CC994CFB-8957-4FF3-8E05-60CD187F944A}"/>
                </a:ext>
              </a:extLst>
            </p:cNvPr>
            <p:cNvSpPr>
              <a:spLocks noChangeArrowheads="1"/>
            </p:cNvSpPr>
            <p:nvPr/>
          </p:nvSpPr>
          <p:spPr bwMode="auto">
            <a:xfrm>
              <a:off x="2519" y="2022"/>
              <a:ext cx="652"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Multiplexers</a:t>
              </a:r>
            </a:p>
          </p:txBody>
        </p:sp>
        <p:sp>
          <p:nvSpPr>
            <p:cNvPr id="21" name="Line 12">
              <a:extLst>
                <a:ext uri="{FF2B5EF4-FFF2-40B4-BE49-F238E27FC236}">
                  <a16:creationId xmlns:a16="http://schemas.microsoft.com/office/drawing/2014/main" id="{4E99ECB3-B4C3-460E-9CFC-96157EA450DB}"/>
                </a:ext>
              </a:extLst>
            </p:cNvPr>
            <p:cNvSpPr>
              <a:spLocks noChangeShapeType="1"/>
            </p:cNvSpPr>
            <p:nvPr/>
          </p:nvSpPr>
          <p:spPr bwMode="auto">
            <a:xfrm>
              <a:off x="2810" y="1824"/>
              <a:ext cx="0" cy="171"/>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754B61F3-50D9-4955-B5C5-523ED0036D4D}"/>
                </a:ext>
              </a:extLst>
            </p:cNvPr>
            <p:cNvSpPr>
              <a:spLocks noChangeShapeType="1"/>
            </p:cNvSpPr>
            <p:nvPr/>
          </p:nvSpPr>
          <p:spPr bwMode="auto">
            <a:xfrm>
              <a:off x="3224" y="1854"/>
              <a:ext cx="0" cy="16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4FF47967-61D4-449B-AA2E-436B66AA2DB2}"/>
                </a:ext>
              </a:extLst>
            </p:cNvPr>
            <p:cNvSpPr>
              <a:spLocks noChangeArrowheads="1"/>
            </p:cNvSpPr>
            <p:nvPr/>
          </p:nvSpPr>
          <p:spPr bwMode="auto">
            <a:xfrm>
              <a:off x="2244" y="3091"/>
              <a:ext cx="1230" cy="26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BDD6C6B9-1836-4AE5-BD3F-2F5F87E1F80D}"/>
                </a:ext>
              </a:extLst>
            </p:cNvPr>
            <p:cNvSpPr>
              <a:spLocks noChangeArrowheads="1"/>
            </p:cNvSpPr>
            <p:nvPr/>
          </p:nvSpPr>
          <p:spPr bwMode="auto">
            <a:xfrm>
              <a:off x="2270" y="3173"/>
              <a:ext cx="1148"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 (ROM)</a:t>
              </a:r>
            </a:p>
          </p:txBody>
        </p:sp>
        <p:sp>
          <p:nvSpPr>
            <p:cNvPr id="25" name="Line 16">
              <a:extLst>
                <a:ext uri="{FF2B5EF4-FFF2-40B4-BE49-F238E27FC236}">
                  <a16:creationId xmlns:a16="http://schemas.microsoft.com/office/drawing/2014/main" id="{D128707D-3FFE-446D-AE54-389FEDBE0640}"/>
                </a:ext>
              </a:extLst>
            </p:cNvPr>
            <p:cNvSpPr>
              <a:spLocks noChangeShapeType="1"/>
            </p:cNvSpPr>
            <p:nvPr/>
          </p:nvSpPr>
          <p:spPr bwMode="auto">
            <a:xfrm>
              <a:off x="2818" y="2167"/>
              <a:ext cx="0" cy="242"/>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7">
              <a:extLst>
                <a:ext uri="{FF2B5EF4-FFF2-40B4-BE49-F238E27FC236}">
                  <a16:creationId xmlns:a16="http://schemas.microsoft.com/office/drawing/2014/main" id="{3848558B-0A70-41C1-B03B-3B4CBA5B9416}"/>
                </a:ext>
              </a:extLst>
            </p:cNvPr>
            <p:cNvSpPr>
              <a:spLocks noChangeArrowheads="1"/>
            </p:cNvSpPr>
            <p:nvPr/>
          </p:nvSpPr>
          <p:spPr bwMode="auto">
            <a:xfrm>
              <a:off x="4072" y="2283"/>
              <a:ext cx="600" cy="32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Subroutine</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Register</a:t>
              </a:r>
            </a:p>
            <a:p>
              <a:pPr algn="ctr">
                <a:lnSpc>
                  <a:spcPct val="8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27" name="Rectangle 18">
              <a:extLst>
                <a:ext uri="{FF2B5EF4-FFF2-40B4-BE49-F238E27FC236}">
                  <a16:creationId xmlns:a16="http://schemas.microsoft.com/office/drawing/2014/main" id="{087EC2A0-B484-441A-969B-D09E2E87C8D1}"/>
                </a:ext>
              </a:extLst>
            </p:cNvPr>
            <p:cNvSpPr>
              <a:spLocks noChangeArrowheads="1"/>
            </p:cNvSpPr>
            <p:nvPr/>
          </p:nvSpPr>
          <p:spPr bwMode="auto">
            <a:xfrm>
              <a:off x="4069" y="2278"/>
              <a:ext cx="586" cy="29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9">
              <a:extLst>
                <a:ext uri="{FF2B5EF4-FFF2-40B4-BE49-F238E27FC236}">
                  <a16:creationId xmlns:a16="http://schemas.microsoft.com/office/drawing/2014/main" id="{B144F003-A52C-4675-9D67-6F5D7C92867D}"/>
                </a:ext>
              </a:extLst>
            </p:cNvPr>
            <p:cNvSpPr>
              <a:spLocks noChangeShapeType="1"/>
            </p:cNvSpPr>
            <p:nvPr/>
          </p:nvSpPr>
          <p:spPr bwMode="auto">
            <a:xfrm>
              <a:off x="2828" y="2993"/>
              <a:ext cx="108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0">
              <a:extLst>
                <a:ext uri="{FF2B5EF4-FFF2-40B4-BE49-F238E27FC236}">
                  <a16:creationId xmlns:a16="http://schemas.microsoft.com/office/drawing/2014/main" id="{A71612F2-CB06-4D1F-A043-07E7E10C8C46}"/>
                </a:ext>
              </a:extLst>
            </p:cNvPr>
            <p:cNvSpPr>
              <a:spLocks noChangeShapeType="1"/>
            </p:cNvSpPr>
            <p:nvPr/>
          </p:nvSpPr>
          <p:spPr bwMode="auto">
            <a:xfrm>
              <a:off x="3388" y="1898"/>
              <a:ext cx="4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1">
              <a:extLst>
                <a:ext uri="{FF2B5EF4-FFF2-40B4-BE49-F238E27FC236}">
                  <a16:creationId xmlns:a16="http://schemas.microsoft.com/office/drawing/2014/main" id="{933AEBE9-1E84-479A-A5ED-F93BCC7B5EC3}"/>
                </a:ext>
              </a:extLst>
            </p:cNvPr>
            <p:cNvSpPr>
              <a:spLocks noChangeShapeType="1"/>
            </p:cNvSpPr>
            <p:nvPr/>
          </p:nvSpPr>
          <p:spPr bwMode="auto">
            <a:xfrm>
              <a:off x="4325" y="1849"/>
              <a:ext cx="0" cy="43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2">
              <a:extLst>
                <a:ext uri="{FF2B5EF4-FFF2-40B4-BE49-F238E27FC236}">
                  <a16:creationId xmlns:a16="http://schemas.microsoft.com/office/drawing/2014/main" id="{DB7CC833-3E44-4338-9F75-307ECB0AC87C}"/>
                </a:ext>
              </a:extLst>
            </p:cNvPr>
            <p:cNvSpPr>
              <a:spLocks noChangeArrowheads="1"/>
            </p:cNvSpPr>
            <p:nvPr/>
          </p:nvSpPr>
          <p:spPr bwMode="auto">
            <a:xfrm>
              <a:off x="1488" y="2016"/>
              <a:ext cx="367"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a:t>
              </a:r>
            </a:p>
            <a:p>
              <a:pPr latinLnBrk="1">
                <a:lnSpc>
                  <a:spcPct val="90000"/>
                </a:lnSpc>
              </a:pPr>
              <a:endPar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2" name="Rectangle 23">
              <a:extLst>
                <a:ext uri="{FF2B5EF4-FFF2-40B4-BE49-F238E27FC236}">
                  <a16:creationId xmlns:a16="http://schemas.microsoft.com/office/drawing/2014/main" id="{C63CBDF2-4202-4343-884A-898EECAB4A1A}"/>
                </a:ext>
              </a:extLst>
            </p:cNvPr>
            <p:cNvSpPr>
              <a:spLocks noChangeArrowheads="1"/>
            </p:cNvSpPr>
            <p:nvPr/>
          </p:nvSpPr>
          <p:spPr bwMode="auto">
            <a:xfrm>
              <a:off x="1535" y="2108"/>
              <a:ext cx="278"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logic</a:t>
              </a:r>
            </a:p>
          </p:txBody>
        </p:sp>
        <p:sp>
          <p:nvSpPr>
            <p:cNvPr id="33" name="Rectangle 24">
              <a:extLst>
                <a:ext uri="{FF2B5EF4-FFF2-40B4-BE49-F238E27FC236}">
                  <a16:creationId xmlns:a16="http://schemas.microsoft.com/office/drawing/2014/main" id="{10B82E34-29E2-4DFB-AE7C-E7073B9F0F79}"/>
                </a:ext>
              </a:extLst>
            </p:cNvPr>
            <p:cNvSpPr>
              <a:spLocks noChangeArrowheads="1"/>
            </p:cNvSpPr>
            <p:nvPr/>
          </p:nvSpPr>
          <p:spPr bwMode="auto">
            <a:xfrm>
              <a:off x="1511" y="1995"/>
              <a:ext cx="333" cy="2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25">
              <a:extLst>
                <a:ext uri="{FF2B5EF4-FFF2-40B4-BE49-F238E27FC236}">
                  <a16:creationId xmlns:a16="http://schemas.microsoft.com/office/drawing/2014/main" id="{AF516FE3-FEF0-4319-826F-641A57EEC72B}"/>
                </a:ext>
              </a:extLst>
            </p:cNvPr>
            <p:cNvSpPr>
              <a:spLocks noChangeShapeType="1"/>
            </p:cNvSpPr>
            <p:nvPr/>
          </p:nvSpPr>
          <p:spPr bwMode="auto">
            <a:xfrm>
              <a:off x="974" y="1888"/>
              <a:ext cx="136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rc 26">
              <a:extLst>
                <a:ext uri="{FF2B5EF4-FFF2-40B4-BE49-F238E27FC236}">
                  <a16:creationId xmlns:a16="http://schemas.microsoft.com/office/drawing/2014/main" id="{7FAE43EA-7AC1-4478-83A1-3EDBBA134A9E}"/>
                </a:ext>
              </a:extLst>
            </p:cNvPr>
            <p:cNvSpPr>
              <a:spLocks/>
            </p:cNvSpPr>
            <p:nvPr/>
          </p:nvSpPr>
          <p:spPr bwMode="auto">
            <a:xfrm>
              <a:off x="2310" y="1960"/>
              <a:ext cx="52" cy="48"/>
            </a:xfrm>
            <a:custGeom>
              <a:avLst/>
              <a:gdLst>
                <a:gd name="G0" fmla="+- 8805 0 0"/>
                <a:gd name="G1" fmla="+- 21600 0 0"/>
                <a:gd name="G2" fmla="+- 21600 0 0"/>
                <a:gd name="T0" fmla="*/ 0 w 17314"/>
                <a:gd name="T1" fmla="*/ 1876 h 21600"/>
                <a:gd name="T2" fmla="*/ 17314 w 17314"/>
                <a:gd name="T3" fmla="*/ 1746 h 21600"/>
                <a:gd name="T4" fmla="*/ 8805 w 17314"/>
                <a:gd name="T5" fmla="*/ 21600 h 21600"/>
              </a:gdLst>
              <a:ahLst/>
              <a:cxnLst>
                <a:cxn ang="0">
                  <a:pos x="T0" y="T1"/>
                </a:cxn>
                <a:cxn ang="0">
                  <a:pos x="T2" y="T3"/>
                </a:cxn>
                <a:cxn ang="0">
                  <a:pos x="T4" y="T5"/>
                </a:cxn>
              </a:cxnLst>
              <a:rect l="0" t="0" r="r" b="b"/>
              <a:pathLst>
                <a:path w="17314" h="21600" fill="none" extrusionOk="0">
                  <a:moveTo>
                    <a:pt x="0" y="1876"/>
                  </a:moveTo>
                  <a:cubicBezTo>
                    <a:pt x="2770" y="639"/>
                    <a:pt x="5770" y="0"/>
                    <a:pt x="8805" y="0"/>
                  </a:cubicBezTo>
                  <a:cubicBezTo>
                    <a:pt x="11730" y="0"/>
                    <a:pt x="14625" y="594"/>
                    <a:pt x="17313" y="1746"/>
                  </a:cubicBezTo>
                </a:path>
                <a:path w="17314" h="21600" stroke="0" extrusionOk="0">
                  <a:moveTo>
                    <a:pt x="0" y="1876"/>
                  </a:moveTo>
                  <a:cubicBezTo>
                    <a:pt x="2770" y="639"/>
                    <a:pt x="5770" y="0"/>
                    <a:pt x="8805" y="0"/>
                  </a:cubicBezTo>
                  <a:cubicBezTo>
                    <a:pt x="11730" y="0"/>
                    <a:pt x="14625" y="594"/>
                    <a:pt x="17313" y="1746"/>
                  </a:cubicBezTo>
                  <a:lnTo>
                    <a:pt x="8805"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4D412B5-CB7D-4BB9-BEA5-59D817667279}"/>
                </a:ext>
              </a:extLst>
            </p:cNvPr>
            <p:cNvSpPr>
              <a:spLocks noChangeShapeType="1"/>
            </p:cNvSpPr>
            <p:nvPr/>
          </p:nvSpPr>
          <p:spPr bwMode="auto">
            <a:xfrm>
              <a:off x="2335" y="1888"/>
              <a:ext cx="0" cy="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76807596-9AE9-4275-B643-341BF338A867}"/>
                </a:ext>
              </a:extLst>
            </p:cNvPr>
            <p:cNvSpPr>
              <a:spLocks noChangeArrowheads="1"/>
            </p:cNvSpPr>
            <p:nvPr/>
          </p:nvSpPr>
          <p:spPr bwMode="auto">
            <a:xfrm>
              <a:off x="966" y="1982"/>
              <a:ext cx="38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Status</a:t>
              </a:r>
            </a:p>
            <a:p>
              <a:pPr algn="ct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bits</a:t>
              </a:r>
            </a:p>
          </p:txBody>
        </p:sp>
        <p:sp>
          <p:nvSpPr>
            <p:cNvPr id="38" name="Arc 29">
              <a:extLst>
                <a:ext uri="{FF2B5EF4-FFF2-40B4-BE49-F238E27FC236}">
                  <a16:creationId xmlns:a16="http://schemas.microsoft.com/office/drawing/2014/main" id="{7964E78C-DE48-4E5C-AF78-2BB7236B3A5F}"/>
                </a:ext>
              </a:extLst>
            </p:cNvPr>
            <p:cNvSpPr>
              <a:spLocks/>
            </p:cNvSpPr>
            <p:nvPr/>
          </p:nvSpPr>
          <p:spPr bwMode="auto">
            <a:xfrm>
              <a:off x="1643" y="2222"/>
              <a:ext cx="52" cy="47"/>
            </a:xfrm>
            <a:custGeom>
              <a:avLst/>
              <a:gdLst>
                <a:gd name="G0" fmla="+- 8938 0 0"/>
                <a:gd name="G1" fmla="+- 0 0 0"/>
                <a:gd name="G2" fmla="+- 21600 0 0"/>
                <a:gd name="T0" fmla="*/ 17577 w 17577"/>
                <a:gd name="T1" fmla="*/ 19797 h 21600"/>
                <a:gd name="T2" fmla="*/ 0 w 17577"/>
                <a:gd name="T3" fmla="*/ 19664 h 21600"/>
                <a:gd name="T4" fmla="*/ 8938 w 17577"/>
                <a:gd name="T5" fmla="*/ 0 h 21600"/>
              </a:gdLst>
              <a:ahLst/>
              <a:cxnLst>
                <a:cxn ang="0">
                  <a:pos x="T0" y="T1"/>
                </a:cxn>
                <a:cxn ang="0">
                  <a:pos x="T2" y="T3"/>
                </a:cxn>
                <a:cxn ang="0">
                  <a:pos x="T4" y="T5"/>
                </a:cxn>
              </a:cxnLst>
              <a:rect l="0" t="0" r="r" b="b"/>
              <a:pathLst>
                <a:path w="17577" h="21600" fill="none" extrusionOk="0">
                  <a:moveTo>
                    <a:pt x="17577" y="19797"/>
                  </a:moveTo>
                  <a:cubicBezTo>
                    <a:pt x="14852" y="20986"/>
                    <a:pt x="11911" y="21599"/>
                    <a:pt x="8938" y="21599"/>
                  </a:cubicBezTo>
                  <a:cubicBezTo>
                    <a:pt x="5854" y="21599"/>
                    <a:pt x="2807" y="20939"/>
                    <a:pt x="0" y="19663"/>
                  </a:cubicBezTo>
                </a:path>
                <a:path w="17577" h="21600" stroke="0" extrusionOk="0">
                  <a:moveTo>
                    <a:pt x="17577" y="19797"/>
                  </a:moveTo>
                  <a:cubicBezTo>
                    <a:pt x="14852" y="20986"/>
                    <a:pt x="11911" y="21599"/>
                    <a:pt x="8938" y="21599"/>
                  </a:cubicBezTo>
                  <a:cubicBezTo>
                    <a:pt x="5854" y="21599"/>
                    <a:pt x="2807" y="20939"/>
                    <a:pt x="0" y="19663"/>
                  </a:cubicBezTo>
                  <a:lnTo>
                    <a:pt x="8938"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0">
              <a:extLst>
                <a:ext uri="{FF2B5EF4-FFF2-40B4-BE49-F238E27FC236}">
                  <a16:creationId xmlns:a16="http://schemas.microsoft.com/office/drawing/2014/main" id="{92651B41-45C1-4E85-B387-1FD21AE2390B}"/>
                </a:ext>
              </a:extLst>
            </p:cNvPr>
            <p:cNvSpPr>
              <a:spLocks noChangeShapeType="1"/>
            </p:cNvSpPr>
            <p:nvPr/>
          </p:nvSpPr>
          <p:spPr bwMode="auto">
            <a:xfrm>
              <a:off x="1669" y="2264"/>
              <a:ext cx="0" cy="123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1">
              <a:extLst>
                <a:ext uri="{FF2B5EF4-FFF2-40B4-BE49-F238E27FC236}">
                  <a16:creationId xmlns:a16="http://schemas.microsoft.com/office/drawing/2014/main" id="{79493AAE-2942-423F-9E6F-422E87D0F62B}"/>
                </a:ext>
              </a:extLst>
            </p:cNvPr>
            <p:cNvSpPr>
              <a:spLocks noChangeShapeType="1"/>
            </p:cNvSpPr>
            <p:nvPr/>
          </p:nvSpPr>
          <p:spPr bwMode="auto">
            <a:xfrm>
              <a:off x="1668" y="3499"/>
              <a:ext cx="82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0669C2D3-E924-4209-8706-713336C115B0}"/>
                </a:ext>
              </a:extLst>
            </p:cNvPr>
            <p:cNvSpPr>
              <a:spLocks noChangeShapeType="1"/>
            </p:cNvSpPr>
            <p:nvPr/>
          </p:nvSpPr>
          <p:spPr bwMode="auto">
            <a:xfrm flipV="1">
              <a:off x="2485" y="3366"/>
              <a:ext cx="0" cy="12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3">
              <a:extLst>
                <a:ext uri="{FF2B5EF4-FFF2-40B4-BE49-F238E27FC236}">
                  <a16:creationId xmlns:a16="http://schemas.microsoft.com/office/drawing/2014/main" id="{59C6592D-85DB-4C46-B9A8-642D5F5953B0}"/>
                </a:ext>
              </a:extLst>
            </p:cNvPr>
            <p:cNvSpPr>
              <a:spLocks noChangeShapeType="1"/>
            </p:cNvSpPr>
            <p:nvPr/>
          </p:nvSpPr>
          <p:spPr bwMode="auto">
            <a:xfrm flipV="1">
              <a:off x="3259" y="3355"/>
              <a:ext cx="0" cy="268"/>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4">
              <a:extLst>
                <a:ext uri="{FF2B5EF4-FFF2-40B4-BE49-F238E27FC236}">
                  <a16:creationId xmlns:a16="http://schemas.microsoft.com/office/drawing/2014/main" id="{0DE914DC-3554-4744-93B8-3243FC3FEC03}"/>
                </a:ext>
              </a:extLst>
            </p:cNvPr>
            <p:cNvSpPr>
              <a:spLocks noChangeArrowheads="1"/>
            </p:cNvSpPr>
            <p:nvPr/>
          </p:nvSpPr>
          <p:spPr bwMode="auto">
            <a:xfrm>
              <a:off x="2926" y="3628"/>
              <a:ext cx="839"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Microoperations</a:t>
              </a:r>
            </a:p>
          </p:txBody>
        </p:sp>
        <p:sp>
          <p:nvSpPr>
            <p:cNvPr id="44" name="Rectangle 35">
              <a:extLst>
                <a:ext uri="{FF2B5EF4-FFF2-40B4-BE49-F238E27FC236}">
                  <a16:creationId xmlns:a16="http://schemas.microsoft.com/office/drawing/2014/main" id="{1F6262FA-1924-4D3C-A9AE-80023705E69C}"/>
                </a:ext>
              </a:extLst>
            </p:cNvPr>
            <p:cNvSpPr>
              <a:spLocks noChangeArrowheads="1"/>
            </p:cNvSpPr>
            <p:nvPr/>
          </p:nvSpPr>
          <p:spPr bwMode="auto">
            <a:xfrm>
              <a:off x="2236" y="2407"/>
              <a:ext cx="1230" cy="22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Rectangle 36">
              <a:extLst>
                <a:ext uri="{FF2B5EF4-FFF2-40B4-BE49-F238E27FC236}">
                  <a16:creationId xmlns:a16="http://schemas.microsoft.com/office/drawing/2014/main" id="{7086D0F6-D8C0-4846-8EF8-5BE1C13DAA30}"/>
                </a:ext>
              </a:extLst>
            </p:cNvPr>
            <p:cNvSpPr>
              <a:spLocks noChangeArrowheads="1"/>
            </p:cNvSpPr>
            <p:nvPr/>
          </p:nvSpPr>
          <p:spPr bwMode="auto">
            <a:xfrm>
              <a:off x="2217" y="2415"/>
              <a:ext cx="1254"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Address Register</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46" name="Rectangle 37">
              <a:extLst>
                <a:ext uri="{FF2B5EF4-FFF2-40B4-BE49-F238E27FC236}">
                  <a16:creationId xmlns:a16="http://schemas.microsoft.com/office/drawing/2014/main" id="{9AD17C29-6F2C-45BD-884B-C7DEF1E29F22}"/>
                </a:ext>
              </a:extLst>
            </p:cNvPr>
            <p:cNvSpPr>
              <a:spLocks noChangeArrowheads="1"/>
            </p:cNvSpPr>
            <p:nvPr/>
          </p:nvSpPr>
          <p:spPr bwMode="auto">
            <a:xfrm>
              <a:off x="2721" y="2510"/>
              <a:ext cx="320" cy="1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0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47" name="Line 38">
              <a:extLst>
                <a:ext uri="{FF2B5EF4-FFF2-40B4-BE49-F238E27FC236}">
                  <a16:creationId xmlns:a16="http://schemas.microsoft.com/office/drawing/2014/main" id="{A7CFB9D4-07F1-4771-A456-FE21F6AB5DD4}"/>
                </a:ext>
              </a:extLst>
            </p:cNvPr>
            <p:cNvSpPr>
              <a:spLocks noChangeShapeType="1"/>
            </p:cNvSpPr>
            <p:nvPr/>
          </p:nvSpPr>
          <p:spPr bwMode="auto">
            <a:xfrm>
              <a:off x="2826" y="2626"/>
              <a:ext cx="0" cy="47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39">
              <a:extLst>
                <a:ext uri="{FF2B5EF4-FFF2-40B4-BE49-F238E27FC236}">
                  <a16:creationId xmlns:a16="http://schemas.microsoft.com/office/drawing/2014/main" id="{1946F2C0-8382-493B-B9A2-A32EA40CA030}"/>
                </a:ext>
              </a:extLst>
            </p:cNvPr>
            <p:cNvSpPr>
              <a:spLocks noChangeArrowheads="1"/>
            </p:cNvSpPr>
            <p:nvPr/>
          </p:nvSpPr>
          <p:spPr bwMode="auto">
            <a:xfrm>
              <a:off x="3552" y="2776"/>
              <a:ext cx="64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Incrementer</a:t>
              </a:r>
            </a:p>
          </p:txBody>
        </p:sp>
        <p:sp>
          <p:nvSpPr>
            <p:cNvPr id="49" name="Rectangle 40">
              <a:extLst>
                <a:ext uri="{FF2B5EF4-FFF2-40B4-BE49-F238E27FC236}">
                  <a16:creationId xmlns:a16="http://schemas.microsoft.com/office/drawing/2014/main" id="{986809E8-5D9A-43B3-8EF3-912B1052362A}"/>
                </a:ext>
              </a:extLst>
            </p:cNvPr>
            <p:cNvSpPr>
              <a:spLocks noChangeArrowheads="1"/>
            </p:cNvSpPr>
            <p:nvPr/>
          </p:nvSpPr>
          <p:spPr bwMode="auto">
            <a:xfrm>
              <a:off x="3579" y="2786"/>
              <a:ext cx="609" cy="10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1">
              <a:extLst>
                <a:ext uri="{FF2B5EF4-FFF2-40B4-BE49-F238E27FC236}">
                  <a16:creationId xmlns:a16="http://schemas.microsoft.com/office/drawing/2014/main" id="{62084FA1-22EC-41A5-A87C-F9D0F8BFC7B3}"/>
                </a:ext>
              </a:extLst>
            </p:cNvPr>
            <p:cNvSpPr>
              <a:spLocks noChangeShapeType="1"/>
            </p:cNvSpPr>
            <p:nvPr/>
          </p:nvSpPr>
          <p:spPr bwMode="auto">
            <a:xfrm>
              <a:off x="3800" y="1891"/>
              <a:ext cx="0" cy="89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Line 42">
              <a:extLst>
                <a:ext uri="{FF2B5EF4-FFF2-40B4-BE49-F238E27FC236}">
                  <a16:creationId xmlns:a16="http://schemas.microsoft.com/office/drawing/2014/main" id="{EEC4707C-9642-45E9-B93D-3363DF37A7F5}"/>
                </a:ext>
              </a:extLst>
            </p:cNvPr>
            <p:cNvSpPr>
              <a:spLocks noChangeShapeType="1"/>
            </p:cNvSpPr>
            <p:nvPr/>
          </p:nvSpPr>
          <p:spPr bwMode="auto">
            <a:xfrm>
              <a:off x="3222" y="1850"/>
              <a:ext cx="1099"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Line 43">
              <a:extLst>
                <a:ext uri="{FF2B5EF4-FFF2-40B4-BE49-F238E27FC236}">
                  <a16:creationId xmlns:a16="http://schemas.microsoft.com/office/drawing/2014/main" id="{47530ED1-4AA6-4E70-8739-6B4670ECBC1D}"/>
                </a:ext>
              </a:extLst>
            </p:cNvPr>
            <p:cNvSpPr>
              <a:spLocks noChangeShapeType="1"/>
            </p:cNvSpPr>
            <p:nvPr/>
          </p:nvSpPr>
          <p:spPr bwMode="auto">
            <a:xfrm>
              <a:off x="3800" y="2687"/>
              <a:ext cx="51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44">
              <a:extLst>
                <a:ext uri="{FF2B5EF4-FFF2-40B4-BE49-F238E27FC236}">
                  <a16:creationId xmlns:a16="http://schemas.microsoft.com/office/drawing/2014/main" id="{A5CC5200-9460-4589-8135-BFA7079F62D9}"/>
                </a:ext>
              </a:extLst>
            </p:cNvPr>
            <p:cNvSpPr>
              <a:spLocks noChangeShapeType="1"/>
            </p:cNvSpPr>
            <p:nvPr/>
          </p:nvSpPr>
          <p:spPr bwMode="auto">
            <a:xfrm>
              <a:off x="4321" y="2569"/>
              <a:ext cx="0" cy="12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45">
              <a:extLst>
                <a:ext uri="{FF2B5EF4-FFF2-40B4-BE49-F238E27FC236}">
                  <a16:creationId xmlns:a16="http://schemas.microsoft.com/office/drawing/2014/main" id="{977C25C2-FCF1-48DA-B92B-B5DF2F24A8D3}"/>
                </a:ext>
              </a:extLst>
            </p:cNvPr>
            <p:cNvSpPr>
              <a:spLocks noChangeArrowheads="1"/>
            </p:cNvSpPr>
            <p:nvPr/>
          </p:nvSpPr>
          <p:spPr bwMode="auto">
            <a:xfrm>
              <a:off x="1826" y="1981"/>
              <a:ext cx="305"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6">
              <a:extLst>
                <a:ext uri="{FF2B5EF4-FFF2-40B4-BE49-F238E27FC236}">
                  <a16:creationId xmlns:a16="http://schemas.microsoft.com/office/drawing/2014/main" id="{7DFC6B84-4E2A-44FF-8332-183EE11D5EED}"/>
                </a:ext>
              </a:extLst>
            </p:cNvPr>
            <p:cNvSpPr>
              <a:spLocks noChangeArrowheads="1"/>
            </p:cNvSpPr>
            <p:nvPr/>
          </p:nvSpPr>
          <p:spPr bwMode="auto">
            <a:xfrm>
              <a:off x="1823" y="2114"/>
              <a:ext cx="363"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a:t>
              </a:r>
            </a:p>
          </p:txBody>
        </p:sp>
        <p:sp>
          <p:nvSpPr>
            <p:cNvPr id="56" name="Line 47">
              <a:extLst>
                <a:ext uri="{FF2B5EF4-FFF2-40B4-BE49-F238E27FC236}">
                  <a16:creationId xmlns:a16="http://schemas.microsoft.com/office/drawing/2014/main" id="{C411E635-7380-481F-BD46-FCAEDD4025C3}"/>
                </a:ext>
              </a:extLst>
            </p:cNvPr>
            <p:cNvSpPr>
              <a:spLocks noChangeShapeType="1"/>
            </p:cNvSpPr>
            <p:nvPr/>
          </p:nvSpPr>
          <p:spPr bwMode="auto">
            <a:xfrm>
              <a:off x="1853" y="2112"/>
              <a:ext cx="359"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48">
              <a:extLst>
                <a:ext uri="{FF2B5EF4-FFF2-40B4-BE49-F238E27FC236}">
                  <a16:creationId xmlns:a16="http://schemas.microsoft.com/office/drawing/2014/main" id="{0A8378A2-C442-483A-94C8-88496A112671}"/>
                </a:ext>
              </a:extLst>
            </p:cNvPr>
            <p:cNvSpPr>
              <a:spLocks noChangeShapeType="1"/>
            </p:cNvSpPr>
            <p:nvPr/>
          </p:nvSpPr>
          <p:spPr bwMode="auto">
            <a:xfrm>
              <a:off x="978" y="1892"/>
              <a:ext cx="0" cy="178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49">
              <a:extLst>
                <a:ext uri="{FF2B5EF4-FFF2-40B4-BE49-F238E27FC236}">
                  <a16:creationId xmlns:a16="http://schemas.microsoft.com/office/drawing/2014/main" id="{E8CAF6BE-C8C8-4646-9981-155D2EA39398}"/>
                </a:ext>
              </a:extLst>
            </p:cNvPr>
            <p:cNvSpPr>
              <a:spLocks noChangeArrowheads="1"/>
            </p:cNvSpPr>
            <p:nvPr/>
          </p:nvSpPr>
          <p:spPr bwMode="auto">
            <a:xfrm>
              <a:off x="1697" y="3377"/>
              <a:ext cx="752" cy="2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select a status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9" name="Rectangle 50">
              <a:extLst>
                <a:ext uri="{FF2B5EF4-FFF2-40B4-BE49-F238E27FC236}">
                  <a16:creationId xmlns:a16="http://schemas.microsoft.com/office/drawing/2014/main" id="{0B224A82-3019-4E22-A66D-765A3DB9EA43}"/>
                </a:ext>
              </a:extLst>
            </p:cNvPr>
            <p:cNvSpPr>
              <a:spLocks noChangeArrowheads="1"/>
            </p:cNvSpPr>
            <p:nvPr/>
          </p:nvSpPr>
          <p:spPr bwMode="auto">
            <a:xfrm>
              <a:off x="1961" y="3501"/>
              <a:ext cx="210"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bit</a:t>
              </a:r>
            </a:p>
          </p:txBody>
        </p:sp>
        <p:sp>
          <p:nvSpPr>
            <p:cNvPr id="60" name="Freeform 51">
              <a:extLst>
                <a:ext uri="{FF2B5EF4-FFF2-40B4-BE49-F238E27FC236}">
                  <a16:creationId xmlns:a16="http://schemas.microsoft.com/office/drawing/2014/main" id="{9FD65AD3-568A-4DEC-A1BE-AFC0B517D9CC}"/>
                </a:ext>
              </a:extLst>
            </p:cNvPr>
            <p:cNvSpPr>
              <a:spLocks/>
            </p:cNvSpPr>
            <p:nvPr/>
          </p:nvSpPr>
          <p:spPr bwMode="auto">
            <a:xfrm>
              <a:off x="985" y="3371"/>
              <a:ext cx="1835" cy="318"/>
            </a:xfrm>
            <a:custGeom>
              <a:avLst/>
              <a:gdLst>
                <a:gd name="T0" fmla="*/ 1762 w 1763"/>
                <a:gd name="T1" fmla="*/ 0 h 404"/>
                <a:gd name="T2" fmla="*/ 1762 w 1763"/>
                <a:gd name="T3" fmla="*/ 403 h 404"/>
                <a:gd name="T4" fmla="*/ 0 w 1763"/>
                <a:gd name="T5" fmla="*/ 403 h 404"/>
              </a:gdLst>
              <a:ahLst/>
              <a:cxnLst>
                <a:cxn ang="0">
                  <a:pos x="T0" y="T1"/>
                </a:cxn>
                <a:cxn ang="0">
                  <a:pos x="T2" y="T3"/>
                </a:cxn>
                <a:cxn ang="0">
                  <a:pos x="T4" y="T5"/>
                </a:cxn>
              </a:cxnLst>
              <a:rect l="0" t="0" r="r" b="b"/>
              <a:pathLst>
                <a:path w="1763" h="404">
                  <a:moveTo>
                    <a:pt x="1762" y="0"/>
                  </a:moveTo>
                  <a:lnTo>
                    <a:pt x="1762" y="403"/>
                  </a:lnTo>
                  <a:lnTo>
                    <a:pt x="0" y="403"/>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Rectangle 52">
              <a:extLst>
                <a:ext uri="{FF2B5EF4-FFF2-40B4-BE49-F238E27FC236}">
                  <a16:creationId xmlns:a16="http://schemas.microsoft.com/office/drawing/2014/main" id="{2B2FB52A-11F1-43E5-84BB-FB58313B344E}"/>
                </a:ext>
              </a:extLst>
            </p:cNvPr>
            <p:cNvSpPr>
              <a:spLocks noChangeArrowheads="1"/>
            </p:cNvSpPr>
            <p:nvPr/>
          </p:nvSpPr>
          <p:spPr bwMode="auto">
            <a:xfrm>
              <a:off x="1811" y="3690"/>
              <a:ext cx="8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487363" eaLnBrk="0" hangingPunct="0">
                <a:defRPr sz="2400">
                  <a:solidFill>
                    <a:schemeClr val="tx1"/>
                  </a:solidFill>
                  <a:latin typeface="Times New Roman" panose="02020603050405020304" pitchFamily="18" charset="0"/>
                </a:defRPr>
              </a:lvl1pPr>
              <a:lvl2pPr defTabSz="487363" eaLnBrk="0" hangingPunct="0">
                <a:defRPr sz="2400">
                  <a:solidFill>
                    <a:schemeClr val="tx1"/>
                  </a:solidFill>
                  <a:latin typeface="Times New Roman" panose="02020603050405020304" pitchFamily="18" charset="0"/>
                </a:defRPr>
              </a:lvl2pPr>
              <a:lvl3pPr defTabSz="487363" eaLnBrk="0" hangingPunct="0">
                <a:defRPr sz="2400">
                  <a:solidFill>
                    <a:schemeClr val="tx1"/>
                  </a:solidFill>
                  <a:latin typeface="Times New Roman" panose="02020603050405020304" pitchFamily="18" charset="0"/>
                </a:defRPr>
              </a:lvl3pPr>
              <a:lvl4pPr defTabSz="487363" eaLnBrk="0" hangingPunct="0">
                <a:defRPr sz="2400">
                  <a:solidFill>
                    <a:schemeClr val="tx1"/>
                  </a:solidFill>
                  <a:latin typeface="Times New Roman" panose="02020603050405020304" pitchFamily="18" charset="0"/>
                </a:defRPr>
              </a:lvl4pPr>
              <a:lvl5pPr defTabSz="487363" eaLnBrk="0" hangingPunct="0">
                <a:defRPr sz="2400">
                  <a:solidFill>
                    <a:schemeClr val="tx1"/>
                  </a:solidFill>
                  <a:latin typeface="Times New Roman" panose="02020603050405020304" pitchFamily="18" charset="0"/>
                </a:defRPr>
              </a:lvl5pPr>
              <a:lvl6pPr defTabSz="487363" eaLnBrk="0" fontAlgn="base" hangingPunct="0">
                <a:spcBef>
                  <a:spcPct val="0"/>
                </a:spcBef>
                <a:spcAft>
                  <a:spcPct val="0"/>
                </a:spcAft>
                <a:defRPr sz="2400">
                  <a:solidFill>
                    <a:schemeClr val="tx1"/>
                  </a:solidFill>
                  <a:latin typeface="Times New Roman" panose="02020603050405020304" pitchFamily="18" charset="0"/>
                </a:defRPr>
              </a:lvl6pPr>
              <a:lvl7pPr defTabSz="487363" eaLnBrk="0" fontAlgn="base" hangingPunct="0">
                <a:spcBef>
                  <a:spcPct val="0"/>
                </a:spcBef>
                <a:spcAft>
                  <a:spcPct val="0"/>
                </a:spcAft>
                <a:defRPr sz="2400">
                  <a:solidFill>
                    <a:schemeClr val="tx1"/>
                  </a:solidFill>
                  <a:latin typeface="Times New Roman" panose="02020603050405020304" pitchFamily="18" charset="0"/>
                </a:defRPr>
              </a:lvl7pPr>
              <a:lvl8pPr defTabSz="487363" eaLnBrk="0" fontAlgn="base" hangingPunct="0">
                <a:spcBef>
                  <a:spcPct val="0"/>
                </a:spcBef>
                <a:spcAft>
                  <a:spcPct val="0"/>
                </a:spcAft>
                <a:defRPr sz="2400">
                  <a:solidFill>
                    <a:schemeClr val="tx1"/>
                  </a:solidFill>
                  <a:latin typeface="Times New Roman" panose="02020603050405020304" pitchFamily="18" charset="0"/>
                </a:defRPr>
              </a:lvl8pPr>
              <a:lvl9pPr defTabSz="487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Branch address</a:t>
              </a:r>
            </a:p>
          </p:txBody>
        </p:sp>
        <p:sp>
          <p:nvSpPr>
            <p:cNvPr id="62" name="Line 53">
              <a:extLst>
                <a:ext uri="{FF2B5EF4-FFF2-40B4-BE49-F238E27FC236}">
                  <a16:creationId xmlns:a16="http://schemas.microsoft.com/office/drawing/2014/main" id="{EE1E4F85-C9EC-486E-A074-B1B03A329D97}"/>
                </a:ext>
              </a:extLst>
            </p:cNvPr>
            <p:cNvSpPr>
              <a:spLocks noChangeShapeType="1"/>
            </p:cNvSpPr>
            <p:nvPr/>
          </p:nvSpPr>
          <p:spPr bwMode="auto">
            <a:xfrm>
              <a:off x="3398" y="1908"/>
              <a:ext cx="0" cy="10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4">
              <a:extLst>
                <a:ext uri="{FF2B5EF4-FFF2-40B4-BE49-F238E27FC236}">
                  <a16:creationId xmlns:a16="http://schemas.microsoft.com/office/drawing/2014/main" id="{5744F617-2AE2-4729-A52E-A309A748C911}"/>
                </a:ext>
              </a:extLst>
            </p:cNvPr>
            <p:cNvSpPr>
              <a:spLocks noChangeShapeType="1"/>
            </p:cNvSpPr>
            <p:nvPr/>
          </p:nvSpPr>
          <p:spPr bwMode="auto">
            <a:xfrm>
              <a:off x="3901" y="2893"/>
              <a:ext cx="0" cy="92"/>
            </a:xfrm>
            <a:prstGeom prst="line">
              <a:avLst/>
            </a:prstGeom>
            <a:noFill/>
            <a:ln w="25400">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55">
              <a:extLst>
                <a:ext uri="{FF2B5EF4-FFF2-40B4-BE49-F238E27FC236}">
                  <a16:creationId xmlns:a16="http://schemas.microsoft.com/office/drawing/2014/main" id="{EA67DAAA-4511-4B35-A0FD-A5ECF87E57FC}"/>
                </a:ext>
              </a:extLst>
            </p:cNvPr>
            <p:cNvSpPr>
              <a:spLocks noChangeShapeType="1"/>
            </p:cNvSpPr>
            <p:nvPr/>
          </p:nvSpPr>
          <p:spPr bwMode="auto">
            <a:xfrm>
              <a:off x="1337" y="2016"/>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3D3E46CB-023E-4FB8-8462-377178F36900}"/>
                </a:ext>
              </a:extLst>
            </p:cNvPr>
            <p:cNvSpPr>
              <a:spLocks noChangeShapeType="1"/>
            </p:cNvSpPr>
            <p:nvPr/>
          </p:nvSpPr>
          <p:spPr bwMode="auto">
            <a:xfrm>
              <a:off x="1331" y="2094"/>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6D2972BA-1E5E-4297-9E3F-0B1BBF6C7A7E}"/>
                </a:ext>
              </a:extLst>
            </p:cNvPr>
            <p:cNvSpPr>
              <a:spLocks noChangeShapeType="1"/>
            </p:cNvSpPr>
            <p:nvPr/>
          </p:nvSpPr>
          <p:spPr bwMode="auto">
            <a:xfrm>
              <a:off x="1325" y="2172"/>
              <a:ext cx="173" cy="0"/>
            </a:xfrm>
            <a:prstGeom prst="line">
              <a:avLst/>
            </a:prstGeom>
            <a:noFill/>
            <a:ln w="2540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F3514EA-5442-40DA-9E97-185CF4E28300}"/>
                  </a:ext>
                </a:extLst>
              </p14:cNvPr>
              <p14:cNvContentPartPr/>
              <p14:nvPr/>
            </p14:nvContentPartPr>
            <p14:xfrm>
              <a:off x="8888400" y="3854160"/>
              <a:ext cx="7560" cy="20160"/>
            </p14:xfrm>
          </p:contentPart>
        </mc:Choice>
        <mc:Fallback xmlns="">
          <p:pic>
            <p:nvPicPr>
              <p:cNvPr id="2" name="Ink 1">
                <a:extLst>
                  <a:ext uri="{FF2B5EF4-FFF2-40B4-BE49-F238E27FC236}">
                    <a16:creationId xmlns:a16="http://schemas.microsoft.com/office/drawing/2014/main" id="{5F3514EA-5442-40DA-9E97-185CF4E28300}"/>
                  </a:ext>
                </a:extLst>
              </p:cNvPr>
              <p:cNvPicPr/>
              <p:nvPr/>
            </p:nvPicPr>
            <p:blipFill>
              <a:blip r:embed="rId4"/>
              <a:stretch>
                <a:fillRect/>
              </a:stretch>
            </p:blipFill>
            <p:spPr>
              <a:xfrm>
                <a:off x="8879040" y="3844800"/>
                <a:ext cx="26280" cy="38880"/>
              </a:xfrm>
              <a:prstGeom prst="rect">
                <a:avLst/>
              </a:prstGeom>
            </p:spPr>
          </p:pic>
        </mc:Fallback>
      </mc:AlternateContent>
    </p:spTree>
    <p:extLst>
      <p:ext uri="{BB962C8B-B14F-4D97-AF65-F5344CB8AC3E}">
        <p14:creationId xmlns:p14="http://schemas.microsoft.com/office/powerpoint/2010/main" val="1644202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93</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693333" y="17463"/>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9" name="Rectangle 3">
            <a:extLst>
              <a:ext uri="{FF2B5EF4-FFF2-40B4-BE49-F238E27FC236}">
                <a16:creationId xmlns:a16="http://schemas.microsoft.com/office/drawing/2014/main" id="{F4E7CA2D-F98C-47B7-9D2F-6F4408ED9B86}"/>
              </a:ext>
            </a:extLst>
          </p:cNvPr>
          <p:cNvSpPr>
            <a:spLocks noChangeArrowheads="1"/>
          </p:cNvSpPr>
          <p:nvPr/>
        </p:nvSpPr>
        <p:spPr bwMode="auto">
          <a:xfrm>
            <a:off x="1219200" y="2185988"/>
            <a:ext cx="1625600" cy="60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Computer </a:t>
            </a:r>
          </a:p>
          <a:p>
            <a:pPr>
              <a:lnSpc>
                <a:spcPct val="102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Configuration</a:t>
            </a:r>
          </a:p>
        </p:txBody>
      </p:sp>
      <p:grpSp>
        <p:nvGrpSpPr>
          <p:cNvPr id="11" name="Group 4">
            <a:extLst>
              <a:ext uri="{FF2B5EF4-FFF2-40B4-BE49-F238E27FC236}">
                <a16:creationId xmlns:a16="http://schemas.microsoft.com/office/drawing/2014/main" id="{06BE1C55-94FF-4A33-96BC-9C3A6E23AFC7}"/>
              </a:ext>
            </a:extLst>
          </p:cNvPr>
          <p:cNvGrpSpPr>
            <a:grpSpLocks/>
          </p:cNvGrpSpPr>
          <p:nvPr/>
        </p:nvGrpSpPr>
        <p:grpSpPr bwMode="auto">
          <a:xfrm>
            <a:off x="2844800" y="1200358"/>
            <a:ext cx="4506912" cy="5076825"/>
            <a:chOff x="1619" y="958"/>
            <a:chExt cx="2839" cy="3198"/>
          </a:xfrm>
        </p:grpSpPr>
        <p:sp>
          <p:nvSpPr>
            <p:cNvPr id="14" name="Rectangle 5">
              <a:extLst>
                <a:ext uri="{FF2B5EF4-FFF2-40B4-BE49-F238E27FC236}">
                  <a16:creationId xmlns:a16="http://schemas.microsoft.com/office/drawing/2014/main" id="{6960AA04-1266-46D6-A740-C6400F219FA1}"/>
                </a:ext>
              </a:extLst>
            </p:cNvPr>
            <p:cNvSpPr>
              <a:spLocks noChangeArrowheads="1"/>
            </p:cNvSpPr>
            <p:nvPr/>
          </p:nvSpPr>
          <p:spPr bwMode="auto">
            <a:xfrm>
              <a:off x="1913" y="1144"/>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15" name="Rectangle 6">
              <a:extLst>
                <a:ext uri="{FF2B5EF4-FFF2-40B4-BE49-F238E27FC236}">
                  <a16:creationId xmlns:a16="http://schemas.microsoft.com/office/drawing/2014/main" id="{CFDA474D-0BB2-46E2-A721-2AA12478C2FB}"/>
                </a:ext>
              </a:extLst>
            </p:cNvPr>
            <p:cNvSpPr>
              <a:spLocks noChangeArrowheads="1"/>
            </p:cNvSpPr>
            <p:nvPr/>
          </p:nvSpPr>
          <p:spPr bwMode="auto">
            <a:xfrm>
              <a:off x="1884" y="1136"/>
              <a:ext cx="408"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rc 7">
              <a:extLst>
                <a:ext uri="{FF2B5EF4-FFF2-40B4-BE49-F238E27FC236}">
                  <a16:creationId xmlns:a16="http://schemas.microsoft.com/office/drawing/2014/main" id="{06B592A4-1649-4065-966D-1CD99848AD43}"/>
                </a:ext>
              </a:extLst>
            </p:cNvPr>
            <p:cNvSpPr>
              <a:spLocks/>
            </p:cNvSpPr>
            <p:nvPr/>
          </p:nvSpPr>
          <p:spPr bwMode="auto">
            <a:xfrm>
              <a:off x="1934" y="105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8">
              <a:extLst>
                <a:ext uri="{FF2B5EF4-FFF2-40B4-BE49-F238E27FC236}">
                  <a16:creationId xmlns:a16="http://schemas.microsoft.com/office/drawing/2014/main" id="{8699E85A-0F7E-4923-B220-EF5ABBF8BACA}"/>
                </a:ext>
              </a:extLst>
            </p:cNvPr>
            <p:cNvSpPr>
              <a:spLocks noChangeShapeType="1"/>
            </p:cNvSpPr>
            <p:nvPr/>
          </p:nvSpPr>
          <p:spPr bwMode="auto">
            <a:xfrm flipV="1">
              <a:off x="1962"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rc 9">
              <a:extLst>
                <a:ext uri="{FF2B5EF4-FFF2-40B4-BE49-F238E27FC236}">
                  <a16:creationId xmlns:a16="http://schemas.microsoft.com/office/drawing/2014/main" id="{6C005DB6-6D5C-4D75-ACF1-EFE22814D7C3}"/>
                </a:ext>
              </a:extLst>
            </p:cNvPr>
            <p:cNvSpPr>
              <a:spLocks/>
            </p:cNvSpPr>
            <p:nvPr/>
          </p:nvSpPr>
          <p:spPr bwMode="auto">
            <a:xfrm>
              <a:off x="2186" y="1057"/>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10">
              <a:extLst>
                <a:ext uri="{FF2B5EF4-FFF2-40B4-BE49-F238E27FC236}">
                  <a16:creationId xmlns:a16="http://schemas.microsoft.com/office/drawing/2014/main" id="{9DC0D65A-0D5D-4C48-83C2-63CC29438F42}"/>
                </a:ext>
              </a:extLst>
            </p:cNvPr>
            <p:cNvSpPr>
              <a:spLocks noChangeShapeType="1"/>
            </p:cNvSpPr>
            <p:nvPr/>
          </p:nvSpPr>
          <p:spPr bwMode="auto">
            <a:xfrm flipV="1">
              <a:off x="2214" y="963"/>
              <a:ext cx="0" cy="11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rc 11">
              <a:extLst>
                <a:ext uri="{FF2B5EF4-FFF2-40B4-BE49-F238E27FC236}">
                  <a16:creationId xmlns:a16="http://schemas.microsoft.com/office/drawing/2014/main" id="{B6E75E95-5583-4431-9475-6E0D006E821E}"/>
                </a:ext>
              </a:extLst>
            </p:cNvPr>
            <p:cNvSpPr>
              <a:spLocks/>
            </p:cNvSpPr>
            <p:nvPr/>
          </p:nvSpPr>
          <p:spPr bwMode="auto">
            <a:xfrm>
              <a:off x="2060"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2">
              <a:extLst>
                <a:ext uri="{FF2B5EF4-FFF2-40B4-BE49-F238E27FC236}">
                  <a16:creationId xmlns:a16="http://schemas.microsoft.com/office/drawing/2014/main" id="{305D9A3B-BFDA-46EF-9557-E7CF2EC737ED}"/>
                </a:ext>
              </a:extLst>
            </p:cNvPr>
            <p:cNvSpPr>
              <a:spLocks noChangeShapeType="1"/>
            </p:cNvSpPr>
            <p:nvPr/>
          </p:nvSpPr>
          <p:spPr bwMode="auto">
            <a:xfrm flipV="1">
              <a:off x="2088" y="1287"/>
              <a:ext cx="0" cy="12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3">
              <a:extLst>
                <a:ext uri="{FF2B5EF4-FFF2-40B4-BE49-F238E27FC236}">
                  <a16:creationId xmlns:a16="http://schemas.microsoft.com/office/drawing/2014/main" id="{8FDDD105-679C-4E2E-9633-65ED9383C2EA}"/>
                </a:ext>
              </a:extLst>
            </p:cNvPr>
            <p:cNvSpPr>
              <a:spLocks noChangeArrowheads="1"/>
            </p:cNvSpPr>
            <p:nvPr/>
          </p:nvSpPr>
          <p:spPr bwMode="auto">
            <a:xfrm>
              <a:off x="1959" y="1468"/>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a:t>
              </a:r>
            </a:p>
          </p:txBody>
        </p:sp>
        <p:sp>
          <p:nvSpPr>
            <p:cNvPr id="23" name="Rectangle 14">
              <a:extLst>
                <a:ext uri="{FF2B5EF4-FFF2-40B4-BE49-F238E27FC236}">
                  <a16:creationId xmlns:a16="http://schemas.microsoft.com/office/drawing/2014/main" id="{200E65A1-08FB-41D4-AAA0-E28AFD889873}"/>
                </a:ext>
              </a:extLst>
            </p:cNvPr>
            <p:cNvSpPr>
              <a:spLocks noChangeArrowheads="1"/>
            </p:cNvSpPr>
            <p:nvPr/>
          </p:nvSpPr>
          <p:spPr bwMode="auto">
            <a:xfrm>
              <a:off x="1758" y="1467"/>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5">
              <a:extLst>
                <a:ext uri="{FF2B5EF4-FFF2-40B4-BE49-F238E27FC236}">
                  <a16:creationId xmlns:a16="http://schemas.microsoft.com/office/drawing/2014/main" id="{4CC10C31-9DC6-4583-B3C6-95DC21379801}"/>
                </a:ext>
              </a:extLst>
            </p:cNvPr>
            <p:cNvSpPr>
              <a:spLocks noChangeArrowheads="1"/>
            </p:cNvSpPr>
            <p:nvPr/>
          </p:nvSpPr>
          <p:spPr bwMode="auto">
            <a:xfrm>
              <a:off x="1704" y="132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25" name="Rectangle 16">
              <a:extLst>
                <a:ext uri="{FF2B5EF4-FFF2-40B4-BE49-F238E27FC236}">
                  <a16:creationId xmlns:a16="http://schemas.microsoft.com/office/drawing/2014/main" id="{F6397033-5D70-4E99-84B9-CDCB4176C7FB}"/>
                </a:ext>
              </a:extLst>
            </p:cNvPr>
            <p:cNvSpPr>
              <a:spLocks noChangeArrowheads="1"/>
            </p:cNvSpPr>
            <p:nvPr/>
          </p:nvSpPr>
          <p:spPr bwMode="auto">
            <a:xfrm>
              <a:off x="2334" y="132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26" name="Arc 17">
              <a:extLst>
                <a:ext uri="{FF2B5EF4-FFF2-40B4-BE49-F238E27FC236}">
                  <a16:creationId xmlns:a16="http://schemas.microsoft.com/office/drawing/2014/main" id="{B95CB28D-E2BA-4C61-9186-19F2DC90E12E}"/>
                </a:ext>
              </a:extLst>
            </p:cNvPr>
            <p:cNvSpPr>
              <a:spLocks/>
            </p:cNvSpPr>
            <p:nvPr/>
          </p:nvSpPr>
          <p:spPr bwMode="auto">
            <a:xfrm>
              <a:off x="2060" y="1836"/>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8">
              <a:extLst>
                <a:ext uri="{FF2B5EF4-FFF2-40B4-BE49-F238E27FC236}">
                  <a16:creationId xmlns:a16="http://schemas.microsoft.com/office/drawing/2014/main" id="{2E4C8E2B-61C4-457B-8C0A-0F2A3CEBF629}"/>
                </a:ext>
              </a:extLst>
            </p:cNvPr>
            <p:cNvSpPr>
              <a:spLocks noChangeShapeType="1"/>
            </p:cNvSpPr>
            <p:nvPr/>
          </p:nvSpPr>
          <p:spPr bwMode="auto">
            <a:xfrm flipV="1">
              <a:off x="2088" y="1611"/>
              <a:ext cx="0" cy="24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Rectangle 19">
              <a:extLst>
                <a:ext uri="{FF2B5EF4-FFF2-40B4-BE49-F238E27FC236}">
                  <a16:creationId xmlns:a16="http://schemas.microsoft.com/office/drawing/2014/main" id="{CB34E28F-B06F-490F-BD4E-2B0B8BDFCDEC}"/>
                </a:ext>
              </a:extLst>
            </p:cNvPr>
            <p:cNvSpPr>
              <a:spLocks noChangeArrowheads="1"/>
            </p:cNvSpPr>
            <p:nvPr/>
          </p:nvSpPr>
          <p:spPr bwMode="auto">
            <a:xfrm>
              <a:off x="1951" y="1922"/>
              <a:ext cx="27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PC</a:t>
              </a:r>
            </a:p>
          </p:txBody>
        </p:sp>
        <p:sp>
          <p:nvSpPr>
            <p:cNvPr id="29" name="Rectangle 20">
              <a:extLst>
                <a:ext uri="{FF2B5EF4-FFF2-40B4-BE49-F238E27FC236}">
                  <a16:creationId xmlns:a16="http://schemas.microsoft.com/office/drawing/2014/main" id="{5CD9C3FD-CAFE-4B43-B7E1-AB1453FFE1E9}"/>
                </a:ext>
              </a:extLst>
            </p:cNvPr>
            <p:cNvSpPr>
              <a:spLocks noChangeArrowheads="1"/>
            </p:cNvSpPr>
            <p:nvPr/>
          </p:nvSpPr>
          <p:spPr bwMode="auto">
            <a:xfrm>
              <a:off x="1758" y="1914"/>
              <a:ext cx="660"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Rectangle 21">
              <a:extLst>
                <a:ext uri="{FF2B5EF4-FFF2-40B4-BE49-F238E27FC236}">
                  <a16:creationId xmlns:a16="http://schemas.microsoft.com/office/drawing/2014/main" id="{F7252302-A1AD-486B-BB09-2C7DB2D6404E}"/>
                </a:ext>
              </a:extLst>
            </p:cNvPr>
            <p:cNvSpPr>
              <a:spLocks noChangeArrowheads="1"/>
            </p:cNvSpPr>
            <p:nvPr/>
          </p:nvSpPr>
          <p:spPr bwMode="auto">
            <a:xfrm>
              <a:off x="1704" y="1780"/>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1" name="Rectangle 22">
              <a:extLst>
                <a:ext uri="{FF2B5EF4-FFF2-40B4-BE49-F238E27FC236}">
                  <a16:creationId xmlns:a16="http://schemas.microsoft.com/office/drawing/2014/main" id="{018253D6-5D09-4BD8-A360-FE3C6F913581}"/>
                </a:ext>
              </a:extLst>
            </p:cNvPr>
            <p:cNvSpPr>
              <a:spLocks noChangeArrowheads="1"/>
            </p:cNvSpPr>
            <p:nvPr/>
          </p:nvSpPr>
          <p:spPr bwMode="auto">
            <a:xfrm>
              <a:off x="2334" y="1780"/>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2" name="Arc 23">
              <a:extLst>
                <a:ext uri="{FF2B5EF4-FFF2-40B4-BE49-F238E27FC236}">
                  <a16:creationId xmlns:a16="http://schemas.microsoft.com/office/drawing/2014/main" id="{B655CE2D-CF0D-441D-BA84-5598E374F3BF}"/>
                </a:ext>
              </a:extLst>
            </p:cNvPr>
            <p:cNvSpPr>
              <a:spLocks/>
            </p:cNvSpPr>
            <p:nvPr/>
          </p:nvSpPr>
          <p:spPr bwMode="auto">
            <a:xfrm>
              <a:off x="3325" y="1710"/>
              <a:ext cx="70" cy="56"/>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0" y="5733"/>
                    <a:pt x="630" y="2754"/>
                    <a:pt x="1849" y="-1"/>
                  </a:cubicBezTo>
                </a:path>
                <a:path w="21600" h="17255" stroke="0" extrusionOk="0">
                  <a:moveTo>
                    <a:pt x="1746" y="17254"/>
                  </a:moveTo>
                  <a:cubicBezTo>
                    <a:pt x="594" y="14566"/>
                    <a:pt x="0" y="11671"/>
                    <a:pt x="0" y="8746"/>
                  </a:cubicBezTo>
                  <a:cubicBezTo>
                    <a:pt x="0"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24">
              <a:extLst>
                <a:ext uri="{FF2B5EF4-FFF2-40B4-BE49-F238E27FC236}">
                  <a16:creationId xmlns:a16="http://schemas.microsoft.com/office/drawing/2014/main" id="{38837FB6-C778-4CD4-9607-5BB02AD8E31B}"/>
                </a:ext>
              </a:extLst>
            </p:cNvPr>
            <p:cNvSpPr>
              <a:spLocks noChangeShapeType="1"/>
            </p:cNvSpPr>
            <p:nvPr/>
          </p:nvSpPr>
          <p:spPr bwMode="auto">
            <a:xfrm>
              <a:off x="2098" y="1739"/>
              <a:ext cx="12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25">
              <a:extLst>
                <a:ext uri="{FF2B5EF4-FFF2-40B4-BE49-F238E27FC236}">
                  <a16:creationId xmlns:a16="http://schemas.microsoft.com/office/drawing/2014/main" id="{0B750373-BEB3-4D38-A3CC-C73BA5B1BA59}"/>
                </a:ext>
              </a:extLst>
            </p:cNvPr>
            <p:cNvSpPr>
              <a:spLocks noChangeArrowheads="1"/>
            </p:cNvSpPr>
            <p:nvPr/>
          </p:nvSpPr>
          <p:spPr bwMode="auto">
            <a:xfrm>
              <a:off x="2824" y="1597"/>
              <a:ext cx="56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5" name="Arc 26">
              <a:extLst>
                <a:ext uri="{FF2B5EF4-FFF2-40B4-BE49-F238E27FC236}">
                  <a16:creationId xmlns:a16="http://schemas.microsoft.com/office/drawing/2014/main" id="{9D66B2AC-6B0A-405E-8E9D-80ABE60C3A4A}"/>
                </a:ext>
              </a:extLst>
            </p:cNvPr>
            <p:cNvSpPr>
              <a:spLocks/>
            </p:cNvSpPr>
            <p:nvPr/>
          </p:nvSpPr>
          <p:spPr bwMode="auto">
            <a:xfrm>
              <a:off x="2060" y="2160"/>
              <a:ext cx="56"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7">
              <a:extLst>
                <a:ext uri="{FF2B5EF4-FFF2-40B4-BE49-F238E27FC236}">
                  <a16:creationId xmlns:a16="http://schemas.microsoft.com/office/drawing/2014/main" id="{36BA7A74-D004-4360-9ADB-74ADFD7950B6}"/>
                </a:ext>
              </a:extLst>
            </p:cNvPr>
            <p:cNvSpPr>
              <a:spLocks noChangeShapeType="1"/>
            </p:cNvSpPr>
            <p:nvPr/>
          </p:nvSpPr>
          <p:spPr bwMode="auto">
            <a:xfrm flipV="1">
              <a:off x="2088" y="2065"/>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Rectangle 28">
              <a:extLst>
                <a:ext uri="{FF2B5EF4-FFF2-40B4-BE49-F238E27FC236}">
                  <a16:creationId xmlns:a16="http://schemas.microsoft.com/office/drawing/2014/main" id="{269659F0-3870-41DB-B037-49734311220B}"/>
                </a:ext>
              </a:extLst>
            </p:cNvPr>
            <p:cNvSpPr>
              <a:spLocks noChangeArrowheads="1"/>
            </p:cNvSpPr>
            <p:nvPr/>
          </p:nvSpPr>
          <p:spPr bwMode="auto">
            <a:xfrm>
              <a:off x="3479" y="1584"/>
              <a:ext cx="543"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Memory</a:t>
              </a:r>
            </a:p>
            <a:p>
              <a:pPr latinLnBrk="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38" name="Rectangle 29">
              <a:extLst>
                <a:ext uri="{FF2B5EF4-FFF2-40B4-BE49-F238E27FC236}">
                  <a16:creationId xmlns:a16="http://schemas.microsoft.com/office/drawing/2014/main" id="{42F1B97A-86D7-4558-8682-C0B24EB27212}"/>
                </a:ext>
              </a:extLst>
            </p:cNvPr>
            <p:cNvSpPr>
              <a:spLocks noChangeArrowheads="1"/>
            </p:cNvSpPr>
            <p:nvPr/>
          </p:nvSpPr>
          <p:spPr bwMode="auto">
            <a:xfrm>
              <a:off x="3451" y="1728"/>
              <a:ext cx="610"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2048 x 16</a:t>
              </a:r>
            </a:p>
          </p:txBody>
        </p:sp>
        <p:sp>
          <p:nvSpPr>
            <p:cNvPr id="39" name="Freeform 30">
              <a:extLst>
                <a:ext uri="{FF2B5EF4-FFF2-40B4-BE49-F238E27FC236}">
                  <a16:creationId xmlns:a16="http://schemas.microsoft.com/office/drawing/2014/main" id="{3B383837-61EC-4F93-8395-A85FF8BE6B05}"/>
                </a:ext>
              </a:extLst>
            </p:cNvPr>
            <p:cNvSpPr>
              <a:spLocks/>
            </p:cNvSpPr>
            <p:nvPr/>
          </p:nvSpPr>
          <p:spPr bwMode="auto">
            <a:xfrm>
              <a:off x="1624" y="970"/>
              <a:ext cx="1894" cy="1262"/>
            </a:xfrm>
            <a:custGeom>
              <a:avLst/>
              <a:gdLst>
                <a:gd name="T0" fmla="*/ 0 w 2041"/>
                <a:gd name="T1" fmla="*/ 0 h 1401"/>
                <a:gd name="T2" fmla="*/ 0 w 2041"/>
                <a:gd name="T3" fmla="*/ 1400 h 1401"/>
                <a:gd name="T4" fmla="*/ 2040 w 2041"/>
                <a:gd name="T5" fmla="*/ 1400 h 1401"/>
              </a:gdLst>
              <a:ahLst/>
              <a:cxnLst>
                <a:cxn ang="0">
                  <a:pos x="T0" y="T1"/>
                </a:cxn>
                <a:cxn ang="0">
                  <a:pos x="T2" y="T3"/>
                </a:cxn>
                <a:cxn ang="0">
                  <a:pos x="T4" y="T5"/>
                </a:cxn>
              </a:cxnLst>
              <a:rect l="0" t="0" r="r" b="b"/>
              <a:pathLst>
                <a:path w="2041" h="1401">
                  <a:moveTo>
                    <a:pt x="0" y="0"/>
                  </a:moveTo>
                  <a:lnTo>
                    <a:pt x="0" y="1400"/>
                  </a:lnTo>
                  <a:lnTo>
                    <a:pt x="2040" y="140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1">
              <a:extLst>
                <a:ext uri="{FF2B5EF4-FFF2-40B4-BE49-F238E27FC236}">
                  <a16:creationId xmlns:a16="http://schemas.microsoft.com/office/drawing/2014/main" id="{7835B198-6E4A-47AD-B097-369012AA2233}"/>
                </a:ext>
              </a:extLst>
            </p:cNvPr>
            <p:cNvSpPr>
              <a:spLocks noChangeShapeType="1"/>
            </p:cNvSpPr>
            <p:nvPr/>
          </p:nvSpPr>
          <p:spPr bwMode="auto">
            <a:xfrm>
              <a:off x="1619" y="965"/>
              <a:ext cx="34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2">
              <a:extLst>
                <a:ext uri="{FF2B5EF4-FFF2-40B4-BE49-F238E27FC236}">
                  <a16:creationId xmlns:a16="http://schemas.microsoft.com/office/drawing/2014/main" id="{27085A74-C857-4FA1-970D-BBE44C5CAA07}"/>
                </a:ext>
              </a:extLst>
            </p:cNvPr>
            <p:cNvSpPr>
              <a:spLocks noChangeShapeType="1"/>
            </p:cNvSpPr>
            <p:nvPr/>
          </p:nvSpPr>
          <p:spPr bwMode="auto">
            <a:xfrm flipV="1">
              <a:off x="2218" y="966"/>
              <a:ext cx="2231" cy="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33">
              <a:extLst>
                <a:ext uri="{FF2B5EF4-FFF2-40B4-BE49-F238E27FC236}">
                  <a16:creationId xmlns:a16="http://schemas.microsoft.com/office/drawing/2014/main" id="{FB28CCED-3850-488F-8212-8713E9F463BF}"/>
                </a:ext>
              </a:extLst>
            </p:cNvPr>
            <p:cNvSpPr>
              <a:spLocks noChangeArrowheads="1"/>
            </p:cNvSpPr>
            <p:nvPr/>
          </p:nvSpPr>
          <p:spPr bwMode="auto">
            <a:xfrm>
              <a:off x="3570" y="2399"/>
              <a:ext cx="363"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MUX</a:t>
              </a:r>
            </a:p>
          </p:txBody>
        </p:sp>
        <p:sp>
          <p:nvSpPr>
            <p:cNvPr id="43" name="Rectangle 34">
              <a:extLst>
                <a:ext uri="{FF2B5EF4-FFF2-40B4-BE49-F238E27FC236}">
                  <a16:creationId xmlns:a16="http://schemas.microsoft.com/office/drawing/2014/main" id="{8338CF13-2182-40C1-93F8-E9AB3A930820}"/>
                </a:ext>
              </a:extLst>
            </p:cNvPr>
            <p:cNvSpPr>
              <a:spLocks noChangeArrowheads="1"/>
            </p:cNvSpPr>
            <p:nvPr/>
          </p:nvSpPr>
          <p:spPr bwMode="auto">
            <a:xfrm>
              <a:off x="3443" y="2404"/>
              <a:ext cx="572"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5">
              <a:extLst>
                <a:ext uri="{FF2B5EF4-FFF2-40B4-BE49-F238E27FC236}">
                  <a16:creationId xmlns:a16="http://schemas.microsoft.com/office/drawing/2014/main" id="{F66649D1-54C5-4694-83EC-BB898312A5C3}"/>
                </a:ext>
              </a:extLst>
            </p:cNvPr>
            <p:cNvSpPr>
              <a:spLocks/>
            </p:cNvSpPr>
            <p:nvPr/>
          </p:nvSpPr>
          <p:spPr bwMode="auto">
            <a:xfrm>
              <a:off x="3493"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36">
              <a:extLst>
                <a:ext uri="{FF2B5EF4-FFF2-40B4-BE49-F238E27FC236}">
                  <a16:creationId xmlns:a16="http://schemas.microsoft.com/office/drawing/2014/main" id="{F5F535AA-ABA5-4800-B9B5-6F8B91248E0D}"/>
                </a:ext>
              </a:extLst>
            </p:cNvPr>
            <p:cNvSpPr>
              <a:spLocks noChangeShapeType="1"/>
            </p:cNvSpPr>
            <p:nvPr/>
          </p:nvSpPr>
          <p:spPr bwMode="auto">
            <a:xfrm flipV="1">
              <a:off x="3515" y="2230"/>
              <a:ext cx="0" cy="11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Arc 37">
              <a:extLst>
                <a:ext uri="{FF2B5EF4-FFF2-40B4-BE49-F238E27FC236}">
                  <a16:creationId xmlns:a16="http://schemas.microsoft.com/office/drawing/2014/main" id="{BABFDBA4-7A7C-4FD2-BEC3-62AE0B9DBA1C}"/>
                </a:ext>
              </a:extLst>
            </p:cNvPr>
            <p:cNvSpPr>
              <a:spLocks/>
            </p:cNvSpPr>
            <p:nvPr/>
          </p:nvSpPr>
          <p:spPr bwMode="auto">
            <a:xfrm>
              <a:off x="3701" y="2325"/>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38">
              <a:extLst>
                <a:ext uri="{FF2B5EF4-FFF2-40B4-BE49-F238E27FC236}">
                  <a16:creationId xmlns:a16="http://schemas.microsoft.com/office/drawing/2014/main" id="{3D168893-AF54-4781-8149-B62C9EACEA0E}"/>
                </a:ext>
              </a:extLst>
            </p:cNvPr>
            <p:cNvSpPr>
              <a:spLocks noChangeShapeType="1"/>
            </p:cNvSpPr>
            <p:nvPr/>
          </p:nvSpPr>
          <p:spPr bwMode="auto">
            <a:xfrm flipV="1">
              <a:off x="3729" y="1979"/>
              <a:ext cx="0" cy="36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Arc 39">
              <a:extLst>
                <a:ext uri="{FF2B5EF4-FFF2-40B4-BE49-F238E27FC236}">
                  <a16:creationId xmlns:a16="http://schemas.microsoft.com/office/drawing/2014/main" id="{1DA304D8-4930-47FB-99A7-2F9BCE2FEFD6}"/>
                </a:ext>
              </a:extLst>
            </p:cNvPr>
            <p:cNvSpPr>
              <a:spLocks/>
            </p:cNvSpPr>
            <p:nvPr/>
          </p:nvSpPr>
          <p:spPr bwMode="auto">
            <a:xfrm>
              <a:off x="3916" y="2325"/>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40">
              <a:extLst>
                <a:ext uri="{FF2B5EF4-FFF2-40B4-BE49-F238E27FC236}">
                  <a16:creationId xmlns:a16="http://schemas.microsoft.com/office/drawing/2014/main" id="{B362AF9C-C3F5-46B3-BABD-C334455A6D37}"/>
                </a:ext>
              </a:extLst>
            </p:cNvPr>
            <p:cNvSpPr>
              <a:spLocks noChangeShapeType="1"/>
            </p:cNvSpPr>
            <p:nvPr/>
          </p:nvSpPr>
          <p:spPr bwMode="auto">
            <a:xfrm flipV="1">
              <a:off x="3944" y="2224"/>
              <a:ext cx="0" cy="12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41">
              <a:extLst>
                <a:ext uri="{FF2B5EF4-FFF2-40B4-BE49-F238E27FC236}">
                  <a16:creationId xmlns:a16="http://schemas.microsoft.com/office/drawing/2014/main" id="{22411DDE-A1DC-4E55-A2B1-DD0665114CED}"/>
                </a:ext>
              </a:extLst>
            </p:cNvPr>
            <p:cNvSpPr>
              <a:spLocks noChangeArrowheads="1"/>
            </p:cNvSpPr>
            <p:nvPr/>
          </p:nvSpPr>
          <p:spPr bwMode="auto">
            <a:xfrm>
              <a:off x="3598" y="2802"/>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DR</a:t>
              </a:r>
            </a:p>
          </p:txBody>
        </p:sp>
        <p:sp>
          <p:nvSpPr>
            <p:cNvPr id="51" name="Rectangle 42">
              <a:extLst>
                <a:ext uri="{FF2B5EF4-FFF2-40B4-BE49-F238E27FC236}">
                  <a16:creationId xmlns:a16="http://schemas.microsoft.com/office/drawing/2014/main" id="{C9E54255-D1F7-41D7-94E9-D63CEFA3D7FA}"/>
                </a:ext>
              </a:extLst>
            </p:cNvPr>
            <p:cNvSpPr>
              <a:spLocks noChangeArrowheads="1"/>
            </p:cNvSpPr>
            <p:nvPr/>
          </p:nvSpPr>
          <p:spPr bwMode="auto">
            <a:xfrm>
              <a:off x="3399" y="2815"/>
              <a:ext cx="660" cy="14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43">
              <a:extLst>
                <a:ext uri="{FF2B5EF4-FFF2-40B4-BE49-F238E27FC236}">
                  <a16:creationId xmlns:a16="http://schemas.microsoft.com/office/drawing/2014/main" id="{6A044B2F-5D8E-497C-B81B-EFD2E8066F0B}"/>
                </a:ext>
              </a:extLst>
            </p:cNvPr>
            <p:cNvSpPr>
              <a:spLocks noChangeArrowheads="1"/>
            </p:cNvSpPr>
            <p:nvPr/>
          </p:nvSpPr>
          <p:spPr bwMode="auto">
            <a:xfrm>
              <a:off x="3344" y="2679"/>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53" name="Rectangle 44">
              <a:extLst>
                <a:ext uri="{FF2B5EF4-FFF2-40B4-BE49-F238E27FC236}">
                  <a16:creationId xmlns:a16="http://schemas.microsoft.com/office/drawing/2014/main" id="{4FB401DF-A929-4222-B1D6-7E8A2DB29A5E}"/>
                </a:ext>
              </a:extLst>
            </p:cNvPr>
            <p:cNvSpPr>
              <a:spLocks noChangeArrowheads="1"/>
            </p:cNvSpPr>
            <p:nvPr/>
          </p:nvSpPr>
          <p:spPr bwMode="auto">
            <a:xfrm>
              <a:off x="3976" y="2679"/>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54" name="Arc 45">
              <a:extLst>
                <a:ext uri="{FF2B5EF4-FFF2-40B4-BE49-F238E27FC236}">
                  <a16:creationId xmlns:a16="http://schemas.microsoft.com/office/drawing/2014/main" id="{2926A3EB-E6D0-453E-A1F2-8DCDB7644534}"/>
                </a:ext>
              </a:extLst>
            </p:cNvPr>
            <p:cNvSpPr>
              <a:spLocks/>
            </p:cNvSpPr>
            <p:nvPr/>
          </p:nvSpPr>
          <p:spPr bwMode="auto">
            <a:xfrm>
              <a:off x="3701" y="2737"/>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Line 46">
              <a:extLst>
                <a:ext uri="{FF2B5EF4-FFF2-40B4-BE49-F238E27FC236}">
                  <a16:creationId xmlns:a16="http://schemas.microsoft.com/office/drawing/2014/main" id="{1270FD22-C4DB-444B-A26A-7D342DF0E6D2}"/>
                </a:ext>
              </a:extLst>
            </p:cNvPr>
            <p:cNvSpPr>
              <a:spLocks noChangeShapeType="1"/>
            </p:cNvSpPr>
            <p:nvPr/>
          </p:nvSpPr>
          <p:spPr bwMode="auto">
            <a:xfrm flipV="1">
              <a:off x="3729" y="2556"/>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47">
              <a:extLst>
                <a:ext uri="{FF2B5EF4-FFF2-40B4-BE49-F238E27FC236}">
                  <a16:creationId xmlns:a16="http://schemas.microsoft.com/office/drawing/2014/main" id="{8FC785DC-3C29-4EFC-BFD8-4FDCD366D021}"/>
                </a:ext>
              </a:extLst>
            </p:cNvPr>
            <p:cNvSpPr>
              <a:spLocks noChangeArrowheads="1"/>
            </p:cNvSpPr>
            <p:nvPr/>
          </p:nvSpPr>
          <p:spPr bwMode="auto">
            <a:xfrm>
              <a:off x="3394" y="3254"/>
              <a:ext cx="667" cy="3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Arithmetic</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logic and</a:t>
              </a:r>
            </a:p>
            <a:p>
              <a:pPr algn="ctr">
                <a:lnSpc>
                  <a:spcPct val="8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shift unit</a:t>
              </a:r>
            </a:p>
          </p:txBody>
        </p:sp>
        <p:sp>
          <p:nvSpPr>
            <p:cNvPr id="57" name="Rectangle 48">
              <a:extLst>
                <a:ext uri="{FF2B5EF4-FFF2-40B4-BE49-F238E27FC236}">
                  <a16:creationId xmlns:a16="http://schemas.microsoft.com/office/drawing/2014/main" id="{B8CE59D2-D4A4-4036-914A-C2A4248090A0}"/>
                </a:ext>
              </a:extLst>
            </p:cNvPr>
            <p:cNvSpPr>
              <a:spLocks noChangeArrowheads="1"/>
            </p:cNvSpPr>
            <p:nvPr/>
          </p:nvSpPr>
          <p:spPr bwMode="auto">
            <a:xfrm>
              <a:off x="3399" y="3262"/>
              <a:ext cx="660" cy="3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Arc 49">
              <a:extLst>
                <a:ext uri="{FF2B5EF4-FFF2-40B4-BE49-F238E27FC236}">
                  <a16:creationId xmlns:a16="http://schemas.microsoft.com/office/drawing/2014/main" id="{DEA46FD2-D1D8-4BBE-BA35-ED41960D7852}"/>
                </a:ext>
              </a:extLst>
            </p:cNvPr>
            <p:cNvSpPr>
              <a:spLocks/>
            </p:cNvSpPr>
            <p:nvPr/>
          </p:nvSpPr>
          <p:spPr bwMode="auto">
            <a:xfrm>
              <a:off x="3701" y="3183"/>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0">
              <a:extLst>
                <a:ext uri="{FF2B5EF4-FFF2-40B4-BE49-F238E27FC236}">
                  <a16:creationId xmlns:a16="http://schemas.microsoft.com/office/drawing/2014/main" id="{9C09D9E0-69B0-4BF0-B199-81A79DD5FA67}"/>
                </a:ext>
              </a:extLst>
            </p:cNvPr>
            <p:cNvSpPr>
              <a:spLocks noChangeShapeType="1"/>
            </p:cNvSpPr>
            <p:nvPr/>
          </p:nvSpPr>
          <p:spPr bwMode="auto">
            <a:xfrm flipV="1">
              <a:off x="3729" y="2959"/>
              <a:ext cx="0" cy="2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Rectangle 51">
              <a:extLst>
                <a:ext uri="{FF2B5EF4-FFF2-40B4-BE49-F238E27FC236}">
                  <a16:creationId xmlns:a16="http://schemas.microsoft.com/office/drawing/2014/main" id="{7BC6BD5E-F180-4C72-BA02-C01E4771514B}"/>
                </a:ext>
              </a:extLst>
            </p:cNvPr>
            <p:cNvSpPr>
              <a:spLocks noChangeArrowheads="1"/>
            </p:cNvSpPr>
            <p:nvPr/>
          </p:nvSpPr>
          <p:spPr bwMode="auto">
            <a:xfrm>
              <a:off x="3605" y="3865"/>
              <a:ext cx="2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AC</a:t>
              </a:r>
            </a:p>
          </p:txBody>
        </p:sp>
        <p:sp>
          <p:nvSpPr>
            <p:cNvPr id="61" name="Rectangle 52">
              <a:extLst>
                <a:ext uri="{FF2B5EF4-FFF2-40B4-BE49-F238E27FC236}">
                  <a16:creationId xmlns:a16="http://schemas.microsoft.com/office/drawing/2014/main" id="{1375A28D-CEF9-4258-823C-ABC736EE1C68}"/>
                </a:ext>
              </a:extLst>
            </p:cNvPr>
            <p:cNvSpPr>
              <a:spLocks noChangeArrowheads="1"/>
            </p:cNvSpPr>
            <p:nvPr/>
          </p:nvSpPr>
          <p:spPr bwMode="auto">
            <a:xfrm>
              <a:off x="3399" y="3874"/>
              <a:ext cx="660" cy="15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53">
              <a:extLst>
                <a:ext uri="{FF2B5EF4-FFF2-40B4-BE49-F238E27FC236}">
                  <a16:creationId xmlns:a16="http://schemas.microsoft.com/office/drawing/2014/main" id="{F6887A36-31C5-48BA-A95D-F0E80460B24A}"/>
                </a:ext>
              </a:extLst>
            </p:cNvPr>
            <p:cNvSpPr>
              <a:spLocks noChangeArrowheads="1"/>
            </p:cNvSpPr>
            <p:nvPr/>
          </p:nvSpPr>
          <p:spPr bwMode="auto">
            <a:xfrm>
              <a:off x="3344" y="3726"/>
              <a:ext cx="23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63" name="Rectangle 54">
              <a:extLst>
                <a:ext uri="{FF2B5EF4-FFF2-40B4-BE49-F238E27FC236}">
                  <a16:creationId xmlns:a16="http://schemas.microsoft.com/office/drawing/2014/main" id="{8D0FA2AD-7428-403A-BD7B-E30FB1E1CE9D}"/>
                </a:ext>
              </a:extLst>
            </p:cNvPr>
            <p:cNvSpPr>
              <a:spLocks noChangeArrowheads="1"/>
            </p:cNvSpPr>
            <p:nvPr/>
          </p:nvSpPr>
          <p:spPr bwMode="auto">
            <a:xfrm>
              <a:off x="3958" y="3733"/>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64" name="Arc 55">
              <a:extLst>
                <a:ext uri="{FF2B5EF4-FFF2-40B4-BE49-F238E27FC236}">
                  <a16:creationId xmlns:a16="http://schemas.microsoft.com/office/drawing/2014/main" id="{3BAADE6D-4C88-4F85-AFB7-40A67B387865}"/>
                </a:ext>
              </a:extLst>
            </p:cNvPr>
            <p:cNvSpPr>
              <a:spLocks/>
            </p:cNvSpPr>
            <p:nvPr/>
          </p:nvSpPr>
          <p:spPr bwMode="auto">
            <a:xfrm>
              <a:off x="3701" y="3796"/>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Line 56">
              <a:extLst>
                <a:ext uri="{FF2B5EF4-FFF2-40B4-BE49-F238E27FC236}">
                  <a16:creationId xmlns:a16="http://schemas.microsoft.com/office/drawing/2014/main" id="{1985550C-299D-4579-B921-3E1C7ED00191}"/>
                </a:ext>
              </a:extLst>
            </p:cNvPr>
            <p:cNvSpPr>
              <a:spLocks noChangeShapeType="1"/>
            </p:cNvSpPr>
            <p:nvPr/>
          </p:nvSpPr>
          <p:spPr bwMode="auto">
            <a:xfrm flipV="1">
              <a:off x="3729" y="3615"/>
              <a:ext cx="0" cy="20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57">
              <a:extLst>
                <a:ext uri="{FF2B5EF4-FFF2-40B4-BE49-F238E27FC236}">
                  <a16:creationId xmlns:a16="http://schemas.microsoft.com/office/drawing/2014/main" id="{020816B9-3622-4539-BB10-B0188E2EB5BA}"/>
                </a:ext>
              </a:extLst>
            </p:cNvPr>
            <p:cNvSpPr>
              <a:spLocks noChangeShapeType="1"/>
            </p:cNvSpPr>
            <p:nvPr/>
          </p:nvSpPr>
          <p:spPr bwMode="auto">
            <a:xfrm>
              <a:off x="3146" y="3057"/>
              <a:ext cx="13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Arc 58">
              <a:extLst>
                <a:ext uri="{FF2B5EF4-FFF2-40B4-BE49-F238E27FC236}">
                  <a16:creationId xmlns:a16="http://schemas.microsoft.com/office/drawing/2014/main" id="{1F012DA2-3250-47F8-9F35-A1902C382497}"/>
                </a:ext>
              </a:extLst>
            </p:cNvPr>
            <p:cNvSpPr>
              <a:spLocks/>
            </p:cNvSpPr>
            <p:nvPr/>
          </p:nvSpPr>
          <p:spPr bwMode="auto">
            <a:xfrm>
              <a:off x="3916" y="3183"/>
              <a:ext cx="57"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Freeform 59">
              <a:extLst>
                <a:ext uri="{FF2B5EF4-FFF2-40B4-BE49-F238E27FC236}">
                  <a16:creationId xmlns:a16="http://schemas.microsoft.com/office/drawing/2014/main" id="{9BA9581C-5469-4E9A-A0BC-B1624F5F18DC}"/>
                </a:ext>
              </a:extLst>
            </p:cNvPr>
            <p:cNvSpPr>
              <a:spLocks/>
            </p:cNvSpPr>
            <p:nvPr/>
          </p:nvSpPr>
          <p:spPr bwMode="auto">
            <a:xfrm>
              <a:off x="3940" y="3132"/>
              <a:ext cx="380" cy="65"/>
            </a:xfrm>
            <a:custGeom>
              <a:avLst/>
              <a:gdLst>
                <a:gd name="T0" fmla="*/ 0 w 409"/>
                <a:gd name="T1" fmla="*/ 72 h 73"/>
                <a:gd name="T2" fmla="*/ 0 w 409"/>
                <a:gd name="T3" fmla="*/ 0 h 73"/>
                <a:gd name="T4" fmla="*/ 408 w 409"/>
                <a:gd name="T5" fmla="*/ 0 h 73"/>
              </a:gdLst>
              <a:ahLst/>
              <a:cxnLst>
                <a:cxn ang="0">
                  <a:pos x="T0" y="T1"/>
                </a:cxn>
                <a:cxn ang="0">
                  <a:pos x="T2" y="T3"/>
                </a:cxn>
                <a:cxn ang="0">
                  <a:pos x="T4" y="T5"/>
                </a:cxn>
              </a:cxnLst>
              <a:rect l="0" t="0" r="r" b="b"/>
              <a:pathLst>
                <a:path w="409" h="73">
                  <a:moveTo>
                    <a:pt x="0" y="72"/>
                  </a:moveTo>
                  <a:lnTo>
                    <a:pt x="0" y="0"/>
                  </a:lnTo>
                  <a:lnTo>
                    <a:pt x="408"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Freeform 60">
              <a:extLst>
                <a:ext uri="{FF2B5EF4-FFF2-40B4-BE49-F238E27FC236}">
                  <a16:creationId xmlns:a16="http://schemas.microsoft.com/office/drawing/2014/main" id="{ACC660A7-9AB1-4AC5-951E-30C2CD2E3B2F}"/>
                </a:ext>
              </a:extLst>
            </p:cNvPr>
            <p:cNvSpPr>
              <a:spLocks/>
            </p:cNvSpPr>
            <p:nvPr/>
          </p:nvSpPr>
          <p:spPr bwMode="auto">
            <a:xfrm>
              <a:off x="3725" y="2232"/>
              <a:ext cx="595" cy="1924"/>
            </a:xfrm>
            <a:custGeom>
              <a:avLst/>
              <a:gdLst>
                <a:gd name="T0" fmla="*/ 0 w 641"/>
                <a:gd name="T1" fmla="*/ 2000 h 2137"/>
                <a:gd name="T2" fmla="*/ 0 w 641"/>
                <a:gd name="T3" fmla="*/ 2136 h 2137"/>
                <a:gd name="T4" fmla="*/ 640 w 641"/>
                <a:gd name="T5" fmla="*/ 2136 h 2137"/>
                <a:gd name="T6" fmla="*/ 640 w 641"/>
                <a:gd name="T7" fmla="*/ 0 h 2137"/>
              </a:gdLst>
              <a:ahLst/>
              <a:cxnLst>
                <a:cxn ang="0">
                  <a:pos x="T0" y="T1"/>
                </a:cxn>
                <a:cxn ang="0">
                  <a:pos x="T2" y="T3"/>
                </a:cxn>
                <a:cxn ang="0">
                  <a:pos x="T4" y="T5"/>
                </a:cxn>
                <a:cxn ang="0">
                  <a:pos x="T6" y="T7"/>
                </a:cxn>
              </a:cxnLst>
              <a:rect l="0" t="0" r="r" b="b"/>
              <a:pathLst>
                <a:path w="641" h="2137">
                  <a:moveTo>
                    <a:pt x="0" y="2000"/>
                  </a:moveTo>
                  <a:lnTo>
                    <a:pt x="0" y="2136"/>
                  </a:lnTo>
                  <a:lnTo>
                    <a:pt x="640" y="2136"/>
                  </a:lnTo>
                  <a:lnTo>
                    <a:pt x="64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61">
              <a:extLst>
                <a:ext uri="{FF2B5EF4-FFF2-40B4-BE49-F238E27FC236}">
                  <a16:creationId xmlns:a16="http://schemas.microsoft.com/office/drawing/2014/main" id="{38CB9EA0-4A01-4832-AEAC-0FE5CD8D622E}"/>
                </a:ext>
              </a:extLst>
            </p:cNvPr>
            <p:cNvSpPr>
              <a:spLocks noChangeShapeType="1"/>
            </p:cNvSpPr>
            <p:nvPr/>
          </p:nvSpPr>
          <p:spPr bwMode="auto">
            <a:xfrm>
              <a:off x="3945" y="2229"/>
              <a:ext cx="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Line 62">
              <a:extLst>
                <a:ext uri="{FF2B5EF4-FFF2-40B4-BE49-F238E27FC236}">
                  <a16:creationId xmlns:a16="http://schemas.microsoft.com/office/drawing/2014/main" id="{DC3B2DF2-D522-430E-9612-5BBF0EDC0B18}"/>
                </a:ext>
              </a:extLst>
            </p:cNvPr>
            <p:cNvSpPr>
              <a:spLocks noChangeShapeType="1"/>
            </p:cNvSpPr>
            <p:nvPr/>
          </p:nvSpPr>
          <p:spPr bwMode="auto">
            <a:xfrm flipV="1">
              <a:off x="4449" y="963"/>
              <a:ext cx="0" cy="209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Rectangle 63">
              <a:extLst>
                <a:ext uri="{FF2B5EF4-FFF2-40B4-BE49-F238E27FC236}">
                  <a16:creationId xmlns:a16="http://schemas.microsoft.com/office/drawing/2014/main" id="{A3EFFEDA-B3CA-427B-B859-6F8906B19DFE}"/>
                </a:ext>
              </a:extLst>
            </p:cNvPr>
            <p:cNvSpPr>
              <a:spLocks noChangeArrowheads="1"/>
            </p:cNvSpPr>
            <p:nvPr/>
          </p:nvSpPr>
          <p:spPr bwMode="auto">
            <a:xfrm>
              <a:off x="1822" y="2902"/>
              <a:ext cx="351"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SBR</a:t>
              </a:r>
            </a:p>
          </p:txBody>
        </p:sp>
        <p:sp>
          <p:nvSpPr>
            <p:cNvPr id="73" name="Rectangle 64">
              <a:extLst>
                <a:ext uri="{FF2B5EF4-FFF2-40B4-BE49-F238E27FC236}">
                  <a16:creationId xmlns:a16="http://schemas.microsoft.com/office/drawing/2014/main" id="{AF1E9355-462E-48E7-9422-E9D462C38D08}"/>
                </a:ext>
              </a:extLst>
            </p:cNvPr>
            <p:cNvSpPr>
              <a:spLocks noChangeArrowheads="1"/>
            </p:cNvSpPr>
            <p:nvPr/>
          </p:nvSpPr>
          <p:spPr bwMode="auto">
            <a:xfrm>
              <a:off x="1802"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Rectangle 65">
              <a:extLst>
                <a:ext uri="{FF2B5EF4-FFF2-40B4-BE49-F238E27FC236}">
                  <a16:creationId xmlns:a16="http://schemas.microsoft.com/office/drawing/2014/main" id="{650EF05A-9367-42BE-9B1F-A4F03E398765}"/>
                </a:ext>
              </a:extLst>
            </p:cNvPr>
            <p:cNvSpPr>
              <a:spLocks noChangeArrowheads="1"/>
            </p:cNvSpPr>
            <p:nvPr/>
          </p:nvSpPr>
          <p:spPr bwMode="auto">
            <a:xfrm>
              <a:off x="1742"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5" name="Rectangle 66">
              <a:extLst>
                <a:ext uri="{FF2B5EF4-FFF2-40B4-BE49-F238E27FC236}">
                  <a16:creationId xmlns:a16="http://schemas.microsoft.com/office/drawing/2014/main" id="{627AE105-2F0D-4143-BF09-FC8F3024C675}"/>
                </a:ext>
              </a:extLst>
            </p:cNvPr>
            <p:cNvSpPr>
              <a:spLocks noChangeArrowheads="1"/>
            </p:cNvSpPr>
            <p:nvPr/>
          </p:nvSpPr>
          <p:spPr bwMode="auto">
            <a:xfrm>
              <a:off x="208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76" name="Rectangle 67">
              <a:extLst>
                <a:ext uri="{FF2B5EF4-FFF2-40B4-BE49-F238E27FC236}">
                  <a16:creationId xmlns:a16="http://schemas.microsoft.com/office/drawing/2014/main" id="{FC0C4FC2-8764-4223-AF33-D09B8628FD0A}"/>
                </a:ext>
              </a:extLst>
            </p:cNvPr>
            <p:cNvSpPr>
              <a:spLocks noChangeArrowheads="1"/>
            </p:cNvSpPr>
            <p:nvPr/>
          </p:nvSpPr>
          <p:spPr bwMode="auto">
            <a:xfrm>
              <a:off x="2402" y="2898"/>
              <a:ext cx="357"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CAR</a:t>
              </a:r>
            </a:p>
          </p:txBody>
        </p:sp>
        <p:sp>
          <p:nvSpPr>
            <p:cNvPr id="77" name="Rectangle 68">
              <a:extLst>
                <a:ext uri="{FF2B5EF4-FFF2-40B4-BE49-F238E27FC236}">
                  <a16:creationId xmlns:a16="http://schemas.microsoft.com/office/drawing/2014/main" id="{6C4C20DE-C928-49FC-86FD-B3CA67E2AA74}"/>
                </a:ext>
              </a:extLst>
            </p:cNvPr>
            <p:cNvSpPr>
              <a:spLocks noChangeArrowheads="1"/>
            </p:cNvSpPr>
            <p:nvPr/>
          </p:nvSpPr>
          <p:spPr bwMode="auto">
            <a:xfrm>
              <a:off x="2403" y="2894"/>
              <a:ext cx="364"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69">
              <a:extLst>
                <a:ext uri="{FF2B5EF4-FFF2-40B4-BE49-F238E27FC236}">
                  <a16:creationId xmlns:a16="http://schemas.microsoft.com/office/drawing/2014/main" id="{2D2CF075-62F7-4971-8DF6-38BE31A34451}"/>
                </a:ext>
              </a:extLst>
            </p:cNvPr>
            <p:cNvSpPr>
              <a:spLocks noChangeArrowheads="1"/>
            </p:cNvSpPr>
            <p:nvPr/>
          </p:nvSpPr>
          <p:spPr bwMode="auto">
            <a:xfrm>
              <a:off x="2334"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6</a:t>
              </a:r>
            </a:p>
          </p:txBody>
        </p:sp>
        <p:sp>
          <p:nvSpPr>
            <p:cNvPr id="79" name="Rectangle 70">
              <a:extLst>
                <a:ext uri="{FF2B5EF4-FFF2-40B4-BE49-F238E27FC236}">
                  <a16:creationId xmlns:a16="http://schemas.microsoft.com/office/drawing/2014/main" id="{1E8401CB-2026-4FF1-8C18-3EB16D50F3F3}"/>
                </a:ext>
              </a:extLst>
            </p:cNvPr>
            <p:cNvSpPr>
              <a:spLocks noChangeArrowheads="1"/>
            </p:cNvSpPr>
            <p:nvPr/>
          </p:nvSpPr>
          <p:spPr bwMode="auto">
            <a:xfrm>
              <a:off x="2677" y="2747"/>
              <a:ext cx="17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80" name="Rectangle 71">
              <a:extLst>
                <a:ext uri="{FF2B5EF4-FFF2-40B4-BE49-F238E27FC236}">
                  <a16:creationId xmlns:a16="http://schemas.microsoft.com/office/drawing/2014/main" id="{AD9029DB-9308-4BAC-A6D0-FF3A51284CFB}"/>
                </a:ext>
              </a:extLst>
            </p:cNvPr>
            <p:cNvSpPr>
              <a:spLocks noChangeArrowheads="1"/>
            </p:cNvSpPr>
            <p:nvPr/>
          </p:nvSpPr>
          <p:spPr bwMode="auto">
            <a:xfrm>
              <a:off x="1798" y="3219"/>
              <a:ext cx="978" cy="2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memory</a:t>
              </a:r>
            </a:p>
            <a:p>
              <a:pPr eaLnBrk="1" hangingPunct="1">
                <a:lnSpc>
                  <a:spcPct val="90000"/>
                </a:lnSpc>
              </a:pPr>
              <a:endPar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81" name="Rectangle 72">
              <a:extLst>
                <a:ext uri="{FF2B5EF4-FFF2-40B4-BE49-F238E27FC236}">
                  <a16:creationId xmlns:a16="http://schemas.microsoft.com/office/drawing/2014/main" id="{D30C682A-2FE4-46E9-8D2E-934AC1138DFE}"/>
                </a:ext>
              </a:extLst>
            </p:cNvPr>
            <p:cNvSpPr>
              <a:spLocks noChangeArrowheads="1"/>
            </p:cNvSpPr>
            <p:nvPr/>
          </p:nvSpPr>
          <p:spPr bwMode="auto">
            <a:xfrm>
              <a:off x="2041" y="3320"/>
              <a:ext cx="548"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128 x 20</a:t>
              </a:r>
            </a:p>
          </p:txBody>
        </p:sp>
        <p:sp>
          <p:nvSpPr>
            <p:cNvPr id="82" name="Rectangle 73">
              <a:extLst>
                <a:ext uri="{FF2B5EF4-FFF2-40B4-BE49-F238E27FC236}">
                  <a16:creationId xmlns:a16="http://schemas.microsoft.com/office/drawing/2014/main" id="{A8BC5285-627B-43D2-84F1-ACD364A71ADC}"/>
                </a:ext>
              </a:extLst>
            </p:cNvPr>
            <p:cNvSpPr>
              <a:spLocks noChangeArrowheads="1"/>
            </p:cNvSpPr>
            <p:nvPr/>
          </p:nvSpPr>
          <p:spPr bwMode="auto">
            <a:xfrm>
              <a:off x="1802" y="3233"/>
              <a:ext cx="950" cy="23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Rectangle 74">
              <a:extLst>
                <a:ext uri="{FF2B5EF4-FFF2-40B4-BE49-F238E27FC236}">
                  <a16:creationId xmlns:a16="http://schemas.microsoft.com/office/drawing/2014/main" id="{A231003D-DCBF-4FB8-BAB7-3C9DED5A45ED}"/>
                </a:ext>
              </a:extLst>
            </p:cNvPr>
            <p:cNvSpPr>
              <a:spLocks noChangeArrowheads="1"/>
            </p:cNvSpPr>
            <p:nvPr/>
          </p:nvSpPr>
          <p:spPr bwMode="auto">
            <a:xfrm>
              <a:off x="1631" y="2692"/>
              <a:ext cx="1292" cy="1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Rectangle 75">
              <a:extLst>
                <a:ext uri="{FF2B5EF4-FFF2-40B4-BE49-F238E27FC236}">
                  <a16:creationId xmlns:a16="http://schemas.microsoft.com/office/drawing/2014/main" id="{DFFEEF01-496F-409A-8B64-4E790AA3991A}"/>
                </a:ext>
              </a:extLst>
            </p:cNvPr>
            <p:cNvSpPr>
              <a:spLocks noChangeArrowheads="1"/>
            </p:cNvSpPr>
            <p:nvPr/>
          </p:nvSpPr>
          <p:spPr bwMode="auto">
            <a:xfrm>
              <a:off x="1921" y="3623"/>
              <a:ext cx="746"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solidFill>
                    <a:srgbClr val="000000"/>
                  </a:solidFill>
                  <a:latin typeface="Arial" panose="020B0604020202020204" pitchFamily="34" charset="0"/>
                  <a:ea typeface="굴림" panose="020B0600000101010101" pitchFamily="34" charset="-127"/>
                  <a:cs typeface="Times New Roman" panose="02020603050405020304" pitchFamily="18" charset="0"/>
                </a:rPr>
                <a:t>Control unit</a:t>
              </a:r>
            </a:p>
          </p:txBody>
        </p:sp>
        <p:sp>
          <p:nvSpPr>
            <p:cNvPr id="85" name="Arc 76">
              <a:extLst>
                <a:ext uri="{FF2B5EF4-FFF2-40B4-BE49-F238E27FC236}">
                  <a16:creationId xmlns:a16="http://schemas.microsoft.com/office/drawing/2014/main" id="{0BC1D422-5DDE-4ED5-9CEB-33A11A1441E9}"/>
                </a:ext>
              </a:extLst>
            </p:cNvPr>
            <p:cNvSpPr>
              <a:spLocks/>
            </p:cNvSpPr>
            <p:nvPr/>
          </p:nvSpPr>
          <p:spPr bwMode="auto">
            <a:xfrm>
              <a:off x="2565" y="2816"/>
              <a:ext cx="57" cy="6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 name="Freeform 77">
              <a:extLst>
                <a:ext uri="{FF2B5EF4-FFF2-40B4-BE49-F238E27FC236}">
                  <a16:creationId xmlns:a16="http://schemas.microsoft.com/office/drawing/2014/main" id="{78AAD9E8-5F65-4058-85CF-7E4C9A8C6FF9}"/>
                </a:ext>
              </a:extLst>
            </p:cNvPr>
            <p:cNvSpPr>
              <a:spLocks/>
            </p:cNvSpPr>
            <p:nvPr/>
          </p:nvSpPr>
          <p:spPr bwMode="auto">
            <a:xfrm>
              <a:off x="2589" y="2519"/>
              <a:ext cx="550" cy="535"/>
            </a:xfrm>
            <a:custGeom>
              <a:avLst/>
              <a:gdLst>
                <a:gd name="T0" fmla="*/ 0 w 593"/>
                <a:gd name="T1" fmla="*/ 344 h 593"/>
                <a:gd name="T2" fmla="*/ 0 w 593"/>
                <a:gd name="T3" fmla="*/ 0 h 593"/>
                <a:gd name="T4" fmla="*/ 592 w 593"/>
                <a:gd name="T5" fmla="*/ 0 h 593"/>
                <a:gd name="T6" fmla="*/ 592 w 593"/>
                <a:gd name="T7" fmla="*/ 592 h 593"/>
              </a:gdLst>
              <a:ahLst/>
              <a:cxnLst>
                <a:cxn ang="0">
                  <a:pos x="T0" y="T1"/>
                </a:cxn>
                <a:cxn ang="0">
                  <a:pos x="T2" y="T3"/>
                </a:cxn>
                <a:cxn ang="0">
                  <a:pos x="T4" y="T5"/>
                </a:cxn>
                <a:cxn ang="0">
                  <a:pos x="T6" y="T7"/>
                </a:cxn>
              </a:cxnLst>
              <a:rect l="0" t="0" r="r" b="b"/>
              <a:pathLst>
                <a:path w="593" h="593">
                  <a:moveTo>
                    <a:pt x="0" y="344"/>
                  </a:moveTo>
                  <a:lnTo>
                    <a:pt x="0" y="0"/>
                  </a:lnTo>
                  <a:lnTo>
                    <a:pt x="592" y="0"/>
                  </a:lnTo>
                  <a:lnTo>
                    <a:pt x="592" y="59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Rectangle 78">
              <a:extLst>
                <a:ext uri="{FF2B5EF4-FFF2-40B4-BE49-F238E27FC236}">
                  <a16:creationId xmlns:a16="http://schemas.microsoft.com/office/drawing/2014/main" id="{BF4B12DF-246E-4194-9F7F-4FE1D2B73E66}"/>
                </a:ext>
              </a:extLst>
            </p:cNvPr>
            <p:cNvSpPr>
              <a:spLocks noChangeArrowheads="1"/>
            </p:cNvSpPr>
            <p:nvPr/>
          </p:nvSpPr>
          <p:spPr bwMode="auto">
            <a:xfrm>
              <a:off x="3399" y="1467"/>
              <a:ext cx="660" cy="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Arc 79">
              <a:extLst>
                <a:ext uri="{FF2B5EF4-FFF2-40B4-BE49-F238E27FC236}">
                  <a16:creationId xmlns:a16="http://schemas.microsoft.com/office/drawing/2014/main" id="{9178CEEC-A7B6-413F-A204-8421B12D6464}"/>
                </a:ext>
              </a:extLst>
            </p:cNvPr>
            <p:cNvSpPr>
              <a:spLocks/>
            </p:cNvSpPr>
            <p:nvPr/>
          </p:nvSpPr>
          <p:spPr bwMode="auto">
            <a:xfrm>
              <a:off x="3701" y="1389"/>
              <a:ext cx="56" cy="69"/>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0"/>
                    <a:pt x="8746" y="0"/>
                  </a:cubicBezTo>
                  <a:cubicBezTo>
                    <a:pt x="11671" y="0"/>
                    <a:pt x="14566" y="594"/>
                    <a:pt x="17254" y="1746"/>
                  </a:cubicBezTo>
                </a:path>
                <a:path w="17255" h="21600" stroke="0" extrusionOk="0">
                  <a:moveTo>
                    <a:pt x="-1" y="1849"/>
                  </a:moveTo>
                  <a:cubicBezTo>
                    <a:pt x="2754" y="630"/>
                    <a:pt x="5733" y="0"/>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Line 80">
              <a:extLst>
                <a:ext uri="{FF2B5EF4-FFF2-40B4-BE49-F238E27FC236}">
                  <a16:creationId xmlns:a16="http://schemas.microsoft.com/office/drawing/2014/main" id="{FE1F24FA-4796-439E-9D0C-12360443C69C}"/>
                </a:ext>
              </a:extLst>
            </p:cNvPr>
            <p:cNvSpPr>
              <a:spLocks noChangeShapeType="1"/>
            </p:cNvSpPr>
            <p:nvPr/>
          </p:nvSpPr>
          <p:spPr bwMode="auto">
            <a:xfrm flipV="1">
              <a:off x="3729" y="963"/>
              <a:ext cx="0" cy="44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0" name="Oval 81">
              <a:extLst>
                <a:ext uri="{FF2B5EF4-FFF2-40B4-BE49-F238E27FC236}">
                  <a16:creationId xmlns:a16="http://schemas.microsoft.com/office/drawing/2014/main" id="{90EB31FD-E570-42EC-9578-CD2FF5817148}"/>
                </a:ext>
              </a:extLst>
            </p:cNvPr>
            <p:cNvSpPr>
              <a:spLocks noChangeArrowheads="1"/>
            </p:cNvSpPr>
            <p:nvPr/>
          </p:nvSpPr>
          <p:spPr bwMode="auto">
            <a:xfrm>
              <a:off x="3718" y="3036"/>
              <a:ext cx="22"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Oval 82">
              <a:extLst>
                <a:ext uri="{FF2B5EF4-FFF2-40B4-BE49-F238E27FC236}">
                  <a16:creationId xmlns:a16="http://schemas.microsoft.com/office/drawing/2014/main" id="{91585086-7D61-4E65-A800-93D802B5433C}"/>
                </a:ext>
              </a:extLst>
            </p:cNvPr>
            <p:cNvSpPr>
              <a:spLocks noChangeArrowheads="1"/>
            </p:cNvSpPr>
            <p:nvPr/>
          </p:nvSpPr>
          <p:spPr bwMode="auto">
            <a:xfrm>
              <a:off x="3714" y="958"/>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Oval 83">
              <a:extLst>
                <a:ext uri="{FF2B5EF4-FFF2-40B4-BE49-F238E27FC236}">
                  <a16:creationId xmlns:a16="http://schemas.microsoft.com/office/drawing/2014/main" id="{C71722FB-C775-4211-9154-14EE4E4105DB}"/>
                </a:ext>
              </a:extLst>
            </p:cNvPr>
            <p:cNvSpPr>
              <a:spLocks noChangeArrowheads="1"/>
            </p:cNvSpPr>
            <p:nvPr/>
          </p:nvSpPr>
          <p:spPr bwMode="auto">
            <a:xfrm>
              <a:off x="4311" y="3120"/>
              <a:ext cx="23" cy="29"/>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Oval 84">
              <a:extLst>
                <a:ext uri="{FF2B5EF4-FFF2-40B4-BE49-F238E27FC236}">
                  <a16:creationId xmlns:a16="http://schemas.microsoft.com/office/drawing/2014/main" id="{E7C5E167-DE85-4A4A-9480-E25C1B517941}"/>
                </a:ext>
              </a:extLst>
            </p:cNvPr>
            <p:cNvSpPr>
              <a:spLocks noChangeArrowheads="1"/>
            </p:cNvSpPr>
            <p:nvPr/>
          </p:nvSpPr>
          <p:spPr bwMode="auto">
            <a:xfrm>
              <a:off x="2076" y="1726"/>
              <a:ext cx="23" cy="2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6365068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94</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448858" y="0"/>
            <a:ext cx="8805333" cy="1083733"/>
          </a:xfrm>
        </p:spPr>
        <p:txBody>
          <a:bodyPr>
            <a:normAutofit/>
          </a:bodyPr>
          <a:lstStyle/>
          <a:p>
            <a:r>
              <a:rPr lang="en-US" altLang="en-US" dirty="0"/>
              <a:t>Microprogram Example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F0C8C4C7-68D1-426C-8129-B45A823673B2}"/>
              </a:ext>
            </a:extLst>
          </p:cNvPr>
          <p:cNvGrpSpPr>
            <a:grpSpLocks/>
          </p:cNvGrpSpPr>
          <p:nvPr/>
        </p:nvGrpSpPr>
        <p:grpSpPr bwMode="auto">
          <a:xfrm>
            <a:off x="1347788" y="1066800"/>
            <a:ext cx="7110412" cy="5095875"/>
            <a:chOff x="544" y="959"/>
            <a:chExt cx="4479" cy="3210"/>
          </a:xfrm>
        </p:grpSpPr>
        <p:sp>
          <p:nvSpPr>
            <p:cNvPr id="14" name="Rectangle 4">
              <a:extLst>
                <a:ext uri="{FF2B5EF4-FFF2-40B4-BE49-F238E27FC236}">
                  <a16:creationId xmlns:a16="http://schemas.microsoft.com/office/drawing/2014/main" id="{9363CC11-5CEC-4B8A-A121-E89A0AC2AF8B}"/>
                </a:ext>
              </a:extLst>
            </p:cNvPr>
            <p:cNvSpPr>
              <a:spLocks noChangeArrowheads="1"/>
            </p:cNvSpPr>
            <p:nvPr/>
          </p:nvSpPr>
          <p:spPr bwMode="auto">
            <a:xfrm>
              <a:off x="563" y="2957"/>
              <a:ext cx="1918" cy="2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Microinstruction Format</a:t>
              </a:r>
            </a:p>
          </p:txBody>
        </p:sp>
        <p:sp>
          <p:nvSpPr>
            <p:cNvPr id="15" name="Rectangle 5">
              <a:extLst>
                <a:ext uri="{FF2B5EF4-FFF2-40B4-BE49-F238E27FC236}">
                  <a16:creationId xmlns:a16="http://schemas.microsoft.com/office/drawing/2014/main" id="{40FF6337-84E7-4E77-8D47-7D3FC6EE6253}"/>
                </a:ext>
              </a:extLst>
            </p:cNvPr>
            <p:cNvSpPr>
              <a:spLocks noChangeArrowheads="1"/>
            </p:cNvSpPr>
            <p:nvPr/>
          </p:nvSpPr>
          <p:spPr bwMode="auto">
            <a:xfrm>
              <a:off x="3723" y="2065"/>
              <a:ext cx="1300"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EA is the effective address</a:t>
              </a:r>
            </a:p>
          </p:txBody>
        </p:sp>
        <p:sp>
          <p:nvSpPr>
            <p:cNvPr id="16" name="Rectangle 6">
              <a:extLst>
                <a:ext uri="{FF2B5EF4-FFF2-40B4-BE49-F238E27FC236}">
                  <a16:creationId xmlns:a16="http://schemas.microsoft.com/office/drawing/2014/main" id="{9A8E81A2-C484-4456-A2AC-012856BBD3ED}"/>
                </a:ext>
              </a:extLst>
            </p:cNvPr>
            <p:cNvSpPr>
              <a:spLocks noChangeArrowheads="1"/>
            </p:cNvSpPr>
            <p:nvPr/>
          </p:nvSpPr>
          <p:spPr bwMode="auto">
            <a:xfrm>
              <a:off x="1185" y="2089"/>
              <a:ext cx="16" cy="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Rectangle 7">
              <a:extLst>
                <a:ext uri="{FF2B5EF4-FFF2-40B4-BE49-F238E27FC236}">
                  <a16:creationId xmlns:a16="http://schemas.microsoft.com/office/drawing/2014/main" id="{E834AED1-B0EF-446E-A022-05DD428A4B82}"/>
                </a:ext>
              </a:extLst>
            </p:cNvPr>
            <p:cNvSpPr>
              <a:spLocks noChangeArrowheads="1"/>
            </p:cNvSpPr>
            <p:nvPr/>
          </p:nvSpPr>
          <p:spPr bwMode="auto">
            <a:xfrm>
              <a:off x="1017" y="1995"/>
              <a:ext cx="2562" cy="70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AE58CA16-06BF-4E46-B2AF-8C4136657FF0}"/>
                </a:ext>
              </a:extLst>
            </p:cNvPr>
            <p:cNvSpPr>
              <a:spLocks noChangeShapeType="1"/>
            </p:cNvSpPr>
            <p:nvPr/>
          </p:nvSpPr>
          <p:spPr bwMode="auto">
            <a:xfrm>
              <a:off x="1017" y="2130"/>
              <a:ext cx="256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99D0BCFC-4701-4C7B-9688-31ABA073A7D5}"/>
                </a:ext>
              </a:extLst>
            </p:cNvPr>
            <p:cNvSpPr>
              <a:spLocks noChangeShapeType="1"/>
            </p:cNvSpPr>
            <p:nvPr/>
          </p:nvSpPr>
          <p:spPr bwMode="auto">
            <a:xfrm>
              <a:off x="1712" y="1995"/>
              <a:ext cx="0" cy="7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10">
              <a:extLst>
                <a:ext uri="{FF2B5EF4-FFF2-40B4-BE49-F238E27FC236}">
                  <a16:creationId xmlns:a16="http://schemas.microsoft.com/office/drawing/2014/main" id="{A8F803C3-9381-4B90-B29B-479A76861A09}"/>
                </a:ext>
              </a:extLst>
            </p:cNvPr>
            <p:cNvSpPr>
              <a:spLocks noChangeShapeType="1"/>
            </p:cNvSpPr>
            <p:nvPr/>
          </p:nvSpPr>
          <p:spPr bwMode="auto">
            <a:xfrm>
              <a:off x="2190" y="2001"/>
              <a:ext cx="0" cy="6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Rectangle 11">
              <a:extLst>
                <a:ext uri="{FF2B5EF4-FFF2-40B4-BE49-F238E27FC236}">
                  <a16:creationId xmlns:a16="http://schemas.microsoft.com/office/drawing/2014/main" id="{4A1BB532-169C-4886-8529-51886EDDB33B}"/>
                </a:ext>
              </a:extLst>
            </p:cNvPr>
            <p:cNvSpPr>
              <a:spLocks noChangeArrowheads="1"/>
            </p:cNvSpPr>
            <p:nvPr/>
          </p:nvSpPr>
          <p:spPr bwMode="auto">
            <a:xfrm>
              <a:off x="1052" y="1981"/>
              <a:ext cx="2025"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Symbol            OP-code             Description</a:t>
              </a:r>
            </a:p>
          </p:txBody>
        </p:sp>
        <p:sp>
          <p:nvSpPr>
            <p:cNvPr id="22" name="Rectangle 12">
              <a:extLst>
                <a:ext uri="{FF2B5EF4-FFF2-40B4-BE49-F238E27FC236}">
                  <a16:creationId xmlns:a16="http://schemas.microsoft.com/office/drawing/2014/main" id="{ACCFB228-D803-4FF2-8B29-B76C75E47A71}"/>
                </a:ext>
              </a:extLst>
            </p:cNvPr>
            <p:cNvSpPr>
              <a:spLocks noChangeArrowheads="1"/>
            </p:cNvSpPr>
            <p:nvPr/>
          </p:nvSpPr>
          <p:spPr bwMode="auto">
            <a:xfrm>
              <a:off x="1111" y="2682"/>
              <a:ext cx="14" cy="8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3">
              <a:extLst>
                <a:ext uri="{FF2B5EF4-FFF2-40B4-BE49-F238E27FC236}">
                  <a16:creationId xmlns:a16="http://schemas.microsoft.com/office/drawing/2014/main" id="{5489F756-396B-471E-AD5E-8F8FD104AECA}"/>
                </a:ext>
              </a:extLst>
            </p:cNvPr>
            <p:cNvSpPr>
              <a:spLocks noChangeArrowheads="1"/>
            </p:cNvSpPr>
            <p:nvPr/>
          </p:nvSpPr>
          <p:spPr bwMode="auto">
            <a:xfrm>
              <a:off x="737" y="2127"/>
              <a:ext cx="3085" cy="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ADD	  0000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AC + M[EA]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BRANCH	  0001 	if (AC &lt; 0) then (PC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EA)</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STORE	  0010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vl="1">
                <a:lnSpc>
                  <a:spcPct val="94000"/>
                </a:lnSpc>
                <a:spcBef>
                  <a:spcPct val="23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EXCHANGE	  0011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M[EA], M[EA]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a:t>
              </a:r>
            </a:p>
            <a:p>
              <a:pPr latinLnBrk="1">
                <a:lnSpc>
                  <a:spcPct val="94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sp>
          <p:nvSpPr>
            <p:cNvPr id="24" name="Rectangle 14">
              <a:extLst>
                <a:ext uri="{FF2B5EF4-FFF2-40B4-BE49-F238E27FC236}">
                  <a16:creationId xmlns:a16="http://schemas.microsoft.com/office/drawing/2014/main" id="{C955D42B-2C14-45A4-B564-834B600DE7B9}"/>
                </a:ext>
              </a:extLst>
            </p:cNvPr>
            <p:cNvSpPr>
              <a:spLocks noChangeArrowheads="1"/>
            </p:cNvSpPr>
            <p:nvPr/>
          </p:nvSpPr>
          <p:spPr bwMode="auto">
            <a:xfrm>
              <a:off x="544" y="959"/>
              <a:ext cx="2281"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Computer instruction format</a:t>
              </a:r>
            </a:p>
          </p:txBody>
        </p:sp>
        <p:sp>
          <p:nvSpPr>
            <p:cNvPr id="25" name="Rectangle 15">
              <a:extLst>
                <a:ext uri="{FF2B5EF4-FFF2-40B4-BE49-F238E27FC236}">
                  <a16:creationId xmlns:a16="http://schemas.microsoft.com/office/drawing/2014/main" id="{D89860CF-365A-4C65-99D9-3C5E5AD820E6}"/>
                </a:ext>
              </a:extLst>
            </p:cNvPr>
            <p:cNvSpPr>
              <a:spLocks noChangeArrowheads="1"/>
            </p:cNvSpPr>
            <p:nvPr/>
          </p:nvSpPr>
          <p:spPr bwMode="auto">
            <a:xfrm>
              <a:off x="1062" y="1344"/>
              <a:ext cx="2292" cy="15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705EAD13-A93A-4D6A-9C47-90057E183AEA}"/>
                </a:ext>
              </a:extLst>
            </p:cNvPr>
            <p:cNvSpPr>
              <a:spLocks noChangeArrowheads="1"/>
            </p:cNvSpPr>
            <p:nvPr/>
          </p:nvSpPr>
          <p:spPr bwMode="auto">
            <a:xfrm>
              <a:off x="1069" y="1352"/>
              <a:ext cx="141"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I</a:t>
              </a:r>
            </a:p>
          </p:txBody>
        </p:sp>
        <p:sp>
          <p:nvSpPr>
            <p:cNvPr id="27" name="Rectangle 17">
              <a:extLst>
                <a:ext uri="{FF2B5EF4-FFF2-40B4-BE49-F238E27FC236}">
                  <a16:creationId xmlns:a16="http://schemas.microsoft.com/office/drawing/2014/main" id="{B438E8AA-AB57-4D64-A7ED-7274557BA3E4}"/>
                </a:ext>
              </a:extLst>
            </p:cNvPr>
            <p:cNvSpPr>
              <a:spLocks noChangeArrowheads="1"/>
            </p:cNvSpPr>
            <p:nvPr/>
          </p:nvSpPr>
          <p:spPr bwMode="auto">
            <a:xfrm>
              <a:off x="1281" y="1346"/>
              <a:ext cx="47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Opcode</a:t>
              </a:r>
            </a:p>
          </p:txBody>
        </p:sp>
        <p:sp>
          <p:nvSpPr>
            <p:cNvPr id="28" name="Rectangle 18">
              <a:extLst>
                <a:ext uri="{FF2B5EF4-FFF2-40B4-BE49-F238E27FC236}">
                  <a16:creationId xmlns:a16="http://schemas.microsoft.com/office/drawing/2014/main" id="{4AE3B862-82C0-40F9-A202-E2B030E20677}"/>
                </a:ext>
              </a:extLst>
            </p:cNvPr>
            <p:cNvSpPr>
              <a:spLocks noChangeArrowheads="1"/>
            </p:cNvSpPr>
            <p:nvPr/>
          </p:nvSpPr>
          <p:spPr bwMode="auto">
            <a:xfrm>
              <a:off x="1018"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15</a:t>
              </a:r>
            </a:p>
          </p:txBody>
        </p:sp>
        <p:sp>
          <p:nvSpPr>
            <p:cNvPr id="29" name="Rectangle 19">
              <a:extLst>
                <a:ext uri="{FF2B5EF4-FFF2-40B4-BE49-F238E27FC236}">
                  <a16:creationId xmlns:a16="http://schemas.microsoft.com/office/drawing/2014/main" id="{0E200FE7-D954-465D-A0C2-29C81BB9D44C}"/>
                </a:ext>
              </a:extLst>
            </p:cNvPr>
            <p:cNvSpPr>
              <a:spLocks noChangeArrowheads="1"/>
            </p:cNvSpPr>
            <p:nvPr/>
          </p:nvSpPr>
          <p:spPr bwMode="auto">
            <a:xfrm>
              <a:off x="11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14</a:t>
              </a:r>
            </a:p>
          </p:txBody>
        </p:sp>
        <p:sp>
          <p:nvSpPr>
            <p:cNvPr id="30" name="Rectangle 20">
              <a:extLst>
                <a:ext uri="{FF2B5EF4-FFF2-40B4-BE49-F238E27FC236}">
                  <a16:creationId xmlns:a16="http://schemas.microsoft.com/office/drawing/2014/main" id="{F4066E19-52E9-403C-8A85-320BDBDAF8C0}"/>
                </a:ext>
              </a:extLst>
            </p:cNvPr>
            <p:cNvSpPr>
              <a:spLocks noChangeArrowheads="1"/>
            </p:cNvSpPr>
            <p:nvPr/>
          </p:nvSpPr>
          <p:spPr bwMode="auto">
            <a:xfrm>
              <a:off x="1566"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11</a:t>
              </a:r>
            </a:p>
          </p:txBody>
        </p:sp>
        <p:sp>
          <p:nvSpPr>
            <p:cNvPr id="31" name="Line 21">
              <a:extLst>
                <a:ext uri="{FF2B5EF4-FFF2-40B4-BE49-F238E27FC236}">
                  <a16:creationId xmlns:a16="http://schemas.microsoft.com/office/drawing/2014/main" id="{CE3C9264-1608-445F-9D26-742A86836108}"/>
                </a:ext>
              </a:extLst>
            </p:cNvPr>
            <p:cNvSpPr>
              <a:spLocks noChangeShapeType="1"/>
            </p:cNvSpPr>
            <p:nvPr/>
          </p:nvSpPr>
          <p:spPr bwMode="auto">
            <a:xfrm>
              <a:off x="1757" y="1344"/>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Rectangle 22">
              <a:extLst>
                <a:ext uri="{FF2B5EF4-FFF2-40B4-BE49-F238E27FC236}">
                  <a16:creationId xmlns:a16="http://schemas.microsoft.com/office/drawing/2014/main" id="{5D7A9C72-D627-4AA0-A92C-80658B3FFFE9}"/>
                </a:ext>
              </a:extLst>
            </p:cNvPr>
            <p:cNvSpPr>
              <a:spLocks noChangeArrowheads="1"/>
            </p:cNvSpPr>
            <p:nvPr/>
          </p:nvSpPr>
          <p:spPr bwMode="auto">
            <a:xfrm>
              <a:off x="1720" y="1216"/>
              <a:ext cx="220"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10</a:t>
              </a:r>
            </a:p>
          </p:txBody>
        </p:sp>
        <p:sp>
          <p:nvSpPr>
            <p:cNvPr id="33" name="Rectangle 23">
              <a:extLst>
                <a:ext uri="{FF2B5EF4-FFF2-40B4-BE49-F238E27FC236}">
                  <a16:creationId xmlns:a16="http://schemas.microsoft.com/office/drawing/2014/main" id="{3C8429C2-9D7F-4655-B8CC-C2C0C6C4F930}"/>
                </a:ext>
              </a:extLst>
            </p:cNvPr>
            <p:cNvSpPr>
              <a:spLocks noChangeArrowheads="1"/>
            </p:cNvSpPr>
            <p:nvPr/>
          </p:nvSpPr>
          <p:spPr bwMode="auto">
            <a:xfrm>
              <a:off x="2328" y="1358"/>
              <a:ext cx="49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Address</a:t>
              </a:r>
            </a:p>
          </p:txBody>
        </p:sp>
        <p:sp>
          <p:nvSpPr>
            <p:cNvPr id="34" name="Rectangle 24">
              <a:extLst>
                <a:ext uri="{FF2B5EF4-FFF2-40B4-BE49-F238E27FC236}">
                  <a16:creationId xmlns:a16="http://schemas.microsoft.com/office/drawing/2014/main" id="{AD4C5D05-6253-4FAD-811D-49550E017668}"/>
                </a:ext>
              </a:extLst>
            </p:cNvPr>
            <p:cNvSpPr>
              <a:spLocks noChangeArrowheads="1"/>
            </p:cNvSpPr>
            <p:nvPr/>
          </p:nvSpPr>
          <p:spPr bwMode="auto">
            <a:xfrm>
              <a:off x="3214" y="1216"/>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0</a:t>
              </a:r>
            </a:p>
          </p:txBody>
        </p:sp>
        <p:sp>
          <p:nvSpPr>
            <p:cNvPr id="35" name="Rectangle 25">
              <a:extLst>
                <a:ext uri="{FF2B5EF4-FFF2-40B4-BE49-F238E27FC236}">
                  <a16:creationId xmlns:a16="http://schemas.microsoft.com/office/drawing/2014/main" id="{B001ED6E-0784-416D-BC76-EBF3D9D73D4C}"/>
                </a:ext>
              </a:extLst>
            </p:cNvPr>
            <p:cNvSpPr>
              <a:spLocks noChangeArrowheads="1"/>
            </p:cNvSpPr>
            <p:nvPr/>
          </p:nvSpPr>
          <p:spPr bwMode="auto">
            <a:xfrm>
              <a:off x="584" y="1696"/>
              <a:ext cx="2202"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2000" b="1">
                  <a:latin typeface="Arial" panose="020B0604020202020204" pitchFamily="34" charset="0"/>
                  <a:ea typeface="굴림" panose="020B0600000101010101" pitchFamily="34" charset="-127"/>
                  <a:cs typeface="Times New Roman" panose="02020603050405020304" pitchFamily="18" charset="0"/>
                </a:rPr>
                <a:t>Four computer instructions</a:t>
              </a:r>
            </a:p>
          </p:txBody>
        </p:sp>
        <p:sp>
          <p:nvSpPr>
            <p:cNvPr id="36" name="Rectangle 26">
              <a:extLst>
                <a:ext uri="{FF2B5EF4-FFF2-40B4-BE49-F238E27FC236}">
                  <a16:creationId xmlns:a16="http://schemas.microsoft.com/office/drawing/2014/main" id="{544AE4BE-B329-4D69-ACF5-88D35DB3B58D}"/>
                </a:ext>
              </a:extLst>
            </p:cNvPr>
            <p:cNvSpPr>
              <a:spLocks noChangeArrowheads="1"/>
            </p:cNvSpPr>
            <p:nvPr/>
          </p:nvSpPr>
          <p:spPr bwMode="auto">
            <a:xfrm>
              <a:off x="1039"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a:t>
              </a:r>
            </a:p>
          </p:txBody>
        </p:sp>
        <p:sp>
          <p:nvSpPr>
            <p:cNvPr id="37" name="Rectangle 27">
              <a:extLst>
                <a:ext uri="{FF2B5EF4-FFF2-40B4-BE49-F238E27FC236}">
                  <a16:creationId xmlns:a16="http://schemas.microsoft.com/office/drawing/2014/main" id="{3088E5CE-FE2E-4712-864B-5778E0189D0A}"/>
                </a:ext>
              </a:extLst>
            </p:cNvPr>
            <p:cNvSpPr>
              <a:spLocks noChangeArrowheads="1"/>
            </p:cNvSpPr>
            <p:nvPr/>
          </p:nvSpPr>
          <p:spPr bwMode="auto">
            <a:xfrm>
              <a:off x="980" y="3400"/>
              <a:ext cx="2173" cy="149"/>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8">
              <a:extLst>
                <a:ext uri="{FF2B5EF4-FFF2-40B4-BE49-F238E27FC236}">
                  <a16:creationId xmlns:a16="http://schemas.microsoft.com/office/drawing/2014/main" id="{E3CC7759-A2B5-406D-BC52-1A2E97E7BCAD}"/>
                </a:ext>
              </a:extLst>
            </p:cNvPr>
            <p:cNvSpPr>
              <a:spLocks noChangeShapeType="1"/>
            </p:cNvSpPr>
            <p:nvPr/>
          </p:nvSpPr>
          <p:spPr bwMode="auto">
            <a:xfrm>
              <a:off x="1294"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9">
              <a:extLst>
                <a:ext uri="{FF2B5EF4-FFF2-40B4-BE49-F238E27FC236}">
                  <a16:creationId xmlns:a16="http://schemas.microsoft.com/office/drawing/2014/main" id="{15D832B1-5A78-468F-9C84-072469C97702}"/>
                </a:ext>
              </a:extLst>
            </p:cNvPr>
            <p:cNvSpPr>
              <a:spLocks noChangeShapeType="1"/>
            </p:cNvSpPr>
            <p:nvPr/>
          </p:nvSpPr>
          <p:spPr bwMode="auto">
            <a:xfrm>
              <a:off x="1616"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30">
              <a:extLst>
                <a:ext uri="{FF2B5EF4-FFF2-40B4-BE49-F238E27FC236}">
                  <a16:creationId xmlns:a16="http://schemas.microsoft.com/office/drawing/2014/main" id="{017F16A6-4C13-4697-8364-7E573810E735}"/>
                </a:ext>
              </a:extLst>
            </p:cNvPr>
            <p:cNvSpPr>
              <a:spLocks noChangeShapeType="1"/>
            </p:cNvSpPr>
            <p:nvPr/>
          </p:nvSpPr>
          <p:spPr bwMode="auto">
            <a:xfrm>
              <a:off x="1930"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31">
              <a:extLst>
                <a:ext uri="{FF2B5EF4-FFF2-40B4-BE49-F238E27FC236}">
                  <a16:creationId xmlns:a16="http://schemas.microsoft.com/office/drawing/2014/main" id="{E76F1C73-4EDA-4214-8D4E-A052F02F94FD}"/>
                </a:ext>
              </a:extLst>
            </p:cNvPr>
            <p:cNvSpPr>
              <a:spLocks noChangeShapeType="1"/>
            </p:cNvSpPr>
            <p:nvPr/>
          </p:nvSpPr>
          <p:spPr bwMode="auto">
            <a:xfrm>
              <a:off x="2209"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32">
              <a:extLst>
                <a:ext uri="{FF2B5EF4-FFF2-40B4-BE49-F238E27FC236}">
                  <a16:creationId xmlns:a16="http://schemas.microsoft.com/office/drawing/2014/main" id="{2D80D3CF-2DAB-43F7-B2D6-B1A5281B0A69}"/>
                </a:ext>
              </a:extLst>
            </p:cNvPr>
            <p:cNvSpPr>
              <a:spLocks noChangeShapeType="1"/>
            </p:cNvSpPr>
            <p:nvPr/>
          </p:nvSpPr>
          <p:spPr bwMode="auto">
            <a:xfrm>
              <a:off x="2482" y="3400"/>
              <a:ext cx="0" cy="149"/>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33">
              <a:extLst>
                <a:ext uri="{FF2B5EF4-FFF2-40B4-BE49-F238E27FC236}">
                  <a16:creationId xmlns:a16="http://schemas.microsoft.com/office/drawing/2014/main" id="{EAC8FB41-13A3-4ACF-9157-BFB823AE567A}"/>
                </a:ext>
              </a:extLst>
            </p:cNvPr>
            <p:cNvSpPr>
              <a:spLocks noChangeArrowheads="1"/>
            </p:cNvSpPr>
            <p:nvPr/>
          </p:nvSpPr>
          <p:spPr bwMode="auto">
            <a:xfrm>
              <a:off x="1353"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F2</a:t>
              </a:r>
            </a:p>
          </p:txBody>
        </p:sp>
        <p:sp>
          <p:nvSpPr>
            <p:cNvPr id="44" name="Rectangle 34">
              <a:extLst>
                <a:ext uri="{FF2B5EF4-FFF2-40B4-BE49-F238E27FC236}">
                  <a16:creationId xmlns:a16="http://schemas.microsoft.com/office/drawing/2014/main" id="{96AEBB1A-A3C6-42D5-9C9A-33045D90AF66}"/>
                </a:ext>
              </a:extLst>
            </p:cNvPr>
            <p:cNvSpPr>
              <a:spLocks noChangeArrowheads="1"/>
            </p:cNvSpPr>
            <p:nvPr/>
          </p:nvSpPr>
          <p:spPr bwMode="auto">
            <a:xfrm>
              <a:off x="1668" y="3406"/>
              <a:ext cx="226"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F3</a:t>
              </a:r>
            </a:p>
          </p:txBody>
        </p:sp>
        <p:sp>
          <p:nvSpPr>
            <p:cNvPr id="45" name="Rectangle 35">
              <a:extLst>
                <a:ext uri="{FF2B5EF4-FFF2-40B4-BE49-F238E27FC236}">
                  <a16:creationId xmlns:a16="http://schemas.microsoft.com/office/drawing/2014/main" id="{71AEBE74-101C-4F6F-AA80-947FF819BA0C}"/>
                </a:ext>
              </a:extLst>
            </p:cNvPr>
            <p:cNvSpPr>
              <a:spLocks noChangeArrowheads="1"/>
            </p:cNvSpPr>
            <p:nvPr/>
          </p:nvSpPr>
          <p:spPr bwMode="auto">
            <a:xfrm>
              <a:off x="194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a:t>
              </a:r>
            </a:p>
          </p:txBody>
        </p:sp>
        <p:sp>
          <p:nvSpPr>
            <p:cNvPr id="46" name="Rectangle 36">
              <a:extLst>
                <a:ext uri="{FF2B5EF4-FFF2-40B4-BE49-F238E27FC236}">
                  <a16:creationId xmlns:a16="http://schemas.microsoft.com/office/drawing/2014/main" id="{13AF0623-6220-49BA-B94C-F864C98E704C}"/>
                </a:ext>
              </a:extLst>
            </p:cNvPr>
            <p:cNvSpPr>
              <a:spLocks noChangeArrowheads="1"/>
            </p:cNvSpPr>
            <p:nvPr/>
          </p:nvSpPr>
          <p:spPr bwMode="auto">
            <a:xfrm>
              <a:off x="2226"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a:t>
              </a:r>
            </a:p>
          </p:txBody>
        </p:sp>
        <p:sp>
          <p:nvSpPr>
            <p:cNvPr id="47" name="Rectangle 37">
              <a:extLst>
                <a:ext uri="{FF2B5EF4-FFF2-40B4-BE49-F238E27FC236}">
                  <a16:creationId xmlns:a16="http://schemas.microsoft.com/office/drawing/2014/main" id="{C0F89FB6-DD05-4F8D-9FB5-EE2C833F40BC}"/>
                </a:ext>
              </a:extLst>
            </p:cNvPr>
            <p:cNvSpPr>
              <a:spLocks noChangeArrowheads="1"/>
            </p:cNvSpPr>
            <p:nvPr/>
          </p:nvSpPr>
          <p:spPr bwMode="auto">
            <a:xfrm>
              <a:off x="2660" y="3406"/>
              <a:ext cx="252"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a:t>
              </a:r>
            </a:p>
          </p:txBody>
        </p:sp>
        <p:sp>
          <p:nvSpPr>
            <p:cNvPr id="48" name="Rectangle 38">
              <a:extLst>
                <a:ext uri="{FF2B5EF4-FFF2-40B4-BE49-F238E27FC236}">
                  <a16:creationId xmlns:a16="http://schemas.microsoft.com/office/drawing/2014/main" id="{9A879634-E71A-4DBB-9587-65CB64BDB284}"/>
                </a:ext>
              </a:extLst>
            </p:cNvPr>
            <p:cNvSpPr>
              <a:spLocks noChangeArrowheads="1"/>
            </p:cNvSpPr>
            <p:nvPr/>
          </p:nvSpPr>
          <p:spPr bwMode="auto">
            <a:xfrm>
              <a:off x="1087"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49" name="Rectangle 39">
              <a:extLst>
                <a:ext uri="{FF2B5EF4-FFF2-40B4-BE49-F238E27FC236}">
                  <a16:creationId xmlns:a16="http://schemas.microsoft.com/office/drawing/2014/main" id="{4CFF1C0B-A118-4242-9986-F6AA6A4801F4}"/>
                </a:ext>
              </a:extLst>
            </p:cNvPr>
            <p:cNvSpPr>
              <a:spLocks noChangeArrowheads="1"/>
            </p:cNvSpPr>
            <p:nvPr/>
          </p:nvSpPr>
          <p:spPr bwMode="auto">
            <a:xfrm>
              <a:off x="1401"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0" name="Rectangle 40">
              <a:extLst>
                <a:ext uri="{FF2B5EF4-FFF2-40B4-BE49-F238E27FC236}">
                  <a16:creationId xmlns:a16="http://schemas.microsoft.com/office/drawing/2014/main" id="{29EB19D7-52D2-435D-94EC-BC2DBB9ED0A7}"/>
                </a:ext>
              </a:extLst>
            </p:cNvPr>
            <p:cNvSpPr>
              <a:spLocks noChangeArrowheads="1"/>
            </p:cNvSpPr>
            <p:nvPr/>
          </p:nvSpPr>
          <p:spPr bwMode="auto">
            <a:xfrm>
              <a:off x="1723"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3</a:t>
              </a:r>
            </a:p>
          </p:txBody>
        </p:sp>
        <p:sp>
          <p:nvSpPr>
            <p:cNvPr id="51" name="Rectangle 41">
              <a:extLst>
                <a:ext uri="{FF2B5EF4-FFF2-40B4-BE49-F238E27FC236}">
                  <a16:creationId xmlns:a16="http://schemas.microsoft.com/office/drawing/2014/main" id="{74973CD0-FAC6-42F7-A83C-BCE557D31A1F}"/>
                </a:ext>
              </a:extLst>
            </p:cNvPr>
            <p:cNvSpPr>
              <a:spLocks noChangeArrowheads="1"/>
            </p:cNvSpPr>
            <p:nvPr/>
          </p:nvSpPr>
          <p:spPr bwMode="auto">
            <a:xfrm>
              <a:off x="1996"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2" name="Rectangle 42">
              <a:extLst>
                <a:ext uri="{FF2B5EF4-FFF2-40B4-BE49-F238E27FC236}">
                  <a16:creationId xmlns:a16="http://schemas.microsoft.com/office/drawing/2014/main" id="{CA91104A-08ED-4F04-B9B7-181C0A9C0326}"/>
                </a:ext>
              </a:extLst>
            </p:cNvPr>
            <p:cNvSpPr>
              <a:spLocks noChangeArrowheads="1"/>
            </p:cNvSpPr>
            <p:nvPr/>
          </p:nvSpPr>
          <p:spPr bwMode="auto">
            <a:xfrm>
              <a:off x="227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2</a:t>
              </a:r>
            </a:p>
          </p:txBody>
        </p:sp>
        <p:sp>
          <p:nvSpPr>
            <p:cNvPr id="53" name="Rectangle 43">
              <a:extLst>
                <a:ext uri="{FF2B5EF4-FFF2-40B4-BE49-F238E27FC236}">
                  <a16:creationId xmlns:a16="http://schemas.microsoft.com/office/drawing/2014/main" id="{0C6B0B27-DF1F-4275-BA36-F1BFE405B3BE}"/>
                </a:ext>
              </a:extLst>
            </p:cNvPr>
            <p:cNvSpPr>
              <a:spLocks noChangeArrowheads="1"/>
            </p:cNvSpPr>
            <p:nvPr/>
          </p:nvSpPr>
          <p:spPr bwMode="auto">
            <a:xfrm>
              <a:off x="2715" y="3272"/>
              <a:ext cx="167"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7</a:t>
              </a:r>
            </a:p>
          </p:txBody>
        </p:sp>
        <p:sp>
          <p:nvSpPr>
            <p:cNvPr id="54" name="Rectangle 44">
              <a:extLst>
                <a:ext uri="{FF2B5EF4-FFF2-40B4-BE49-F238E27FC236}">
                  <a16:creationId xmlns:a16="http://schemas.microsoft.com/office/drawing/2014/main" id="{25115F71-B925-46DC-A683-70142BD546A5}"/>
                </a:ext>
              </a:extLst>
            </p:cNvPr>
            <p:cNvSpPr>
              <a:spLocks noChangeArrowheads="1"/>
            </p:cNvSpPr>
            <p:nvPr/>
          </p:nvSpPr>
          <p:spPr bwMode="auto">
            <a:xfrm>
              <a:off x="1855" y="3660"/>
              <a:ext cx="1589"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F1, F2, F3: Microoperation fields</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5" name="Rectangle 45">
              <a:extLst>
                <a:ext uri="{FF2B5EF4-FFF2-40B4-BE49-F238E27FC236}">
                  <a16:creationId xmlns:a16="http://schemas.microsoft.com/office/drawing/2014/main" id="{B0152EAE-28CF-4E0C-9361-75AC44E99015}"/>
                </a:ext>
              </a:extLst>
            </p:cNvPr>
            <p:cNvSpPr>
              <a:spLocks noChangeArrowheads="1"/>
            </p:cNvSpPr>
            <p:nvPr/>
          </p:nvSpPr>
          <p:spPr bwMode="auto">
            <a:xfrm>
              <a:off x="1855" y="3776"/>
              <a:ext cx="1435"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CD: Condition for branching </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6" name="Rectangle 46">
              <a:extLst>
                <a:ext uri="{FF2B5EF4-FFF2-40B4-BE49-F238E27FC236}">
                  <a16:creationId xmlns:a16="http://schemas.microsoft.com/office/drawing/2014/main" id="{E63E6602-9215-47AC-87C5-79EB15EC0961}"/>
                </a:ext>
              </a:extLst>
            </p:cNvPr>
            <p:cNvSpPr>
              <a:spLocks noChangeArrowheads="1"/>
            </p:cNvSpPr>
            <p:nvPr/>
          </p:nvSpPr>
          <p:spPr bwMode="auto">
            <a:xfrm>
              <a:off x="1855" y="3892"/>
              <a:ext cx="866" cy="2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BR: Branch field</a:t>
              </a:r>
            </a:p>
            <a:p>
              <a:pPr eaLnBrk="1" hangingPunct="1">
                <a:lnSpc>
                  <a:spcPct val="90000"/>
                </a:lnSpc>
              </a:pPr>
              <a:endPar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endParaRPr>
            </a:p>
          </p:txBody>
        </p:sp>
        <p:sp>
          <p:nvSpPr>
            <p:cNvPr id="57" name="Rectangle 47">
              <a:extLst>
                <a:ext uri="{FF2B5EF4-FFF2-40B4-BE49-F238E27FC236}">
                  <a16:creationId xmlns:a16="http://schemas.microsoft.com/office/drawing/2014/main" id="{8133F0B5-0665-4BD1-B433-CBE0EB9CC3D2}"/>
                </a:ext>
              </a:extLst>
            </p:cNvPr>
            <p:cNvSpPr>
              <a:spLocks noChangeArrowheads="1"/>
            </p:cNvSpPr>
            <p:nvPr/>
          </p:nvSpPr>
          <p:spPr bwMode="auto">
            <a:xfrm>
              <a:off x="1855" y="4009"/>
              <a:ext cx="919" cy="1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200" b="1">
                  <a:solidFill>
                    <a:srgbClr val="000000"/>
                  </a:solidFill>
                  <a:latin typeface="Arial" panose="020B0604020202020204" pitchFamily="34" charset="0"/>
                  <a:ea typeface="굴림" panose="020B0600000101010101" pitchFamily="34" charset="-127"/>
                  <a:cs typeface="Times New Roman" panose="02020603050405020304" pitchFamily="18" charset="0"/>
                </a:rPr>
                <a:t>AD: Address field</a:t>
              </a:r>
            </a:p>
          </p:txBody>
        </p:sp>
        <p:sp>
          <p:nvSpPr>
            <p:cNvPr id="58" name="Line 48">
              <a:extLst>
                <a:ext uri="{FF2B5EF4-FFF2-40B4-BE49-F238E27FC236}">
                  <a16:creationId xmlns:a16="http://schemas.microsoft.com/office/drawing/2014/main" id="{DE624B38-A885-4660-8E49-E84753D92A5D}"/>
                </a:ext>
              </a:extLst>
            </p:cNvPr>
            <p:cNvSpPr>
              <a:spLocks noChangeShapeType="1"/>
            </p:cNvSpPr>
            <p:nvPr/>
          </p:nvSpPr>
          <p:spPr bwMode="auto">
            <a:xfrm>
              <a:off x="1205" y="1356"/>
              <a:ext cx="0" cy="15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0133195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95</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804CB43A-D2E4-4F85-950B-BEF2CC3CEAF0}"/>
              </a:ext>
            </a:extLst>
          </p:cNvPr>
          <p:cNvGrpSpPr>
            <a:grpSpLocks/>
          </p:cNvGrpSpPr>
          <p:nvPr/>
        </p:nvGrpSpPr>
        <p:grpSpPr bwMode="auto">
          <a:xfrm>
            <a:off x="1643063" y="1674480"/>
            <a:ext cx="2776537" cy="2106612"/>
            <a:chOff x="374" y="661"/>
            <a:chExt cx="1749" cy="1327"/>
          </a:xfrm>
        </p:grpSpPr>
        <p:sp>
          <p:nvSpPr>
            <p:cNvPr id="14" name="Rectangle 4">
              <a:extLst>
                <a:ext uri="{FF2B5EF4-FFF2-40B4-BE49-F238E27FC236}">
                  <a16:creationId xmlns:a16="http://schemas.microsoft.com/office/drawing/2014/main" id="{DE8B4790-B53A-461F-99C6-CB56FF15E9FC}"/>
                </a:ext>
              </a:extLst>
            </p:cNvPr>
            <p:cNvSpPr>
              <a:spLocks noChangeArrowheads="1"/>
            </p:cNvSpPr>
            <p:nvPr/>
          </p:nvSpPr>
          <p:spPr bwMode="auto">
            <a:xfrm>
              <a:off x="397" y="661"/>
              <a:ext cx="1726"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F1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ADD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	CLRAC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+ 1	INCAC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DRTAC</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DR(0-10)	DRTAR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PCTAR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M[AR]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WRITE</a:t>
              </a:r>
            </a:p>
          </p:txBody>
        </p:sp>
        <p:grpSp>
          <p:nvGrpSpPr>
            <p:cNvPr id="15" name="Group 5">
              <a:extLst>
                <a:ext uri="{FF2B5EF4-FFF2-40B4-BE49-F238E27FC236}">
                  <a16:creationId xmlns:a16="http://schemas.microsoft.com/office/drawing/2014/main" id="{0AD881C2-F969-4E5A-8EF6-C827ECD3352F}"/>
                </a:ext>
              </a:extLst>
            </p:cNvPr>
            <p:cNvGrpSpPr>
              <a:grpSpLocks/>
            </p:cNvGrpSpPr>
            <p:nvPr/>
          </p:nvGrpSpPr>
          <p:grpSpPr bwMode="auto">
            <a:xfrm>
              <a:off x="374" y="665"/>
              <a:ext cx="1594" cy="1323"/>
              <a:chOff x="374" y="665"/>
              <a:chExt cx="1594" cy="1323"/>
            </a:xfrm>
          </p:grpSpPr>
          <p:sp>
            <p:nvSpPr>
              <p:cNvPr id="16" name="Rectangle 6">
                <a:extLst>
                  <a:ext uri="{FF2B5EF4-FFF2-40B4-BE49-F238E27FC236}">
                    <a16:creationId xmlns:a16="http://schemas.microsoft.com/office/drawing/2014/main" id="{8CBABD0E-8E95-4A8C-A9FF-B15C6A58F18C}"/>
                  </a:ext>
                </a:extLst>
              </p:cNvPr>
              <p:cNvSpPr>
                <a:spLocks noChangeArrowheads="1"/>
              </p:cNvSpPr>
              <p:nvPr/>
            </p:nvSpPr>
            <p:spPr bwMode="auto">
              <a:xfrm>
                <a:off x="374"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CC0D722A-7E44-4906-945F-D1AE28EE9D55}"/>
                  </a:ext>
                </a:extLst>
              </p:cNvPr>
              <p:cNvSpPr>
                <a:spLocks noChangeShapeType="1"/>
              </p:cNvSpPr>
              <p:nvPr/>
            </p:nvSpPr>
            <p:spPr bwMode="auto">
              <a:xfrm>
                <a:off x="379"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CCED6C82-9295-46FB-8464-66E1227F9A1F}"/>
                  </a:ext>
                </a:extLst>
              </p:cNvPr>
              <p:cNvSpPr>
                <a:spLocks noChangeShapeType="1"/>
              </p:cNvSpPr>
              <p:nvPr/>
            </p:nvSpPr>
            <p:spPr bwMode="auto">
              <a:xfrm>
                <a:off x="653"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9" name="Group 9">
            <a:extLst>
              <a:ext uri="{FF2B5EF4-FFF2-40B4-BE49-F238E27FC236}">
                <a16:creationId xmlns:a16="http://schemas.microsoft.com/office/drawing/2014/main" id="{A7AA7502-5B8A-4A84-ADC8-C2F9CC3E785E}"/>
              </a:ext>
            </a:extLst>
          </p:cNvPr>
          <p:cNvGrpSpPr>
            <a:grpSpLocks/>
          </p:cNvGrpSpPr>
          <p:nvPr/>
        </p:nvGrpSpPr>
        <p:grpSpPr bwMode="auto">
          <a:xfrm>
            <a:off x="5300663" y="1674480"/>
            <a:ext cx="3640137" cy="2108200"/>
            <a:chOff x="2858" y="660"/>
            <a:chExt cx="2293" cy="1328"/>
          </a:xfrm>
        </p:grpSpPr>
        <p:sp>
          <p:nvSpPr>
            <p:cNvPr id="20" name="Rectangle 10">
              <a:extLst>
                <a:ext uri="{FF2B5EF4-FFF2-40B4-BE49-F238E27FC236}">
                  <a16:creationId xmlns:a16="http://schemas.microsoft.com/office/drawing/2014/main" id="{99C44262-AD91-4EAF-90A2-5636501FAC6F}"/>
                </a:ext>
              </a:extLst>
            </p:cNvPr>
            <p:cNvSpPr>
              <a:spLocks noChangeArrowheads="1"/>
            </p:cNvSpPr>
            <p:nvPr/>
          </p:nvSpPr>
          <p:spPr bwMode="auto">
            <a:xfrm>
              <a:off x="2880" y="660"/>
              <a:ext cx="2271" cy="1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826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826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826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826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826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82600" algn="l"/>
                  <a:tab pos="1714500" algn="l"/>
                </a:tabLst>
                <a:defRPr sz="2400">
                  <a:solidFill>
                    <a:schemeClr val="tx1"/>
                  </a:solidFill>
                  <a:latin typeface="Times New Roman" panose="02020603050405020304" pitchFamily="18" charset="0"/>
                </a:defRPr>
              </a:lvl9pPr>
            </a:lstStyle>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F2	Microoperation	Symbol</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000	None	NOP</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 DR	SUB</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OR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AND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M[AR]	READ</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101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AC	ACTDR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110	DR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 + 1	INCDR</a:t>
              </a:r>
            </a:p>
            <a:p>
              <a:pPr>
                <a:lnSpc>
                  <a:spcPct val="121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111	DR(0-10)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PC	PCTDR</a:t>
              </a:r>
            </a:p>
          </p:txBody>
        </p:sp>
        <p:sp>
          <p:nvSpPr>
            <p:cNvPr id="21" name="Rectangle 11">
              <a:extLst>
                <a:ext uri="{FF2B5EF4-FFF2-40B4-BE49-F238E27FC236}">
                  <a16:creationId xmlns:a16="http://schemas.microsoft.com/office/drawing/2014/main" id="{04C437E3-EF2C-4EE3-B339-424FD86F9FC9}"/>
                </a:ext>
              </a:extLst>
            </p:cNvPr>
            <p:cNvSpPr>
              <a:spLocks noChangeArrowheads="1"/>
            </p:cNvSpPr>
            <p:nvPr/>
          </p:nvSpPr>
          <p:spPr bwMode="auto">
            <a:xfrm>
              <a:off x="2858" y="665"/>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FF1A6E6B-B0E5-4FD1-9FCF-B6F9F54BFB8F}"/>
                </a:ext>
              </a:extLst>
            </p:cNvPr>
            <p:cNvSpPr>
              <a:spLocks noChangeShapeType="1"/>
            </p:cNvSpPr>
            <p:nvPr/>
          </p:nvSpPr>
          <p:spPr bwMode="auto">
            <a:xfrm>
              <a:off x="2863" y="814"/>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C7AA2E15-8E48-44E3-98CF-733C1BEF8E6A}"/>
                </a:ext>
              </a:extLst>
            </p:cNvPr>
            <p:cNvSpPr>
              <a:spLocks noChangeShapeType="1"/>
            </p:cNvSpPr>
            <p:nvPr/>
          </p:nvSpPr>
          <p:spPr bwMode="auto">
            <a:xfrm>
              <a:off x="3137" y="665"/>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14">
            <a:extLst>
              <a:ext uri="{FF2B5EF4-FFF2-40B4-BE49-F238E27FC236}">
                <a16:creationId xmlns:a16="http://schemas.microsoft.com/office/drawing/2014/main" id="{883F06ED-A5C3-464A-864F-C5599E3183C3}"/>
              </a:ext>
            </a:extLst>
          </p:cNvPr>
          <p:cNvGrpSpPr>
            <a:grpSpLocks/>
          </p:cNvGrpSpPr>
          <p:nvPr/>
        </p:nvGrpSpPr>
        <p:grpSpPr bwMode="auto">
          <a:xfrm>
            <a:off x="3581400" y="4158917"/>
            <a:ext cx="4108450" cy="2100263"/>
            <a:chOff x="1430" y="2411"/>
            <a:chExt cx="2588" cy="1323"/>
          </a:xfrm>
        </p:grpSpPr>
        <p:sp>
          <p:nvSpPr>
            <p:cNvPr id="25" name="Rectangle 15">
              <a:extLst>
                <a:ext uri="{FF2B5EF4-FFF2-40B4-BE49-F238E27FC236}">
                  <a16:creationId xmlns:a16="http://schemas.microsoft.com/office/drawing/2014/main" id="{A3B40A71-905D-4527-BF03-E1F5F277373D}"/>
                </a:ext>
              </a:extLst>
            </p:cNvPr>
            <p:cNvSpPr>
              <a:spLocks noChangeArrowheads="1"/>
            </p:cNvSpPr>
            <p:nvPr/>
          </p:nvSpPr>
          <p:spPr bwMode="auto">
            <a:xfrm>
              <a:off x="1459" y="2412"/>
              <a:ext cx="2559" cy="1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469900" algn="l"/>
                  <a:tab pos="1714500" algn="l"/>
                </a:tabLst>
                <a:defRPr sz="2400">
                  <a:solidFill>
                    <a:schemeClr val="tx1"/>
                  </a:solidFill>
                  <a:latin typeface="Times New Roman" panose="02020603050405020304" pitchFamily="18" charset="0"/>
                </a:defRPr>
              </a:lvl1pPr>
              <a:lvl2pPr marL="952500" indent="-381000" defTabSz="152400" eaLnBrk="0" hangingPunct="0">
                <a:tabLst>
                  <a:tab pos="469900" algn="l"/>
                  <a:tab pos="1714500" algn="l"/>
                </a:tabLst>
                <a:defRPr sz="2400">
                  <a:solidFill>
                    <a:schemeClr val="tx1"/>
                  </a:solidFill>
                  <a:latin typeface="Times New Roman" panose="02020603050405020304" pitchFamily="18" charset="0"/>
                </a:defRPr>
              </a:lvl2pPr>
              <a:lvl3pPr marL="1524000" indent="-381000" defTabSz="152400" eaLnBrk="0" hangingPunct="0">
                <a:tabLst>
                  <a:tab pos="469900" algn="l"/>
                  <a:tab pos="1714500" algn="l"/>
                </a:tabLst>
                <a:defRPr sz="2400">
                  <a:solidFill>
                    <a:schemeClr val="tx1"/>
                  </a:solidFill>
                  <a:latin typeface="Times New Roman" panose="02020603050405020304" pitchFamily="18" charset="0"/>
                </a:defRPr>
              </a:lvl3pPr>
              <a:lvl4pPr marL="2095500" indent="-381000" defTabSz="152400" eaLnBrk="0" hangingPunct="0">
                <a:tabLst>
                  <a:tab pos="469900" algn="l"/>
                  <a:tab pos="1714500" algn="l"/>
                </a:tabLst>
                <a:defRPr sz="2400">
                  <a:solidFill>
                    <a:schemeClr val="tx1"/>
                  </a:solidFill>
                  <a:latin typeface="Times New Roman" panose="02020603050405020304" pitchFamily="18" charset="0"/>
                </a:defRPr>
              </a:lvl4pPr>
              <a:lvl5pPr marL="2667000" indent="-381000" defTabSz="152400" eaLnBrk="0" hangingPunct="0">
                <a:tabLst>
                  <a:tab pos="469900" algn="l"/>
                  <a:tab pos="17145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469900" algn="l"/>
                  <a:tab pos="1714500" algn="l"/>
                </a:tabLst>
                <a:defRPr sz="2400">
                  <a:solidFill>
                    <a:schemeClr val="tx1"/>
                  </a:solidFill>
                  <a:latin typeface="Times New Roman" panose="02020603050405020304" pitchFamily="18" charset="0"/>
                </a:defRPr>
              </a:lvl9pPr>
            </a:lstStyle>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F3	Microoperation	Symbol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000	None	NOP</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001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DR	XOR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AC’	COM</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011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shl AC	SHL</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	AC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shr AC	SHR</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101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PC + 1	INCPC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110	PC </a:t>
              </a:r>
              <a:r>
                <a:rPr kumimoji="1" lang="en-US" altLang="ko-KR" sz="1200" b="1">
                  <a:latin typeface="Symbol" panose="05050102010706020507" pitchFamily="18" charset="2"/>
                  <a:ea typeface="굴림" panose="020B0600000101010101" pitchFamily="34" charset="-127"/>
                  <a:cs typeface="Times New Roman" panose="02020603050405020304" pitchFamily="18" charset="0"/>
                </a:rPr>
                <a:t></a:t>
              </a:r>
              <a:r>
                <a:rPr kumimoji="1" lang="en-US" altLang="ko-KR" sz="1200" b="1">
                  <a:latin typeface="Arial" panose="020B0604020202020204" pitchFamily="34" charset="0"/>
                  <a:ea typeface="굴림" panose="020B0600000101010101" pitchFamily="34" charset="-127"/>
                  <a:cs typeface="Times New Roman" panose="02020603050405020304" pitchFamily="18" charset="0"/>
                </a:rPr>
                <a:t> AR	ARTPC</a:t>
              </a:r>
            </a:p>
            <a:p>
              <a:pPr>
                <a:lnSpc>
                  <a:spcPct val="118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111	Reserved</a:t>
              </a:r>
            </a:p>
          </p:txBody>
        </p:sp>
        <p:grpSp>
          <p:nvGrpSpPr>
            <p:cNvPr id="26" name="Group 16">
              <a:extLst>
                <a:ext uri="{FF2B5EF4-FFF2-40B4-BE49-F238E27FC236}">
                  <a16:creationId xmlns:a16="http://schemas.microsoft.com/office/drawing/2014/main" id="{706F6629-BC4C-4C35-8092-82F7F2CB9BD1}"/>
                </a:ext>
              </a:extLst>
            </p:cNvPr>
            <p:cNvGrpSpPr>
              <a:grpSpLocks/>
            </p:cNvGrpSpPr>
            <p:nvPr/>
          </p:nvGrpSpPr>
          <p:grpSpPr bwMode="auto">
            <a:xfrm>
              <a:off x="1430" y="2411"/>
              <a:ext cx="1594" cy="1323"/>
              <a:chOff x="1430" y="2411"/>
              <a:chExt cx="1594" cy="1323"/>
            </a:xfrm>
          </p:grpSpPr>
          <p:sp>
            <p:nvSpPr>
              <p:cNvPr id="27" name="Rectangle 17">
                <a:extLst>
                  <a:ext uri="{FF2B5EF4-FFF2-40B4-BE49-F238E27FC236}">
                    <a16:creationId xmlns:a16="http://schemas.microsoft.com/office/drawing/2014/main" id="{89E35208-D5B2-459A-A029-C1C5387C62A4}"/>
                  </a:ext>
                </a:extLst>
              </p:cNvPr>
              <p:cNvSpPr>
                <a:spLocks noChangeArrowheads="1"/>
              </p:cNvSpPr>
              <p:nvPr/>
            </p:nvSpPr>
            <p:spPr bwMode="auto">
              <a:xfrm>
                <a:off x="1430" y="2411"/>
                <a:ext cx="1589" cy="131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8">
                <a:extLst>
                  <a:ext uri="{FF2B5EF4-FFF2-40B4-BE49-F238E27FC236}">
                    <a16:creationId xmlns:a16="http://schemas.microsoft.com/office/drawing/2014/main" id="{CA96F286-2C3A-4728-AEB1-A07732E03A2C}"/>
                  </a:ext>
                </a:extLst>
              </p:cNvPr>
              <p:cNvSpPr>
                <a:spLocks noChangeShapeType="1"/>
              </p:cNvSpPr>
              <p:nvPr/>
            </p:nvSpPr>
            <p:spPr bwMode="auto">
              <a:xfrm>
                <a:off x="1435" y="2560"/>
                <a:ext cx="158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9">
                <a:extLst>
                  <a:ext uri="{FF2B5EF4-FFF2-40B4-BE49-F238E27FC236}">
                    <a16:creationId xmlns:a16="http://schemas.microsoft.com/office/drawing/2014/main" id="{9FCCD259-633C-4147-8EBE-B02950284F34}"/>
                  </a:ext>
                </a:extLst>
              </p:cNvPr>
              <p:cNvSpPr>
                <a:spLocks noChangeShapeType="1"/>
              </p:cNvSpPr>
              <p:nvPr/>
            </p:nvSpPr>
            <p:spPr bwMode="auto">
              <a:xfrm>
                <a:off x="1709" y="2411"/>
                <a:ext cx="0" cy="13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extLst>
      <p:ext uri="{BB962C8B-B14F-4D97-AF65-F5344CB8AC3E}">
        <p14:creationId xmlns:p14="http://schemas.microsoft.com/office/powerpoint/2010/main" val="2470827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96</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609600" y="438198"/>
            <a:ext cx="8805333" cy="1083733"/>
          </a:xfrm>
        </p:spPr>
        <p:txBody>
          <a:bodyPr>
            <a:normAutofit/>
          </a:bodyPr>
          <a:lstStyle/>
          <a:p>
            <a:r>
              <a:rPr lang="en-US" altLang="en-US" dirty="0"/>
              <a:t>Microinstruction Fields</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grpSp>
        <p:nvGrpSpPr>
          <p:cNvPr id="11" name="Group 3">
            <a:extLst>
              <a:ext uri="{FF2B5EF4-FFF2-40B4-BE49-F238E27FC236}">
                <a16:creationId xmlns:a16="http://schemas.microsoft.com/office/drawing/2014/main" id="{08F765BE-5F79-46DB-9A65-91D65DB74342}"/>
              </a:ext>
            </a:extLst>
          </p:cNvPr>
          <p:cNvGrpSpPr>
            <a:grpSpLocks/>
          </p:cNvGrpSpPr>
          <p:nvPr/>
        </p:nvGrpSpPr>
        <p:grpSpPr bwMode="auto">
          <a:xfrm>
            <a:off x="2287588" y="2312988"/>
            <a:ext cx="4235450" cy="1031875"/>
            <a:chOff x="1063" y="1030"/>
            <a:chExt cx="3700" cy="467"/>
          </a:xfrm>
        </p:grpSpPr>
        <p:sp>
          <p:nvSpPr>
            <p:cNvPr id="14" name="Rectangle 4">
              <a:extLst>
                <a:ext uri="{FF2B5EF4-FFF2-40B4-BE49-F238E27FC236}">
                  <a16:creationId xmlns:a16="http://schemas.microsoft.com/office/drawing/2014/main" id="{55711A79-58F8-41D7-8FFD-BE281A807B99}"/>
                </a:ext>
              </a:extLst>
            </p:cNvPr>
            <p:cNvSpPr>
              <a:spLocks noChangeArrowheads="1"/>
            </p:cNvSpPr>
            <p:nvPr/>
          </p:nvSpPr>
          <p:spPr bwMode="auto">
            <a:xfrm>
              <a:off x="1063" y="1030"/>
              <a:ext cx="3700" cy="4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eaLnBrk="0" hangingPunct="0">
                <a:tabLst>
                  <a:tab pos="546100" algn="l"/>
                  <a:tab pos="1727200" algn="l"/>
                  <a:tab pos="2311400" algn="l"/>
                </a:tabLst>
                <a:defRPr sz="2400">
                  <a:solidFill>
                    <a:schemeClr val="tx1"/>
                  </a:solidFill>
                  <a:latin typeface="Times New Roman" panose="02020603050405020304" pitchFamily="18" charset="0"/>
                </a:defRPr>
              </a:lvl1pPr>
              <a:lvl2pPr marL="952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2pPr>
              <a:lvl3pPr marL="1524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3pPr>
              <a:lvl4pPr marL="20955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4pPr>
              <a:lvl5pPr marL="2667000" indent="-381000" defTabSz="152400" eaLnBrk="0" hangingPunct="0">
                <a:tabLst>
                  <a:tab pos="546100" algn="l"/>
                  <a:tab pos="1727200" algn="l"/>
                  <a:tab pos="2311400" algn="l"/>
                </a:tabLst>
                <a:defRPr sz="2400">
                  <a:solidFill>
                    <a:schemeClr val="tx1"/>
                  </a:solidFill>
                  <a:latin typeface="Times New Roman" panose="02020603050405020304" pitchFamily="18" charset="0"/>
                </a:defRPr>
              </a:lvl5pPr>
              <a:lvl6pPr marL="31242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6pPr>
              <a:lvl7pPr marL="35814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7pPr>
              <a:lvl8pPr marL="40386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8pPr>
              <a:lvl9pPr marL="4495800" indent="-381000" defTabSz="152400" eaLnBrk="0" fontAlgn="base" hangingPunct="0">
                <a:spcBef>
                  <a:spcPct val="0"/>
                </a:spcBef>
                <a:spcAft>
                  <a:spcPct val="0"/>
                </a:spcAft>
                <a:tabLst>
                  <a:tab pos="546100" algn="l"/>
                  <a:tab pos="1727200" algn="l"/>
                  <a:tab pos="2311400" algn="l"/>
                </a:tabLst>
                <a:defRPr sz="2400">
                  <a:solidFill>
                    <a:schemeClr val="tx1"/>
                  </a:solidFill>
                  <a:latin typeface="Times New Roman" panose="02020603050405020304" pitchFamily="18" charset="0"/>
                </a:defRPr>
              </a:lvl9pPr>
            </a:lstStyle>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CD	Condition      Symbol	    Comments</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Always = 1	U	Unconditional branch</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DR(15)	 I	Indirect address bit</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AC(15)	S	Sign bit of AC</a:t>
              </a:r>
            </a:p>
            <a:p>
              <a:pPr>
                <a:lnSpc>
                  <a:spcPct val="99000"/>
                </a:lnSpc>
                <a:spcBef>
                  <a:spcPct val="10000"/>
                </a:spcBef>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AC = 0	Z	Zero value in AC</a:t>
              </a:r>
            </a:p>
          </p:txBody>
        </p:sp>
        <p:sp>
          <p:nvSpPr>
            <p:cNvPr id="15" name="Rectangle 5">
              <a:extLst>
                <a:ext uri="{FF2B5EF4-FFF2-40B4-BE49-F238E27FC236}">
                  <a16:creationId xmlns:a16="http://schemas.microsoft.com/office/drawing/2014/main" id="{B6C680BC-278D-4180-BE00-6AF7E4FD7592}"/>
                </a:ext>
              </a:extLst>
            </p:cNvPr>
            <p:cNvSpPr>
              <a:spLocks noChangeArrowheads="1"/>
            </p:cNvSpPr>
            <p:nvPr/>
          </p:nvSpPr>
          <p:spPr bwMode="auto">
            <a:xfrm>
              <a:off x="1063" y="1036"/>
              <a:ext cx="3656" cy="4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6">
              <a:extLst>
                <a:ext uri="{FF2B5EF4-FFF2-40B4-BE49-F238E27FC236}">
                  <a16:creationId xmlns:a16="http://schemas.microsoft.com/office/drawing/2014/main" id="{41F63788-A6A8-4CD4-B86F-3ACF3777D93D}"/>
                </a:ext>
              </a:extLst>
            </p:cNvPr>
            <p:cNvSpPr>
              <a:spLocks noChangeShapeType="1"/>
            </p:cNvSpPr>
            <p:nvPr/>
          </p:nvSpPr>
          <p:spPr bwMode="auto">
            <a:xfrm>
              <a:off x="148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7">
              <a:extLst>
                <a:ext uri="{FF2B5EF4-FFF2-40B4-BE49-F238E27FC236}">
                  <a16:creationId xmlns:a16="http://schemas.microsoft.com/office/drawing/2014/main" id="{0F4C163E-4DF9-44FB-8202-4F8AD5C214B7}"/>
                </a:ext>
              </a:extLst>
            </p:cNvPr>
            <p:cNvSpPr>
              <a:spLocks noChangeShapeType="1"/>
            </p:cNvSpPr>
            <p:nvPr/>
          </p:nvSpPr>
          <p:spPr bwMode="auto">
            <a:xfrm>
              <a:off x="2393"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8">
              <a:extLst>
                <a:ext uri="{FF2B5EF4-FFF2-40B4-BE49-F238E27FC236}">
                  <a16:creationId xmlns:a16="http://schemas.microsoft.com/office/drawing/2014/main" id="{F7850D6E-45F1-4244-BAA4-ED7FE150C778}"/>
                </a:ext>
              </a:extLst>
            </p:cNvPr>
            <p:cNvSpPr>
              <a:spLocks noChangeShapeType="1"/>
            </p:cNvSpPr>
            <p:nvPr/>
          </p:nvSpPr>
          <p:spPr bwMode="auto">
            <a:xfrm>
              <a:off x="3024" y="1036"/>
              <a:ext cx="0" cy="4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9">
              <a:extLst>
                <a:ext uri="{FF2B5EF4-FFF2-40B4-BE49-F238E27FC236}">
                  <a16:creationId xmlns:a16="http://schemas.microsoft.com/office/drawing/2014/main" id="{3F2CB68D-7F82-4DB7-B734-98984606C1A4}"/>
                </a:ext>
              </a:extLst>
            </p:cNvPr>
            <p:cNvSpPr>
              <a:spLocks noChangeShapeType="1"/>
            </p:cNvSpPr>
            <p:nvPr/>
          </p:nvSpPr>
          <p:spPr bwMode="auto">
            <a:xfrm>
              <a:off x="1063" y="1130"/>
              <a:ext cx="36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 name="Group 10">
            <a:extLst>
              <a:ext uri="{FF2B5EF4-FFF2-40B4-BE49-F238E27FC236}">
                <a16:creationId xmlns:a16="http://schemas.microsoft.com/office/drawing/2014/main" id="{8B9F75B8-EBD0-46F5-BEB0-EA6BFBAF4D29}"/>
              </a:ext>
            </a:extLst>
          </p:cNvPr>
          <p:cNvGrpSpPr>
            <a:grpSpLocks/>
          </p:cNvGrpSpPr>
          <p:nvPr/>
        </p:nvGrpSpPr>
        <p:grpSpPr bwMode="auto">
          <a:xfrm>
            <a:off x="1455738" y="4048125"/>
            <a:ext cx="5346700" cy="1843088"/>
            <a:chOff x="514" y="1809"/>
            <a:chExt cx="4532" cy="802"/>
          </a:xfrm>
        </p:grpSpPr>
        <p:sp>
          <p:nvSpPr>
            <p:cNvPr id="21" name="Rectangle 11">
              <a:extLst>
                <a:ext uri="{FF2B5EF4-FFF2-40B4-BE49-F238E27FC236}">
                  <a16:creationId xmlns:a16="http://schemas.microsoft.com/office/drawing/2014/main" id="{86863067-CF5A-4087-83BD-49C8690C7A0F}"/>
                </a:ext>
              </a:extLst>
            </p:cNvPr>
            <p:cNvSpPr>
              <a:spLocks noChangeArrowheads="1"/>
            </p:cNvSpPr>
            <p:nvPr/>
          </p:nvSpPr>
          <p:spPr bwMode="auto">
            <a:xfrm>
              <a:off x="1008" y="1828"/>
              <a:ext cx="4021" cy="70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2">
              <a:extLst>
                <a:ext uri="{FF2B5EF4-FFF2-40B4-BE49-F238E27FC236}">
                  <a16:creationId xmlns:a16="http://schemas.microsoft.com/office/drawing/2014/main" id="{B7950926-612D-45D8-A354-DCE32A89F50E}"/>
                </a:ext>
              </a:extLst>
            </p:cNvPr>
            <p:cNvSpPr>
              <a:spLocks noChangeShapeType="1"/>
            </p:cNvSpPr>
            <p:nvPr/>
          </p:nvSpPr>
          <p:spPr bwMode="auto">
            <a:xfrm>
              <a:off x="1429"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86F1E08E-418D-4EE1-8045-E6A900772647}"/>
                </a:ext>
              </a:extLst>
            </p:cNvPr>
            <p:cNvSpPr>
              <a:spLocks noChangeShapeType="1"/>
            </p:cNvSpPr>
            <p:nvPr/>
          </p:nvSpPr>
          <p:spPr bwMode="auto">
            <a:xfrm>
              <a:off x="2116" y="1828"/>
              <a:ext cx="0" cy="7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14">
              <a:extLst>
                <a:ext uri="{FF2B5EF4-FFF2-40B4-BE49-F238E27FC236}">
                  <a16:creationId xmlns:a16="http://schemas.microsoft.com/office/drawing/2014/main" id="{7BCA538D-6392-4472-A9BE-2E33B201F8D2}"/>
                </a:ext>
              </a:extLst>
            </p:cNvPr>
            <p:cNvSpPr>
              <a:spLocks noChangeShapeType="1"/>
            </p:cNvSpPr>
            <p:nvPr/>
          </p:nvSpPr>
          <p:spPr bwMode="auto">
            <a:xfrm>
              <a:off x="1025" y="1930"/>
              <a:ext cx="402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80891A30-B7FD-46EC-A0F4-EA55C8286976}"/>
                </a:ext>
              </a:extLst>
            </p:cNvPr>
            <p:cNvSpPr>
              <a:spLocks noChangeArrowheads="1"/>
            </p:cNvSpPr>
            <p:nvPr/>
          </p:nvSpPr>
          <p:spPr bwMode="auto">
            <a:xfrm>
              <a:off x="514" y="1809"/>
              <a:ext cx="4424" cy="8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BR        Symbol	              Function</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00	           JMP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01	           CALL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AD, SBR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1</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CAR + 1 if condition = 0</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10	            RET        CAR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SBR (Return from subroutine)</a:t>
              </a:r>
            </a:p>
            <a:p>
              <a:pPr lvl="1">
                <a:lnSpc>
                  <a:spcPct val="124000"/>
                </a:lnSpc>
              </a:pP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11	            MAP       CAR(2-5)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Arial" panose="020B0604020202020204" pitchFamily="34" charset="0"/>
                  <a:ea typeface="굴림" panose="020B0600000101010101" pitchFamily="34" charset="-127"/>
                  <a:cs typeface="Times New Roman" panose="02020603050405020304" pitchFamily="18" charset="0"/>
                </a:rPr>
                <a:t> 0</a:t>
              </a:r>
            </a:p>
            <a:p>
              <a:pPr latinLnBrk="1">
                <a:lnSpc>
                  <a:spcPct val="90000"/>
                </a:lnSpc>
              </a:pPr>
              <a:endParaRPr kumimoji="1" lang="en-US" altLang="ko-KR" sz="1200" b="1" dirty="0">
                <a:latin typeface="Arial" panose="020B0604020202020204" pitchFamily="34" charset="0"/>
                <a:ea typeface="굴림" panose="020B0600000101010101" pitchFamily="34" charset="-127"/>
                <a:cs typeface="Times New Roman" panose="02020603050405020304" pitchFamily="18" charset="0"/>
              </a:endParaRPr>
            </a:p>
          </p:txBody>
        </p:sp>
      </p:grpSp>
    </p:spTree>
    <p:extLst>
      <p:ext uri="{BB962C8B-B14F-4D97-AF65-F5344CB8AC3E}">
        <p14:creationId xmlns:p14="http://schemas.microsoft.com/office/powerpoint/2010/main" val="28362007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97</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259302" y="414134"/>
            <a:ext cx="8805333" cy="1083733"/>
          </a:xfrm>
        </p:spPr>
        <p:txBody>
          <a:bodyPr>
            <a:normAutofit/>
          </a:bodyPr>
          <a:lstStyle/>
          <a:p>
            <a:r>
              <a:rPr lang="en-US" altLang="en-US" dirty="0"/>
              <a:t>Symbolic Microinstruction</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5" name="Rectangle 3">
            <a:extLst>
              <a:ext uri="{FF2B5EF4-FFF2-40B4-BE49-F238E27FC236}">
                <a16:creationId xmlns:a16="http://schemas.microsoft.com/office/drawing/2014/main" id="{B511C203-07AD-42F8-82B2-4320C45528AD}"/>
              </a:ext>
            </a:extLst>
          </p:cNvPr>
          <p:cNvSpPr>
            <a:spLocks noChangeArrowheads="1"/>
          </p:cNvSpPr>
          <p:nvPr/>
        </p:nvSpPr>
        <p:spPr bwMode="auto">
          <a:xfrm>
            <a:off x="1206500" y="1633537"/>
            <a:ext cx="7708900" cy="4611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1800" b="1" dirty="0">
                <a:latin typeface="Arial" panose="020B0604020202020204" pitchFamily="34" charset="0"/>
                <a:ea typeface="굴림" panose="020B0600000101010101" pitchFamily="34" charset="-127"/>
                <a:cs typeface="Times New Roman" panose="02020603050405020304" pitchFamily="18" charset="0"/>
              </a:rPr>
              <a:t> </a:t>
            </a:r>
            <a:r>
              <a:rPr kumimoji="1" lang="en-US" altLang="ko-KR" sz="2000" b="1" dirty="0">
                <a:latin typeface="Arial" panose="020B0604020202020204" pitchFamily="34" charset="0"/>
                <a:ea typeface="굴림" panose="020B0600000101010101" pitchFamily="34" charset="-127"/>
                <a:cs typeface="Arial" panose="020B0604020202020204" pitchFamily="34" charset="0"/>
              </a:rPr>
              <a:t>Sample Format	Label:       Micro-ops 	CD 	BR	 AD</a:t>
            </a: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pPr>
            <a:endParaRPr kumimoji="1" lang="en-US" altLang="ko-KR" sz="1600" dirty="0">
              <a:ea typeface="굴림" panose="020B0600000101010101" pitchFamily="34" charset="-127"/>
              <a:cs typeface="Times New Roman" panose="02020603050405020304" pitchFamily="18" charset="0"/>
            </a:endParaRPr>
          </a:p>
          <a:p>
            <a:pPr>
              <a:lnSpc>
                <a:spcPct val="90000"/>
              </a:lnSpc>
              <a:buClr>
                <a:schemeClr val="accent1"/>
              </a:buClr>
              <a:buFont typeface="Wingdings" panose="05000000000000000000" pitchFamily="2" charset="2"/>
              <a:buChar char="§"/>
            </a:pPr>
            <a:r>
              <a:rPr kumimoji="1" lang="en-US" altLang="ko-KR" sz="2000" dirty="0">
                <a:ea typeface="굴림" panose="020B0600000101010101" pitchFamily="34" charset="-127"/>
                <a:cs typeface="Times New Roman" panose="02020603050405020304" pitchFamily="18" charset="0"/>
              </a:rPr>
              <a:t> </a:t>
            </a:r>
            <a:r>
              <a:rPr kumimoji="1" lang="en-US" altLang="ko-KR" sz="2000" dirty="0">
                <a:latin typeface="Arial" panose="020B0604020202020204" pitchFamily="34" charset="0"/>
                <a:ea typeface="굴림" panose="020B0600000101010101" pitchFamily="34" charset="-127"/>
                <a:cs typeface="Arial" panose="020B0604020202020204" pitchFamily="34" charset="0"/>
              </a:rPr>
              <a:t>Label 	may be empty or may specify symbolic address </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terminated with colon</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Micro-ops 	consists of 1, 2, or 3 symbols separated by commas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CD 		one of {U, I, S, Z}</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U: Unconditional Branch</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I:  Indirect address bit</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S:  Sign of AC</a:t>
            </a:r>
          </a:p>
          <a:p>
            <a:pPr>
              <a:lnSpc>
                <a:spcPct val="90000"/>
              </a:lnSpc>
            </a:pPr>
            <a:r>
              <a:rPr kumimoji="1" lang="en-US" altLang="ko-KR" sz="2000" dirty="0">
                <a:latin typeface="Arial" panose="020B0604020202020204" pitchFamily="34" charset="0"/>
                <a:ea typeface="굴림" panose="020B0600000101010101" pitchFamily="34" charset="-127"/>
                <a:cs typeface="Arial" panose="020B0604020202020204" pitchFamily="34" charset="0"/>
              </a:rPr>
              <a:t>		Z:  Zero value in AC </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BR 		one of {JMP, CALL, RET, MAP}</a:t>
            </a:r>
          </a:p>
          <a:p>
            <a:pPr>
              <a:lnSpc>
                <a:spcPct val="90000"/>
              </a:lnSpc>
            </a:pPr>
            <a:endParaRPr kumimoji="1" lang="en-US" altLang="ko-KR" sz="2000" dirty="0">
              <a:latin typeface="Arial" panose="020B0604020202020204" pitchFamily="34" charset="0"/>
              <a:ea typeface="굴림" panose="020B0600000101010101" pitchFamily="34" charset="-127"/>
              <a:cs typeface="Arial" panose="020B0604020202020204" pitchFamily="34" charset="0"/>
            </a:endParaRPr>
          </a:p>
          <a:p>
            <a:pPr>
              <a:lnSpc>
                <a:spcPct val="90000"/>
              </a:lnSpc>
              <a:buClr>
                <a:schemeClr val="accent1"/>
              </a:buClr>
              <a:buFont typeface="Wingdings" panose="05000000000000000000" pitchFamily="2" charset="2"/>
              <a:buChar char="§"/>
            </a:pPr>
            <a:r>
              <a:rPr kumimoji="1" lang="en-US" altLang="ko-KR" sz="2000" dirty="0">
                <a:latin typeface="Arial" panose="020B0604020202020204" pitchFamily="34" charset="0"/>
                <a:ea typeface="굴림" panose="020B0600000101010101" pitchFamily="34" charset="-127"/>
                <a:cs typeface="Arial" panose="020B0604020202020204" pitchFamily="34" charset="0"/>
              </a:rPr>
              <a:t> AD		one of {Symbolic address, NEXT, empty}</a:t>
            </a:r>
          </a:p>
        </p:txBody>
      </p:sp>
    </p:spTree>
    <p:extLst>
      <p:ext uri="{BB962C8B-B14F-4D97-AF65-F5344CB8AC3E}">
        <p14:creationId xmlns:p14="http://schemas.microsoft.com/office/powerpoint/2010/main" val="874667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98</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198578" y="-163140"/>
            <a:ext cx="8805333" cy="1083733"/>
          </a:xfrm>
        </p:spPr>
        <p:txBody>
          <a:bodyPr>
            <a:normAutofit/>
          </a:bodyPr>
          <a:lstStyle/>
          <a:p>
            <a:r>
              <a:rPr lang="en-US" altLang="en-US" dirty="0"/>
              <a:t>Fetch Routine</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A9B25348-1B4A-4520-87A9-40676FF470FB}"/>
              </a:ext>
            </a:extLst>
          </p:cNvPr>
          <p:cNvSpPr>
            <a:spLocks noChangeArrowheads="1"/>
          </p:cNvSpPr>
          <p:nvPr/>
        </p:nvSpPr>
        <p:spPr bwMode="auto">
          <a:xfrm>
            <a:off x="2578770" y="657728"/>
            <a:ext cx="7634288" cy="1185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accent1"/>
              </a:buClr>
              <a:buFont typeface="Wingdings" panose="05000000000000000000" pitchFamily="2" charset="2"/>
              <a:buChar char="§"/>
            </a:pPr>
            <a:r>
              <a:rPr kumimoji="1" lang="en-US" altLang="ko-KR" sz="2800" dirty="0">
                <a:ea typeface="굴림" panose="020B0600000101010101" pitchFamily="34" charset="-127"/>
                <a:cs typeface="Times New Roman" panose="02020603050405020304" pitchFamily="18" charset="0"/>
              </a:rPr>
              <a:t> </a:t>
            </a:r>
            <a:r>
              <a:rPr kumimoji="1" lang="en-US" altLang="ko-KR" sz="2800" dirty="0">
                <a:latin typeface="Arial" panose="020B0604020202020204" pitchFamily="34" charset="0"/>
                <a:ea typeface="굴림" panose="020B0600000101010101" pitchFamily="34" charset="-127"/>
                <a:cs typeface="Arial" panose="020B0604020202020204" pitchFamily="34" charset="0"/>
              </a:rPr>
              <a:t>Fetch routine</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a:t>
            </a:r>
            <a:r>
              <a:rPr kumimoji="1" lang="en-US" altLang="ko-KR" sz="2800" dirty="0">
                <a:latin typeface="Arial" panose="020B0604020202020204" pitchFamily="34" charset="0"/>
                <a:ea typeface="굴림" panose="020B0600000101010101" pitchFamily="34" charset="-127"/>
                <a:cs typeface="Arial" panose="020B0604020202020204" pitchFamily="34" charset="0"/>
              </a:rPr>
              <a:t> </a:t>
            </a:r>
            <a:r>
              <a:rPr kumimoji="1" lang="en-US" altLang="ko-KR" dirty="0">
                <a:latin typeface="Arial" panose="020B0604020202020204" pitchFamily="34" charset="0"/>
                <a:ea typeface="굴림" panose="020B0600000101010101" pitchFamily="34" charset="-127"/>
                <a:cs typeface="Arial" panose="020B0604020202020204" pitchFamily="34" charset="0"/>
              </a:rPr>
              <a:t>Read instruction from memory</a:t>
            </a:r>
          </a:p>
          <a:p>
            <a:pPr lvl="1">
              <a:lnSpc>
                <a:spcPct val="90000"/>
              </a:lnSpc>
            </a:pPr>
            <a:r>
              <a:rPr kumimoji="1" lang="en-US" altLang="ko-KR" dirty="0">
                <a:latin typeface="Arial" panose="020B0604020202020204" pitchFamily="34" charset="0"/>
                <a:ea typeface="굴림" panose="020B0600000101010101" pitchFamily="34" charset="-127"/>
                <a:cs typeface="Arial" panose="020B0604020202020204" pitchFamily="34" charset="0"/>
              </a:rPr>
              <a:t>- Decode instruction and update PC</a:t>
            </a:r>
          </a:p>
        </p:txBody>
      </p:sp>
      <p:grpSp>
        <p:nvGrpSpPr>
          <p:cNvPr id="14" name="Group 4">
            <a:extLst>
              <a:ext uri="{FF2B5EF4-FFF2-40B4-BE49-F238E27FC236}">
                <a16:creationId xmlns:a16="http://schemas.microsoft.com/office/drawing/2014/main" id="{4471DBF3-74AE-48B5-A4F9-150769BD1368}"/>
              </a:ext>
            </a:extLst>
          </p:cNvPr>
          <p:cNvGrpSpPr>
            <a:grpSpLocks/>
          </p:cNvGrpSpPr>
          <p:nvPr/>
        </p:nvGrpSpPr>
        <p:grpSpPr bwMode="auto">
          <a:xfrm>
            <a:off x="3170908" y="2029328"/>
            <a:ext cx="5624512" cy="4075113"/>
            <a:chOff x="1141" y="1602"/>
            <a:chExt cx="3543" cy="2567"/>
          </a:xfrm>
        </p:grpSpPr>
        <p:sp>
          <p:nvSpPr>
            <p:cNvPr id="15" name="Rectangle 5">
              <a:extLst>
                <a:ext uri="{FF2B5EF4-FFF2-40B4-BE49-F238E27FC236}">
                  <a16:creationId xmlns:a16="http://schemas.microsoft.com/office/drawing/2014/main" id="{8997136A-0DFD-414A-A3FD-057B0810CBBA}"/>
                </a:ext>
              </a:extLst>
            </p:cNvPr>
            <p:cNvSpPr>
              <a:spLocks noChangeArrowheads="1"/>
            </p:cNvSpPr>
            <p:nvPr/>
          </p:nvSpPr>
          <p:spPr bwMode="auto">
            <a:xfrm>
              <a:off x="1507" y="1804"/>
              <a:ext cx="2970" cy="41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rPr>
                <a:t> </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PC</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DR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200" b="1" dirty="0">
                  <a:latin typeface="Symbol" panose="05050102010706020507" pitchFamily="18" charset="2"/>
                  <a:ea typeface="굴림" panose="020B0600000101010101" pitchFamily="34" charset="-127"/>
                  <a:cs typeface="Times New Roman" panose="02020603050405020304" pitchFamily="18" charset="0"/>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M[AR], PC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PC + 1</a:t>
              </a:r>
            </a:p>
            <a:p>
              <a:pPr>
                <a:lnSpc>
                  <a:spcPct val="96000"/>
                </a:lnSpc>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AR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DR(0-10), CAR(2-5)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DR(11-14), CAR(0,1,6) </a:t>
              </a:r>
              <a:r>
                <a:rPr kumimoji="1" lang="en-US" altLang="ko-KR" sz="1400" b="1" dirty="0">
                  <a:latin typeface="Symbol" panose="05050102010706020507" pitchFamily="18" charset="2"/>
                  <a:ea typeface="굴림" panose="020B0600000101010101" pitchFamily="34" charset="-127"/>
                  <a:cs typeface="Times New Roman" panose="02020603050405020304" pitchFamily="18" charset="0"/>
                  <a:sym typeface="Symbol" panose="05050102010706020507" pitchFamily="18" charset="2"/>
                </a:rPr>
                <a:t></a:t>
              </a: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a:t>
              </a:r>
            </a:p>
          </p:txBody>
        </p:sp>
        <p:sp>
          <p:nvSpPr>
            <p:cNvPr id="16" name="Rectangle 6">
              <a:extLst>
                <a:ext uri="{FF2B5EF4-FFF2-40B4-BE49-F238E27FC236}">
                  <a16:creationId xmlns:a16="http://schemas.microsoft.com/office/drawing/2014/main" id="{E476EE4D-1F99-411D-83DC-9E16C4A93958}"/>
                </a:ext>
              </a:extLst>
            </p:cNvPr>
            <p:cNvSpPr>
              <a:spLocks noChangeArrowheads="1"/>
            </p:cNvSpPr>
            <p:nvPr/>
          </p:nvSpPr>
          <p:spPr bwMode="auto">
            <a:xfrm>
              <a:off x="1141" y="2394"/>
              <a:ext cx="292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Symbolic microprogram for fetch routine:</a:t>
              </a:r>
            </a:p>
          </p:txBody>
        </p:sp>
        <p:sp>
          <p:nvSpPr>
            <p:cNvPr id="17" name="Rectangle 7">
              <a:extLst>
                <a:ext uri="{FF2B5EF4-FFF2-40B4-BE49-F238E27FC236}">
                  <a16:creationId xmlns:a16="http://schemas.microsoft.com/office/drawing/2014/main" id="{D78E3C6F-FC06-4CD5-9824-2E314339188A}"/>
                </a:ext>
              </a:extLst>
            </p:cNvPr>
            <p:cNvSpPr>
              <a:spLocks noChangeArrowheads="1"/>
            </p:cNvSpPr>
            <p:nvPr/>
          </p:nvSpPr>
          <p:spPr bwMode="auto">
            <a:xfrm>
              <a:off x="2042" y="2658"/>
              <a:ext cx="1794" cy="5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ORG 64</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PCTAR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READ, INCPC    U   JMP   NEXT  </a:t>
              </a:r>
            </a:p>
            <a:p>
              <a:pPr>
                <a:lnSpc>
                  <a:spcPct val="90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DRTAR               U   MAP              </a:t>
              </a:r>
            </a:p>
          </p:txBody>
        </p:sp>
        <p:sp>
          <p:nvSpPr>
            <p:cNvPr id="18" name="Rectangle 8">
              <a:extLst>
                <a:ext uri="{FF2B5EF4-FFF2-40B4-BE49-F238E27FC236}">
                  <a16:creationId xmlns:a16="http://schemas.microsoft.com/office/drawing/2014/main" id="{1F4A858F-6B7C-48A4-B3DB-D1F870E9AF77}"/>
                </a:ext>
              </a:extLst>
            </p:cNvPr>
            <p:cNvSpPr>
              <a:spLocks noChangeArrowheads="1"/>
            </p:cNvSpPr>
            <p:nvPr/>
          </p:nvSpPr>
          <p:spPr bwMode="auto">
            <a:xfrm>
              <a:off x="1378" y="2641"/>
              <a:ext cx="490" cy="30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endParaRPr kumimoji="1" lang="en-US" altLang="ko-KR" sz="1400" b="1">
                <a:latin typeface="Arial" panose="020B0604020202020204" pitchFamily="34" charset="0"/>
                <a:ea typeface="굴림" panose="020B0600000101010101" pitchFamily="34" charset="-127"/>
                <a:cs typeface="Times New Roman" panose="02020603050405020304" pitchFamily="18" charset="0"/>
              </a:endParaRPr>
            </a:p>
            <a:p>
              <a:pPr>
                <a:lnSpc>
                  <a:spcPct val="101000"/>
                </a:lnSpc>
              </a:pPr>
              <a:r>
                <a:rPr kumimoji="1" lang="en-US" altLang="ko-KR" sz="1400" b="1">
                  <a:latin typeface="Arial" panose="020B0604020202020204" pitchFamily="34" charset="0"/>
                  <a:ea typeface="굴림" panose="020B0600000101010101" pitchFamily="34" charset="-127"/>
                  <a:cs typeface="Times New Roman" panose="02020603050405020304" pitchFamily="18" charset="0"/>
                </a:rPr>
                <a:t>FETCH:</a:t>
              </a:r>
            </a:p>
          </p:txBody>
        </p:sp>
        <p:sp>
          <p:nvSpPr>
            <p:cNvPr id="19" name="Rectangle 9">
              <a:extLst>
                <a:ext uri="{FF2B5EF4-FFF2-40B4-BE49-F238E27FC236}">
                  <a16:creationId xmlns:a16="http://schemas.microsoft.com/office/drawing/2014/main" id="{31600EF8-9198-44AC-92E7-B69E645B98B2}"/>
                </a:ext>
              </a:extLst>
            </p:cNvPr>
            <p:cNvSpPr>
              <a:spLocks noChangeArrowheads="1"/>
            </p:cNvSpPr>
            <p:nvPr/>
          </p:nvSpPr>
          <p:spPr bwMode="auto">
            <a:xfrm>
              <a:off x="1141" y="3298"/>
              <a:ext cx="2736"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Binary microporgram for fetch routine:</a:t>
              </a:r>
            </a:p>
          </p:txBody>
        </p:sp>
        <p:sp>
          <p:nvSpPr>
            <p:cNvPr id="20" name="Rectangle 10">
              <a:extLst>
                <a:ext uri="{FF2B5EF4-FFF2-40B4-BE49-F238E27FC236}">
                  <a16:creationId xmlns:a16="http://schemas.microsoft.com/office/drawing/2014/main" id="{FBC43856-C073-45D7-8164-0665339DC154}"/>
                </a:ext>
              </a:extLst>
            </p:cNvPr>
            <p:cNvSpPr>
              <a:spLocks noChangeArrowheads="1"/>
            </p:cNvSpPr>
            <p:nvPr/>
          </p:nvSpPr>
          <p:spPr bwMode="auto">
            <a:xfrm>
              <a:off x="1337" y="3800"/>
              <a:ext cx="310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1000000           110         000         000           00             00      1000001</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1000001           000         100         101           00             00      1000010</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1000010           101         000         000           00             11      0000000</a:t>
              </a:r>
            </a:p>
          </p:txBody>
        </p:sp>
        <p:sp>
          <p:nvSpPr>
            <p:cNvPr id="21" name="Rectangle 11">
              <a:extLst>
                <a:ext uri="{FF2B5EF4-FFF2-40B4-BE49-F238E27FC236}">
                  <a16:creationId xmlns:a16="http://schemas.microsoft.com/office/drawing/2014/main" id="{27E862D3-B221-4BC5-A8DC-6A790836C29E}"/>
                </a:ext>
              </a:extLst>
            </p:cNvPr>
            <p:cNvSpPr>
              <a:spLocks noChangeArrowheads="1"/>
            </p:cNvSpPr>
            <p:nvPr/>
          </p:nvSpPr>
          <p:spPr bwMode="auto">
            <a:xfrm>
              <a:off x="1359" y="3551"/>
              <a:ext cx="3006" cy="2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Binary</a:t>
              </a:r>
            </a:p>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address            F1           F2          F3           CD            BR           AD</a:t>
              </a:r>
            </a:p>
          </p:txBody>
        </p:sp>
        <p:sp>
          <p:nvSpPr>
            <p:cNvPr id="22" name="Rectangle 12">
              <a:extLst>
                <a:ext uri="{FF2B5EF4-FFF2-40B4-BE49-F238E27FC236}">
                  <a16:creationId xmlns:a16="http://schemas.microsoft.com/office/drawing/2014/main" id="{1D757F60-D31F-4B4E-B1E0-AE0C9ACF9394}"/>
                </a:ext>
              </a:extLst>
            </p:cNvPr>
            <p:cNvSpPr>
              <a:spLocks noChangeArrowheads="1"/>
            </p:cNvSpPr>
            <p:nvPr/>
          </p:nvSpPr>
          <p:spPr bwMode="auto">
            <a:xfrm>
              <a:off x="1184" y="3545"/>
              <a:ext cx="3383" cy="62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13">
              <a:extLst>
                <a:ext uri="{FF2B5EF4-FFF2-40B4-BE49-F238E27FC236}">
                  <a16:creationId xmlns:a16="http://schemas.microsoft.com/office/drawing/2014/main" id="{B415B25C-97C1-4D7B-A091-CE7E9E3503B9}"/>
                </a:ext>
              </a:extLst>
            </p:cNvPr>
            <p:cNvSpPr>
              <a:spLocks noChangeShapeType="1"/>
            </p:cNvSpPr>
            <p:nvPr/>
          </p:nvSpPr>
          <p:spPr bwMode="auto">
            <a:xfrm>
              <a:off x="1194" y="3801"/>
              <a:ext cx="33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4">
              <a:extLst>
                <a:ext uri="{FF2B5EF4-FFF2-40B4-BE49-F238E27FC236}">
                  <a16:creationId xmlns:a16="http://schemas.microsoft.com/office/drawing/2014/main" id="{C445F170-4041-470E-BAD6-F1C72B2E2DAF}"/>
                </a:ext>
              </a:extLst>
            </p:cNvPr>
            <p:cNvSpPr>
              <a:spLocks noChangeArrowheads="1"/>
            </p:cNvSpPr>
            <p:nvPr/>
          </p:nvSpPr>
          <p:spPr bwMode="auto">
            <a:xfrm>
              <a:off x="1184" y="1812"/>
              <a:ext cx="3500" cy="43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Rectangle 15">
              <a:extLst>
                <a:ext uri="{FF2B5EF4-FFF2-40B4-BE49-F238E27FC236}">
                  <a16:creationId xmlns:a16="http://schemas.microsoft.com/office/drawing/2014/main" id="{AC06A50D-CFD4-48F3-9D2F-C92E6C87C29B}"/>
                </a:ext>
              </a:extLst>
            </p:cNvPr>
            <p:cNvSpPr>
              <a:spLocks noChangeArrowheads="1"/>
            </p:cNvSpPr>
            <p:nvPr/>
          </p:nvSpPr>
          <p:spPr bwMode="auto">
            <a:xfrm>
              <a:off x="1184" y="2637"/>
              <a:ext cx="2612" cy="54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6">
              <a:extLst>
                <a:ext uri="{FF2B5EF4-FFF2-40B4-BE49-F238E27FC236}">
                  <a16:creationId xmlns:a16="http://schemas.microsoft.com/office/drawing/2014/main" id="{F0CFD676-F9F6-4947-B066-B5C73254DBA3}"/>
                </a:ext>
              </a:extLst>
            </p:cNvPr>
            <p:cNvSpPr>
              <a:spLocks noChangeArrowheads="1"/>
            </p:cNvSpPr>
            <p:nvPr/>
          </p:nvSpPr>
          <p:spPr bwMode="auto">
            <a:xfrm>
              <a:off x="1141" y="1602"/>
              <a:ext cx="2514"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Microinstructions for fetch routine:</a:t>
              </a:r>
            </a:p>
          </p:txBody>
        </p:sp>
      </p:grpSp>
    </p:spTree>
    <p:extLst>
      <p:ext uri="{BB962C8B-B14F-4D97-AF65-F5344CB8AC3E}">
        <p14:creationId xmlns:p14="http://schemas.microsoft.com/office/powerpoint/2010/main" val="1799634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79467" y="1803400"/>
            <a:ext cx="2912533" cy="1815882"/>
          </a:xfrm>
          <a:prstGeom prst="rect">
            <a:avLst/>
          </a:prstGeom>
          <a:noFill/>
          <a:ln w="3175" cmpd="sng">
            <a:solidFill>
              <a:schemeClr val="tx1"/>
            </a:solidFill>
          </a:ln>
        </p:spPr>
        <p:txBody>
          <a:bodyPr wrap="square" rtlCol="0">
            <a:spAutoFit/>
          </a:bodyPr>
          <a:lstStyle/>
          <a:p>
            <a:pPr algn="ctr"/>
            <a:endParaRPr lang="en-US" sz="1600" dirty="0"/>
          </a:p>
          <a:p>
            <a:pPr algn="ctr"/>
            <a:endParaRPr lang="en-US" sz="1600" dirty="0"/>
          </a:p>
          <a:p>
            <a:pPr algn="ctr"/>
            <a:endParaRPr lang="en-US" sz="1600" dirty="0"/>
          </a:p>
          <a:p>
            <a:pPr algn="ctr"/>
            <a:r>
              <a:rPr lang="en-US" sz="1600" dirty="0"/>
              <a:t>Video Box Position</a:t>
            </a:r>
          </a:p>
          <a:p>
            <a:pPr algn="ctr"/>
            <a:endParaRPr lang="en-US" sz="1600" dirty="0"/>
          </a:p>
          <a:p>
            <a:pPr algn="ctr"/>
            <a:endParaRPr lang="en-US" sz="1600" dirty="0"/>
          </a:p>
          <a:p>
            <a:pPr algn="ctr"/>
            <a:r>
              <a:rPr lang="en-US" sz="1600" dirty="0"/>
              <a:t> </a:t>
            </a:r>
          </a:p>
        </p:txBody>
      </p:sp>
      <p:sp>
        <p:nvSpPr>
          <p:cNvPr id="7" name="Slide Number Placeholder 6"/>
          <p:cNvSpPr>
            <a:spLocks noGrp="1"/>
          </p:cNvSpPr>
          <p:nvPr>
            <p:ph type="sldNum" sz="quarter" idx="12"/>
          </p:nvPr>
        </p:nvSpPr>
        <p:spPr/>
        <p:txBody>
          <a:bodyPr/>
          <a:lstStyle/>
          <a:p>
            <a:fld id="{98F4A237-58DC-4CB8-A92A-C7FDFBDB682E}" type="slidenum">
              <a:rPr lang="en-US" smtClean="0"/>
              <a:pPr/>
              <a:t>99</a:t>
            </a:fld>
            <a:endParaRPr lang="en-US" dirty="0"/>
          </a:p>
        </p:txBody>
      </p:sp>
      <p:sp>
        <p:nvSpPr>
          <p:cNvPr id="8" name="Footer Placeholder 7"/>
          <p:cNvSpPr>
            <a:spLocks noGrp="1"/>
          </p:cNvSpPr>
          <p:nvPr>
            <p:ph type="ftr" sz="quarter" idx="11"/>
          </p:nvPr>
        </p:nvSpPr>
        <p:spPr>
          <a:xfrm>
            <a:off x="3996267" y="6307346"/>
            <a:ext cx="7382933" cy="174811"/>
          </a:xfrm>
        </p:spPr>
        <p:txBody>
          <a:bodyPr/>
          <a:lstStyle/>
          <a:p>
            <a:r>
              <a:rPr lang="en-US" dirty="0"/>
              <a:t>Department of EECE, GIT                                         Course Code and Course Title: 19ECS202 Computer Organization and Architecture</a:t>
            </a:r>
          </a:p>
        </p:txBody>
      </p:sp>
      <p:sp>
        <p:nvSpPr>
          <p:cNvPr id="10" name="Date Placeholder 9"/>
          <p:cNvSpPr>
            <a:spLocks noGrp="1"/>
          </p:cNvSpPr>
          <p:nvPr>
            <p:ph type="dt" sz="half" idx="10"/>
          </p:nvPr>
        </p:nvSpPr>
        <p:spPr/>
        <p:txBody>
          <a:bodyPr/>
          <a:lstStyle/>
          <a:p>
            <a:fld id="{13AB449E-753A-4074-A0E3-CC3D83CD491D}" type="datetime3">
              <a:rPr lang="en-US" smtClean="0"/>
              <a:t>9 June 2022</a:t>
            </a:fld>
            <a:endParaRPr lang="en-US" dirty="0"/>
          </a:p>
        </p:txBody>
      </p:sp>
      <p:sp>
        <p:nvSpPr>
          <p:cNvPr id="12" name="Title 11"/>
          <p:cNvSpPr>
            <a:spLocks noGrp="1"/>
          </p:cNvSpPr>
          <p:nvPr>
            <p:ph type="title"/>
          </p:nvPr>
        </p:nvSpPr>
        <p:spPr>
          <a:xfrm>
            <a:off x="838200" y="103717"/>
            <a:ext cx="8805333" cy="1083733"/>
          </a:xfrm>
        </p:spPr>
        <p:txBody>
          <a:bodyPr>
            <a:normAutofit/>
          </a:bodyPr>
          <a:lstStyle/>
          <a:p>
            <a:r>
              <a:rPr lang="en-US" altLang="en-US" dirty="0"/>
              <a:t>Symbolic Microprogram</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9211733" y="448733"/>
            <a:ext cx="2895600" cy="812800"/>
          </a:xfrm>
          <a:prstGeom prst="rect">
            <a:avLst/>
          </a:prstGeom>
          <a:noFill/>
          <a:ln w="9525">
            <a:noFill/>
            <a:miter lim="800000"/>
            <a:headEnd/>
            <a:tailEnd/>
          </a:ln>
        </p:spPr>
      </p:pic>
      <p:sp>
        <p:nvSpPr>
          <p:cNvPr id="11" name="Rectangle 3">
            <a:extLst>
              <a:ext uri="{FF2B5EF4-FFF2-40B4-BE49-F238E27FC236}">
                <a16:creationId xmlns:a16="http://schemas.microsoft.com/office/drawing/2014/main" id="{0463B16F-3F84-4D03-B015-756A515D2DBE}"/>
              </a:ext>
            </a:extLst>
          </p:cNvPr>
          <p:cNvSpPr>
            <a:spLocks noChangeArrowheads="1"/>
          </p:cNvSpPr>
          <p:nvPr/>
        </p:nvSpPr>
        <p:spPr bwMode="auto">
          <a:xfrm>
            <a:off x="1400175" y="1009650"/>
            <a:ext cx="7515225" cy="11144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Control memory:   128  20-bit words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First 64 words:   	   Routines for 16 machine instructions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Last 64 words:  	   Used for other purpose (e.g., fetch routine and other subroutines)</a:t>
            </a:r>
          </a:p>
          <a:p>
            <a:pPr>
              <a:buFontTx/>
              <a:buChar char="•"/>
            </a:pPr>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Mapping:                OP-code XXXX into 0XXXX00, first address for 16 routines are</a:t>
            </a:r>
          </a:p>
          <a:p>
            <a:r>
              <a:rPr kumimoji="1" lang="en-US" altLang="ko-KR" sz="1400" b="1" dirty="0">
                <a:latin typeface="Arial" panose="020B0604020202020204" pitchFamily="34" charset="0"/>
                <a:ea typeface="굴림" panose="020B0600000101010101" pitchFamily="34" charset="-127"/>
                <a:cs typeface="Times New Roman" panose="02020603050405020304" pitchFamily="18" charset="0"/>
              </a:rPr>
              <a:t>                                  0(0 0000 00), 4(0 0001 00), 8, 12, 16, 20, ..., 60</a:t>
            </a:r>
          </a:p>
        </p:txBody>
      </p:sp>
      <p:grpSp>
        <p:nvGrpSpPr>
          <p:cNvPr id="14" name="Group 5">
            <a:extLst>
              <a:ext uri="{FF2B5EF4-FFF2-40B4-BE49-F238E27FC236}">
                <a16:creationId xmlns:a16="http://schemas.microsoft.com/office/drawing/2014/main" id="{07FCB9D7-E5C8-4CD2-945B-903F3369CE01}"/>
              </a:ext>
            </a:extLst>
          </p:cNvPr>
          <p:cNvGrpSpPr>
            <a:grpSpLocks/>
          </p:cNvGrpSpPr>
          <p:nvPr/>
        </p:nvGrpSpPr>
        <p:grpSpPr bwMode="auto">
          <a:xfrm>
            <a:off x="1384300" y="2286000"/>
            <a:ext cx="4635500" cy="4338638"/>
            <a:chOff x="872" y="1440"/>
            <a:chExt cx="2920" cy="2733"/>
          </a:xfrm>
        </p:grpSpPr>
        <p:sp>
          <p:nvSpPr>
            <p:cNvPr id="15" name="Rectangle 6">
              <a:extLst>
                <a:ext uri="{FF2B5EF4-FFF2-40B4-BE49-F238E27FC236}">
                  <a16:creationId xmlns:a16="http://schemas.microsoft.com/office/drawing/2014/main" id="{3C578813-4BA5-4432-BF30-FBF6B2BC89C3}"/>
                </a:ext>
              </a:extLst>
            </p:cNvPr>
            <p:cNvSpPr>
              <a:spLocks noChangeArrowheads="1"/>
            </p:cNvSpPr>
            <p:nvPr/>
          </p:nvSpPr>
          <p:spPr bwMode="auto">
            <a:xfrm>
              <a:off x="1645" y="1769"/>
              <a:ext cx="686"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0</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ARTPC</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8</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12</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NOP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ACTDR, DRTAC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WRITE</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ORG  64</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PCTAR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 INCPC</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READ</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DRTAR</a:t>
              </a:r>
            </a:p>
          </p:txBody>
        </p:sp>
        <p:sp>
          <p:nvSpPr>
            <p:cNvPr id="16" name="Rectangle 7">
              <a:extLst>
                <a:ext uri="{FF2B5EF4-FFF2-40B4-BE49-F238E27FC236}">
                  <a16:creationId xmlns:a16="http://schemas.microsoft.com/office/drawing/2014/main" id="{0DBE4BB8-872E-45C1-8487-3F2B49B5C734}"/>
                </a:ext>
              </a:extLst>
            </p:cNvPr>
            <p:cNvSpPr>
              <a:spLocks noChangeArrowheads="1"/>
            </p:cNvSpPr>
            <p:nvPr/>
          </p:nvSpPr>
          <p:spPr bwMode="auto">
            <a:xfrm>
              <a:off x="2598" y="1769"/>
              <a:ext cx="138"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S</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 I</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U</a:t>
              </a:r>
            </a:p>
          </p:txBody>
        </p:sp>
        <p:sp>
          <p:nvSpPr>
            <p:cNvPr id="17" name="Rectangle 8">
              <a:extLst>
                <a:ext uri="{FF2B5EF4-FFF2-40B4-BE49-F238E27FC236}">
                  <a16:creationId xmlns:a16="http://schemas.microsoft.com/office/drawing/2014/main" id="{059E67B6-3F9D-4180-A268-657BD1E188AA}"/>
                </a:ext>
              </a:extLst>
            </p:cNvPr>
            <p:cNvSpPr>
              <a:spLocks noChangeArrowheads="1"/>
            </p:cNvSpPr>
            <p:nvPr/>
          </p:nvSpPr>
          <p:spPr bwMode="auto">
            <a:xfrm>
              <a:off x="2885" y="1769"/>
              <a:ext cx="294" cy="2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CALL</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MAP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JMP</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RET</a:t>
              </a:r>
            </a:p>
          </p:txBody>
        </p:sp>
        <p:sp>
          <p:nvSpPr>
            <p:cNvPr id="18" name="Rectangle 9">
              <a:extLst>
                <a:ext uri="{FF2B5EF4-FFF2-40B4-BE49-F238E27FC236}">
                  <a16:creationId xmlns:a16="http://schemas.microsoft.com/office/drawing/2014/main" id="{DA20F97B-7462-4C2A-B907-5FA9D8B7B7D1}"/>
                </a:ext>
              </a:extLst>
            </p:cNvPr>
            <p:cNvSpPr>
              <a:spLocks noChangeArrowheads="1"/>
            </p:cNvSpPr>
            <p:nvPr/>
          </p:nvSpPr>
          <p:spPr bwMode="auto">
            <a:xfrm>
              <a:off x="3341" y="1769"/>
              <a:ext cx="383"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INDRCT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a:p>
              <a:pPr>
                <a:lnSpc>
                  <a:spcPct val="87000"/>
                </a:lnSpc>
              </a:pPr>
              <a:endParaRPr kumimoji="1" lang="en-US" altLang="ko-KR" sz="1000" b="1">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a:latin typeface="Arial" panose="020B0604020202020204" pitchFamily="34" charset="0"/>
                  <a:ea typeface="굴림" panose="020B0600000101010101" pitchFamily="34" charset="-127"/>
                  <a:cs typeface="Times New Roman" panose="02020603050405020304" pitchFamily="18" charset="0"/>
                </a:rPr>
                <a:t>NEXT</a:t>
              </a:r>
            </a:p>
          </p:txBody>
        </p:sp>
        <p:sp>
          <p:nvSpPr>
            <p:cNvPr id="19" name="Rectangle 10">
              <a:extLst>
                <a:ext uri="{FF2B5EF4-FFF2-40B4-BE49-F238E27FC236}">
                  <a16:creationId xmlns:a16="http://schemas.microsoft.com/office/drawing/2014/main" id="{729C9E75-F139-4D33-8C61-FA97A76FE8BB}"/>
                </a:ext>
              </a:extLst>
            </p:cNvPr>
            <p:cNvSpPr>
              <a:spLocks noChangeArrowheads="1"/>
            </p:cNvSpPr>
            <p:nvPr/>
          </p:nvSpPr>
          <p:spPr bwMode="auto">
            <a:xfrm>
              <a:off x="954" y="1769"/>
              <a:ext cx="560" cy="2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ADD:</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BRANCH: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OVER:</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STORE: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EXCHANGE:</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FETCH:</a:t>
              </a: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endParaRPr kumimoji="1" lang="en-US" altLang="ko-KR" sz="1000" b="1" dirty="0">
                <a:latin typeface="Arial" panose="020B0604020202020204" pitchFamily="34" charset="0"/>
                <a:ea typeface="굴림" panose="020B0600000101010101" pitchFamily="34" charset="-127"/>
                <a:cs typeface="Times New Roman" panose="02020603050405020304" pitchFamily="18" charset="0"/>
              </a:endParaRPr>
            </a:p>
            <a:p>
              <a:pPr>
                <a:lnSpc>
                  <a:spcPct val="87000"/>
                </a:lnSpc>
              </a:pPr>
              <a:r>
                <a:rPr kumimoji="1" lang="en-US" altLang="ko-KR" sz="1000" b="1" dirty="0">
                  <a:latin typeface="Arial" panose="020B0604020202020204" pitchFamily="34" charset="0"/>
                  <a:ea typeface="굴림" panose="020B0600000101010101" pitchFamily="34" charset="-127"/>
                  <a:cs typeface="Times New Roman" panose="02020603050405020304" pitchFamily="18" charset="0"/>
                </a:rPr>
                <a:t>INDRCT:</a:t>
              </a:r>
            </a:p>
          </p:txBody>
        </p:sp>
        <p:sp>
          <p:nvSpPr>
            <p:cNvPr id="20" name="Rectangle 11">
              <a:extLst>
                <a:ext uri="{FF2B5EF4-FFF2-40B4-BE49-F238E27FC236}">
                  <a16:creationId xmlns:a16="http://schemas.microsoft.com/office/drawing/2014/main" id="{29C8F9B9-0148-4837-A786-44B04C00383A}"/>
                </a:ext>
              </a:extLst>
            </p:cNvPr>
            <p:cNvSpPr>
              <a:spLocks noChangeArrowheads="1"/>
            </p:cNvSpPr>
            <p:nvPr/>
          </p:nvSpPr>
          <p:spPr bwMode="auto">
            <a:xfrm>
              <a:off x="1009" y="1645"/>
              <a:ext cx="2576"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7000"/>
                </a:lnSpc>
              </a:pPr>
              <a:r>
                <a:rPr kumimoji="1" lang="en-US" altLang="ko-KR" sz="1200" b="1">
                  <a:latin typeface="Arial" panose="020B0604020202020204" pitchFamily="34" charset="0"/>
                  <a:ea typeface="굴림" panose="020B0600000101010101" pitchFamily="34" charset="-127"/>
                  <a:cs typeface="Times New Roman" panose="02020603050405020304" pitchFamily="18" charset="0"/>
                </a:rPr>
                <a:t>Label              Microops                  CD       BR             AD</a:t>
              </a:r>
            </a:p>
          </p:txBody>
        </p:sp>
        <p:sp>
          <p:nvSpPr>
            <p:cNvPr id="21" name="Rectangle 12">
              <a:extLst>
                <a:ext uri="{FF2B5EF4-FFF2-40B4-BE49-F238E27FC236}">
                  <a16:creationId xmlns:a16="http://schemas.microsoft.com/office/drawing/2014/main" id="{EDD12DF0-AEAB-4532-8E7D-F8E3E2735393}"/>
                </a:ext>
              </a:extLst>
            </p:cNvPr>
            <p:cNvSpPr>
              <a:spLocks noChangeArrowheads="1"/>
            </p:cNvSpPr>
            <p:nvPr/>
          </p:nvSpPr>
          <p:spPr bwMode="auto">
            <a:xfrm>
              <a:off x="923" y="1637"/>
              <a:ext cx="2867" cy="253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13">
              <a:extLst>
                <a:ext uri="{FF2B5EF4-FFF2-40B4-BE49-F238E27FC236}">
                  <a16:creationId xmlns:a16="http://schemas.microsoft.com/office/drawing/2014/main" id="{335674B4-F535-48C6-9752-E92997C06D67}"/>
                </a:ext>
              </a:extLst>
            </p:cNvPr>
            <p:cNvSpPr>
              <a:spLocks noChangeShapeType="1"/>
            </p:cNvSpPr>
            <p:nvPr/>
          </p:nvSpPr>
          <p:spPr bwMode="auto">
            <a:xfrm>
              <a:off x="923" y="1773"/>
              <a:ext cx="28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Rectangle 14">
              <a:extLst>
                <a:ext uri="{FF2B5EF4-FFF2-40B4-BE49-F238E27FC236}">
                  <a16:creationId xmlns:a16="http://schemas.microsoft.com/office/drawing/2014/main" id="{BB6F3917-09EE-429F-AAA5-679030601969}"/>
                </a:ext>
              </a:extLst>
            </p:cNvPr>
            <p:cNvSpPr>
              <a:spLocks noChangeArrowheads="1"/>
            </p:cNvSpPr>
            <p:nvPr/>
          </p:nvSpPr>
          <p:spPr bwMode="auto">
            <a:xfrm>
              <a:off x="872" y="1440"/>
              <a:ext cx="2208" cy="20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eaLnBrk="0" hangingPunct="0">
                <a:defRPr sz="2400">
                  <a:solidFill>
                    <a:schemeClr val="tx1"/>
                  </a:solidFill>
                  <a:latin typeface="Times New Roman" panose="02020603050405020304" pitchFamily="18" charset="0"/>
                </a:defRPr>
              </a:lvl1pPr>
              <a:lvl2pPr marL="571500" defTabSz="762000" eaLnBrk="0" hangingPunct="0">
                <a:defRPr sz="2400">
                  <a:solidFill>
                    <a:schemeClr val="tx1"/>
                  </a:solidFill>
                  <a:latin typeface="Times New Roman" panose="02020603050405020304" pitchFamily="18" charset="0"/>
                </a:defRPr>
              </a:lvl2pPr>
              <a:lvl3pPr marL="1143000" defTabSz="762000" eaLnBrk="0" hangingPunct="0">
                <a:defRPr sz="2400">
                  <a:solidFill>
                    <a:schemeClr val="tx1"/>
                  </a:solidFill>
                  <a:latin typeface="Times New Roman" panose="02020603050405020304" pitchFamily="18" charset="0"/>
                </a:defRPr>
              </a:lvl3pPr>
              <a:lvl4pPr marL="1714500" defTabSz="762000" eaLnBrk="0" hangingPunct="0">
                <a:defRPr sz="2400">
                  <a:solidFill>
                    <a:schemeClr val="tx1"/>
                  </a:solidFill>
                  <a:latin typeface="Times New Roman" panose="02020603050405020304" pitchFamily="18" charset="0"/>
                </a:defRPr>
              </a:lvl4pPr>
              <a:lvl5pPr marL="2286000" defTabSz="762000" eaLnBrk="0" hangingPunct="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1000"/>
                </a:lnSpc>
              </a:pPr>
              <a:r>
                <a:rPr kumimoji="1" lang="en-US" altLang="ko-KR" sz="1800" b="1">
                  <a:latin typeface="Arial" panose="020B0604020202020204" pitchFamily="34" charset="0"/>
                  <a:ea typeface="굴림" panose="020B0600000101010101" pitchFamily="34" charset="-127"/>
                  <a:cs typeface="Times New Roman" panose="02020603050405020304" pitchFamily="18" charset="0"/>
                </a:rPr>
                <a:t>Partial Symbolic Microprogram</a:t>
              </a:r>
            </a:p>
          </p:txBody>
        </p:sp>
        <p:sp>
          <p:nvSpPr>
            <p:cNvPr id="24" name="Line 15">
              <a:extLst>
                <a:ext uri="{FF2B5EF4-FFF2-40B4-BE49-F238E27FC236}">
                  <a16:creationId xmlns:a16="http://schemas.microsoft.com/office/drawing/2014/main" id="{1A5E3381-C0A4-4722-AEAC-F18710A6B32F}"/>
                </a:ext>
              </a:extLst>
            </p:cNvPr>
            <p:cNvSpPr>
              <a:spLocks noChangeShapeType="1"/>
            </p:cNvSpPr>
            <p:nvPr/>
          </p:nvSpPr>
          <p:spPr bwMode="auto">
            <a:xfrm>
              <a:off x="924" y="3583"/>
              <a:ext cx="28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41388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9799</Words>
  <Application>Microsoft Office PowerPoint</Application>
  <PresentationFormat>Widescreen</PresentationFormat>
  <Paragraphs>2433</Paragraphs>
  <Slides>103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Calibri Light</vt:lpstr>
      <vt:lpstr>Symbol</vt:lpstr>
      <vt:lpstr>Times New Roman</vt:lpstr>
      <vt:lpstr>Wingdings</vt:lpstr>
      <vt:lpstr>Office Theme</vt:lpstr>
      <vt:lpstr>Topic for the class: Instruction Codes Unit 2:Basic Computer Organization and  Design Date &amp; Time :19.02.2021  02:00 – 02:50 </vt:lpstr>
      <vt:lpstr>Contents</vt:lpstr>
      <vt:lpstr> Instruction Codes</vt:lpstr>
      <vt:lpstr>Instruction Codes cont.</vt:lpstr>
      <vt:lpstr>Instruction Codes cont.</vt:lpstr>
      <vt:lpstr>Instruction Codes cont.</vt:lpstr>
      <vt:lpstr>Instruction Codes cont.</vt:lpstr>
      <vt:lpstr>Instruction Codes cont.</vt:lpstr>
      <vt:lpstr>Instruction Codes cont.</vt:lpstr>
      <vt:lpstr> Instruction Codes cont. Stored Program Organization</vt:lpstr>
      <vt:lpstr> Instruction Codes cont.  Stored Program Organization</vt:lpstr>
      <vt:lpstr>Instruction Codes Indirect Address</vt:lpstr>
      <vt:lpstr>Instruction Codes Indirect Address</vt:lpstr>
      <vt:lpstr>Instruction Codes Indirect Address</vt:lpstr>
      <vt:lpstr>Computer Registers</vt:lpstr>
      <vt:lpstr> Computer Registers cont.</vt:lpstr>
      <vt:lpstr>Registers in the Basic Computer</vt:lpstr>
      <vt:lpstr>Computer Registers Common Bus System</vt:lpstr>
      <vt:lpstr>Computer Registers Common Bus System cont.</vt:lpstr>
      <vt:lpstr>Computer Registers Common Bus System cont.</vt:lpstr>
      <vt:lpstr>Computer Registers Common Bus System cont.</vt:lpstr>
      <vt:lpstr>Computer Registers Memory Address</vt:lpstr>
      <vt:lpstr>Computer Registers Memory Address</vt:lpstr>
      <vt:lpstr>Computer Registers Memory Address</vt:lpstr>
      <vt:lpstr>Computer Registers Memory Address</vt:lpstr>
      <vt:lpstr>Computer Instructions</vt:lpstr>
      <vt:lpstr>Computer Instructions</vt:lpstr>
      <vt:lpstr>PowerPoint Presentation</vt:lpstr>
      <vt:lpstr>Computer Instructions Instruction Set Completeness</vt:lpstr>
      <vt:lpstr>Timing &amp; Control</vt:lpstr>
      <vt:lpstr>Timing &amp; Control cont.</vt:lpstr>
      <vt:lpstr>Timing &amp; Control cont.</vt:lpstr>
      <vt:lpstr>The Control Unit for the basic computer</vt:lpstr>
      <vt:lpstr>PowerPoint Presentation</vt:lpstr>
      <vt:lpstr>Timing &amp; Control cont.</vt:lpstr>
      <vt:lpstr>Timing &amp; Control cont.</vt:lpstr>
      <vt:lpstr>Instruction Cycle</vt:lpstr>
      <vt:lpstr>Instruction Cycle cont.</vt:lpstr>
      <vt:lpstr>Instruction Cycle Fetch and Decode</vt:lpstr>
      <vt:lpstr>Instruction Cycle Fetch and Decode cont.</vt:lpstr>
      <vt:lpstr>PowerPoint Presentation</vt:lpstr>
      <vt:lpstr>PowerPoint Presentation</vt:lpstr>
      <vt:lpstr>PowerPoint Presentation</vt:lpstr>
      <vt:lpstr>PowerPoint Presentation</vt:lpstr>
      <vt:lpstr>MEMORY  REFERENCE  INSTRUCTIONS</vt:lpstr>
      <vt:lpstr>MEMORY  REFERENCE  INSTRUCTIONScont.</vt:lpstr>
      <vt:lpstr>MEMORY  REFERENCE  INSTRUCTIONScont.</vt:lpstr>
      <vt:lpstr>PowerPoint Presentation</vt:lpstr>
      <vt:lpstr>Input-Output and Interrupt</vt:lpstr>
      <vt:lpstr>Input-Output and Interruptcont.</vt:lpstr>
      <vt:lpstr>Input-Output and Interruptcont.</vt:lpstr>
      <vt:lpstr>Input-Output and Interruptcont.</vt:lpstr>
      <vt:lpstr>Input-Output and Interruptcont.</vt:lpstr>
      <vt:lpstr>Input-Output and Interruptcont.</vt:lpstr>
      <vt:lpstr>Input-Output and Interruptcont.</vt:lpstr>
      <vt:lpstr>Input-Output Instructions</vt:lpstr>
      <vt:lpstr>Input-Output Instructions</vt:lpstr>
      <vt:lpstr>Program Interrupt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Program Interruptcont.</vt:lpstr>
      <vt:lpstr>Interrupt Cycle</vt:lpstr>
      <vt:lpstr>Complete computer description</vt:lpstr>
      <vt:lpstr>PowerPoint Presentation</vt:lpstr>
      <vt:lpstr>Design of Basic Computer</vt:lpstr>
      <vt:lpstr>Control Logic Gates</vt:lpstr>
      <vt:lpstr>Control of Register and Memory</vt:lpstr>
      <vt:lpstr>Designing of Accumulator</vt:lpstr>
      <vt:lpstr>Designing of Accumulator</vt:lpstr>
      <vt:lpstr>Designing of Accumulator</vt:lpstr>
      <vt:lpstr>Control Unit Implementation</vt:lpstr>
      <vt:lpstr>Microprogrammed Control Unit</vt:lpstr>
      <vt:lpstr>Microprogrammed Control Unit</vt:lpstr>
      <vt:lpstr>Microprogrammed Control Unit</vt:lpstr>
      <vt:lpstr>Microprogrammed Control Unit</vt:lpstr>
      <vt:lpstr>Microprogrammed Control Organization</vt:lpstr>
      <vt:lpstr>Microprogrammed Control Organization</vt:lpstr>
      <vt:lpstr>PowerPoint Presentation</vt:lpstr>
      <vt:lpstr>Address Sequencing</vt:lpstr>
      <vt:lpstr>Microprogram Routines</vt:lpstr>
      <vt:lpstr>Microprogram Routines</vt:lpstr>
      <vt:lpstr>Conditional Branching</vt:lpstr>
      <vt:lpstr>Mapping of Instruction</vt:lpstr>
      <vt:lpstr>Mapping of Instruction</vt:lpstr>
      <vt:lpstr>Address Sequencing</vt:lpstr>
      <vt:lpstr>Address Sequencing</vt:lpstr>
      <vt:lpstr>Microprogram Example</vt:lpstr>
      <vt:lpstr>Microprogram Example</vt:lpstr>
      <vt:lpstr>Microinstruction Fields</vt:lpstr>
      <vt:lpstr>Microinstruction Fields</vt:lpstr>
      <vt:lpstr>Symbolic Microinstruction</vt:lpstr>
      <vt:lpstr>Fetch Routine</vt:lpstr>
      <vt:lpstr>Symbolic Microprogram</vt:lpstr>
      <vt:lpstr>Binary Microprogram</vt:lpstr>
      <vt:lpstr>Design of Control Unit</vt:lpstr>
      <vt:lpstr>Microprogram Sequencer</vt:lpstr>
      <vt:lpstr>Input Logic for Microprogram Sequencer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the class: Instruction Codes Unit 1:Basic Computer Organization and  Design Date &amp; Time : 09.02.2021  2:00 – 2:50 PM</dc:title>
  <dc:creator>madhu yalaka</dc:creator>
  <cp:lastModifiedBy>Anonymous Everywhere</cp:lastModifiedBy>
  <cp:revision>38</cp:revision>
  <dcterms:created xsi:type="dcterms:W3CDTF">2021-02-09T06:28:09Z</dcterms:created>
  <dcterms:modified xsi:type="dcterms:W3CDTF">2022-06-09T13:50:39Z</dcterms:modified>
</cp:coreProperties>
</file>