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6" r:id="rId1"/>
  </p:sldMasterIdLst>
  <p:notesMasterIdLst>
    <p:notesMasterId r:id="rId10"/>
  </p:notesMasterIdLst>
  <p:sldIdLst>
    <p:sldId id="256" r:id="rId2"/>
    <p:sldId id="272" r:id="rId3"/>
    <p:sldId id="257" r:id="rId4"/>
    <p:sldId id="263" r:id="rId5"/>
    <p:sldId id="265" r:id="rId6"/>
    <p:sldId id="273" r:id="rId7"/>
    <p:sldId id="25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616FE-2096-4EEC-BD72-78B4EBEE924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4F7C-8ED3-432C-A6F9-FE4FC24B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8E90-80B7-44BC-9B9E-39B28C843B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C436-B526-48EE-A178-FD0AAD913C5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C19-C48B-4EE9-A1E4-E2B301490E3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94E-566A-497D-8E69-0550FD13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B82A9-B5C7-4FDC-B926-E7A804BB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FD1B-A033-44CF-91A5-41BCB745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738-E01A-4083-A7F6-99D00B108F7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E4B8-383C-4C36-88FE-DE708E8F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PPT Presentation 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6DA0-0C9D-49E1-A81D-D27EE0E1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C3068C-C0E3-8973-0127-0933F8DA2C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20198" y="23814"/>
            <a:ext cx="2971801" cy="10824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D2E9C9-7324-F866-2540-B1C8E03A0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3813"/>
            <a:ext cx="2971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E55D-3CE5-43AC-9312-FCC697E5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601-6629-43C6-A6D6-B80D6168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7E69-BB89-457E-8353-289E465A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3079-BE78-4CE2-BBFB-53242D50303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58F0-CC94-4662-B67B-041C36BE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3FBF-004A-4DFF-B23B-8E748243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FED107-5D83-05CD-B495-E2C25D9DFE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20199" y="-1"/>
            <a:ext cx="2971801" cy="1049868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46924E-568A-600E-EFDC-7874D75689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0"/>
            <a:ext cx="2971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D398-83C4-41C3-951B-80ECB017B26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8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E7CE6A-BA41-4D82-99FF-94D752A12F3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65-FEAC-4144-A25C-694A549A58C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8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DCB-41BC-4489-82E4-F8E611F8551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1FC8-29E9-40A8-BE71-27F52CDE0DA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CB34-C9A5-4377-83D6-C74CB67B6C37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FE0-C1D0-45AE-A49D-7257A24E1CF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Presentation Unit 5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2B99-A8FC-4A58-A768-CED36F28C133}" type="datetime1">
              <a:rPr lang="en-US" smtClean="0"/>
              <a:t>5/10/2022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A1FBA4-C49D-4930-92FF-8B706DDCB787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PPT Presentation Unit 5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7-types-regression-technique-you-should-know-machine-learning" TargetMode="External"/><Relationship Id="rId2" Type="http://schemas.openxmlformats.org/officeDocument/2006/relationships/hyperlink" Target="https://www.quora.com/What-are-the-best-applications-of-linear-regress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br.org/2015/11/a-refresher-on-regression-analysis" TargetMode="External"/><Relationship Id="rId4" Type="http://schemas.openxmlformats.org/officeDocument/2006/relationships/hyperlink" Target="https://www.analyticssteps.com/blogs/simple-linear-regression-applications-limitations-exampl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A374-58C8-4CF9-8306-0E3C9A52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549" y="1243173"/>
            <a:ext cx="10168898" cy="626386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/>
              <a:t>Linear Regression and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D65CB-20D8-484B-B690-8287A5581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792" y="3464442"/>
            <a:ext cx="9424415" cy="30480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122010324035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 Naga Sai Saran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122010325012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Jaswanth Sunkara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122010325002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Polasa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Rahul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Semester: 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IV - Session May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DF088-E9C4-3A4C-81DC-A896C578E7F0}"/>
              </a:ext>
            </a:extLst>
          </p:cNvPr>
          <p:cNvSpPr txBox="1"/>
          <p:nvPr/>
        </p:nvSpPr>
        <p:spPr>
          <a:xfrm>
            <a:off x="1681321" y="2251502"/>
            <a:ext cx="8829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Artificial Intelligence and its Applications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19EAI232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07C4-1ABA-6D7E-9E97-4A0BA18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6D0-7936-0641-C92E-8FD4CBBF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-28139"/>
            <a:ext cx="10363200" cy="963291"/>
          </a:xfrm>
        </p:spPr>
        <p:txBody>
          <a:bodyPr>
            <a:normAutofit/>
          </a:bodyPr>
          <a:lstStyle/>
          <a:p>
            <a:r>
              <a:rPr lang="en-IN" sz="40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E9D20-30B7-2F54-2597-067D63A94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16" y="1305317"/>
            <a:ext cx="11383765" cy="475693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Classification is the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predicting a label for given data points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Classification predictive modelling is the task of approximating a mapping function (f) from input variables (X) to discrete output variables (y).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 detection 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in email service providers can be identified as a classification problem. This is a binary classification since there are only 2 classes as spam and not spam.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A classifier utilizes some training data to understand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given input variables relate to the class or category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In this case, known spam and non-spam emails have to be used as the training data. When the classifier is trained accurately, it can be used to detect an unknown email.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Some applications of classification are credit approval, medical diagnosis, target marketing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2CB43-1049-086C-720C-2DCBFCD2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181C-9AC9-4FB7-BD8D-62237FC1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440" y="0"/>
            <a:ext cx="10393120" cy="893266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tx1"/>
                </a:solidFill>
                <a:cs typeface="Amasis MT Pro Black" panose="020F0502020204030204" pitchFamily="34" charset="0"/>
              </a:rPr>
              <a:t>Linear Regression</a:t>
            </a:r>
            <a:endParaRPr lang="en-US" sz="4000" dirty="0">
              <a:solidFill>
                <a:srgbClr val="FF0000"/>
              </a:solidFill>
              <a:effectLst/>
              <a:ea typeface="Calibri" panose="020F0502020204030204" pitchFamily="34" charset="0"/>
              <a:cs typeface="Amasis MT Pro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1D28-5C85-4232-BF7D-9DAB8230A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362" y="1409256"/>
            <a:ext cx="10329276" cy="4039488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is a </a:t>
            </a:r>
            <a:r>
              <a:rPr 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algorithm based on supervised learning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</a:t>
            </a:r>
            <a:r>
              <a:rPr 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target prediction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value based on independent variables.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It is mostly used for finding out the relationship between variables and forecasting.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Different regression models differ based on – the kind of relationship between dependent and independent variables they are considering, and the number of independent variables getting used.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3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9A1C-49E4-0CB6-6ECD-3F987039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3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9ACE3E-7323-4628-95C5-FB62D6DD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90" y="4109108"/>
            <a:ext cx="4458670" cy="27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6631D28-5C85-4232-BF7D-9DAB8230A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195" y="890013"/>
            <a:ext cx="10169610" cy="493413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urw-din"/>
              </a:rPr>
              <a:t>Linear regression performs the 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urw-din"/>
              </a:rPr>
              <a:t>task to predict a dependent variable value (y) based on a given independent variable (x)</a:t>
            </a:r>
            <a:r>
              <a:rPr lang="en-US" sz="2300" b="0" i="0" dirty="0">
                <a:effectLst/>
                <a:latin typeface="urw-din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urw-din"/>
              </a:rPr>
              <a:t>So, this regression technique finds out a linear relationship between x (input) and y(output). Hence, the name is Linear Regression. In the figure below, X (input) is the work experience and Y (output) is the salary of a person. The regression line is the best fit line for our model.</a:t>
            </a:r>
            <a:endParaRPr lang="en-IN" sz="2300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3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027C9-5136-9D3F-617B-5E9CAF4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E05-5161-4AAD-8675-62EB86A2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32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Amasis MT Pro Black" panose="020F0502020204030204" pitchFamily="34" charset="0"/>
              </a:rPr>
              <a:t>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8ED8-47AF-44DC-B10B-9CC844E2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69718"/>
            <a:ext cx="9601200" cy="16867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If a company, wants to know if the funds that they have invested in marketing a particular brand has given them substantial return on investment, they can use linear regression.</a:t>
            </a:r>
          </a:p>
          <a:p>
            <a:pPr>
              <a:lnSpc>
                <a:spcPct val="100000"/>
              </a:lnSpc>
            </a:pPr>
            <a:r>
              <a:rPr lang="en-I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Predicting crop yields based on the amount of rainfall-Yield is a dependent variable while the measure of precipitation is an independent variable. </a:t>
            </a:r>
            <a:endParaRPr lang="en-US" sz="24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  <a:p>
            <a:pPr>
              <a:lnSpc>
                <a:spcPct val="100000"/>
              </a:lnSpc>
            </a:pPr>
            <a:endParaRPr lang="en-US" sz="24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5BED-09BC-4872-968A-062FAF8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6CE349A-7CBF-43C3-AAE4-AE7BD5B376D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39DA1C0-56E3-4E28-867A-6217C098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2" y="3056510"/>
            <a:ext cx="5298966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3DFF-B9FC-5A59-41A9-5487C6B6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1" y="288457"/>
            <a:ext cx="10150549" cy="10498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cs typeface="Calibri" panose="020F0502020204030204" pitchFamily="34" charset="0"/>
              </a:rPr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2349-9C0D-0E19-F9A2-7C69AB75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18" y="1338325"/>
            <a:ext cx="10447764" cy="4833875"/>
          </a:xfrm>
        </p:spPr>
        <p:txBody>
          <a:bodyPr>
            <a:normAutofit/>
          </a:bodyPr>
          <a:lstStyle/>
          <a:p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In conclusion, to put simply we can say that classification is useful where we need to sort out data into their respective categories or classes like labelling cats and dogs images correctly.</a:t>
            </a:r>
          </a:p>
          <a:p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To find out a linear relation between a dependent variable like an umbrella sales and some independent variables like rainfall, is where linear regression comes into picture.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7D31-3CD5-8B0C-3243-E063205B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349A-7CBF-43C3-AAE4-AE7BD5B37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04A5-E1E1-49A9-A3AB-FEBA2E4F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Amasis MT Pro Black" panose="020F0502020204030204" pitchFamily="34" charset="0"/>
              </a:rPr>
              <a:t>References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E38F-B454-4727-BA83-748117FE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24"/>
            <a:ext cx="10515600" cy="46694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https://www.quora.com/What-are-the-best-applications-of-linear-regression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https://www.analyticssteps.com/blogs/7-types-regression-technique-you-should-know-machine-learning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https://www.analyticssteps.com/blogs/simple-linear-regression-applications-limitations-examples</a:t>
            </a:r>
            <a:endParaRPr lang="en-US" dirty="0"/>
          </a:p>
          <a:p>
            <a:r>
              <a:rPr lang="en-US" dirty="0">
                <a:hlinkClick r:id="rId5"/>
              </a:rPr>
              <a:t>https://hbr.org/2015/11/a-refresher-on-regression-analysis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239D-BAD3-45D8-E489-218D5DC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6CE349A-7CBF-43C3-AAE4-AE7BD5B37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6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E38F-B454-4727-BA83-748117FE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1092"/>
            <a:ext cx="10515600" cy="13358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THANK YOU</a:t>
            </a:r>
            <a:endParaRPr lang="en-US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239D-BAD3-45D8-E489-218D5DC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6CE349A-7CBF-43C3-AAE4-AE7BD5B37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530</TotalTime>
  <Words>551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 UI</vt:lpstr>
      <vt:lpstr>-apple-system</vt:lpstr>
      <vt:lpstr>Arial</vt:lpstr>
      <vt:lpstr>Calibri</vt:lpstr>
      <vt:lpstr>Rockwell</vt:lpstr>
      <vt:lpstr>Rockwell Condensed</vt:lpstr>
      <vt:lpstr>Times New Roman</vt:lpstr>
      <vt:lpstr>urw-din</vt:lpstr>
      <vt:lpstr>Wingdings</vt:lpstr>
      <vt:lpstr>Wood Type</vt:lpstr>
      <vt:lpstr>                        Linear Regression and classification</vt:lpstr>
      <vt:lpstr>Classification</vt:lpstr>
      <vt:lpstr>Linear Regression</vt:lpstr>
      <vt:lpstr>PowerPoint Presentation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Subject :AI TOOLS Code: 19EID134 </dc:title>
  <dc:creator>Dr. Praveen Gupta</dc:creator>
  <cp:lastModifiedBy>Anonymous Everywhere</cp:lastModifiedBy>
  <cp:revision>38</cp:revision>
  <dcterms:created xsi:type="dcterms:W3CDTF">2021-09-07T03:38:03Z</dcterms:created>
  <dcterms:modified xsi:type="dcterms:W3CDTF">2022-05-10T08:10:46Z</dcterms:modified>
</cp:coreProperties>
</file>