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0.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0.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22.xml" ContentType="application/inkml+xml"/>
  <Override PartName="/ppt/ink/ink23.xml" ContentType="application/inkml+xml"/>
  <Override PartName="/ppt/notesSlides/notesSlide17.xml" ContentType="application/vnd.openxmlformats-officedocument.presentationml.notesSlide+xml"/>
  <Override PartName="/ppt/ink/ink2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5.xml" ContentType="application/inkml+xml"/>
  <Override PartName="/ppt/notesSlides/notesSlide20.xml" ContentType="application/vnd.openxmlformats-officedocument.presentationml.notesSlide+xml"/>
  <Override PartName="/ppt/ink/ink26.xml" ContentType="application/inkml+xml"/>
  <Override PartName="/ppt/notesSlides/notesSlide21.xml" ContentType="application/vnd.openxmlformats-officedocument.presentationml.notesSlide+xml"/>
  <Override PartName="/ppt/ink/ink27.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8.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9.xml" ContentType="application/inkml+xml"/>
  <Override PartName="/ppt/notesSlides/notesSlide29.xml" ContentType="application/vnd.openxmlformats-officedocument.presentationml.notesSlide+xml"/>
  <Override PartName="/ppt/ink/ink30.xml" ContentType="application/inkml+xml"/>
  <Override PartName="/ppt/notesSlides/notesSlide30.xml" ContentType="application/vnd.openxmlformats-officedocument.presentationml.notesSlide+xml"/>
  <Override PartName="/ppt/ink/ink31.xml" ContentType="application/inkml+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sldIdLst>
    <p:sldId id="256" r:id="rId2"/>
    <p:sldId id="349" r:id="rId3"/>
    <p:sldId id="432" r:id="rId4"/>
    <p:sldId id="438" r:id="rId5"/>
    <p:sldId id="443" r:id="rId6"/>
    <p:sldId id="439" r:id="rId7"/>
    <p:sldId id="441" r:id="rId8"/>
    <p:sldId id="442" r:id="rId9"/>
    <p:sldId id="440" r:id="rId10"/>
    <p:sldId id="456" r:id="rId11"/>
    <p:sldId id="436" r:id="rId12"/>
    <p:sldId id="447" r:id="rId13"/>
    <p:sldId id="448" r:id="rId14"/>
    <p:sldId id="435" r:id="rId15"/>
    <p:sldId id="444" r:id="rId16"/>
    <p:sldId id="445" r:id="rId17"/>
    <p:sldId id="446" r:id="rId18"/>
    <p:sldId id="450" r:id="rId19"/>
    <p:sldId id="451" r:id="rId20"/>
    <p:sldId id="453" r:id="rId21"/>
    <p:sldId id="449" r:id="rId22"/>
    <p:sldId id="452" r:id="rId23"/>
    <p:sldId id="454" r:id="rId24"/>
    <p:sldId id="455" r:id="rId25"/>
    <p:sldId id="429" r:id="rId26"/>
    <p:sldId id="457" r:id="rId27"/>
    <p:sldId id="458" r:id="rId28"/>
    <p:sldId id="464" r:id="rId29"/>
    <p:sldId id="459" r:id="rId30"/>
    <p:sldId id="460" r:id="rId31"/>
    <p:sldId id="461" r:id="rId32"/>
    <p:sldId id="462" r:id="rId33"/>
    <p:sldId id="463" r:id="rId34"/>
    <p:sldId id="465" r:id="rId35"/>
    <p:sldId id="466" r:id="rId36"/>
    <p:sldId id="470" r:id="rId37"/>
    <p:sldId id="467" r:id="rId38"/>
    <p:sldId id="468" r:id="rId39"/>
    <p:sldId id="471" r:id="rId40"/>
    <p:sldId id="473" r:id="rId41"/>
    <p:sldId id="475" r:id="rId42"/>
    <p:sldId id="474" r:id="rId43"/>
    <p:sldId id="476" r:id="rId44"/>
    <p:sldId id="469" r:id="rId45"/>
    <p:sldId id="477" r:id="rId46"/>
    <p:sldId id="478" r:id="rId47"/>
    <p:sldId id="479" r:id="rId48"/>
    <p:sldId id="484" r:id="rId49"/>
    <p:sldId id="480" r:id="rId50"/>
    <p:sldId id="482" r:id="rId51"/>
    <p:sldId id="481" r:id="rId52"/>
    <p:sldId id="48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7" autoAdjust="0"/>
    <p:restoredTop sz="84918" autoAdjust="0"/>
  </p:normalViewPr>
  <p:slideViewPr>
    <p:cSldViewPr snapToGrid="0">
      <p:cViewPr>
        <p:scale>
          <a:sx n="72" d="100"/>
          <a:sy n="72" d="100"/>
        </p:scale>
        <p:origin x="1474"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2-15T05:48:21.228"/>
    </inkml:context>
    <inkml:brush xml:id="br0">
      <inkml:brushProperty name="width" value="0.05292" units="cm"/>
      <inkml:brushProperty name="height" value="0.05292" units="cm"/>
      <inkml:brushProperty name="color" value="#FF0000"/>
    </inkml:brush>
  </inkml:definitions>
  <inkml:trace contextRef="#ctx0" brushRef="#br0">1454 1691,'0'0,"0"0,0 0,0 0,0 0,0 0,0 0,0 0,58 115,-10-9,10 38,0-10,-9 20,-10 0,-10 38,0-29,0 10,0 10,10-20,9 29,10 0,10 0,0 29,0-29,9 20,-9-20,-10 10,0-20,-9-19,-10-28,-10-20,-10-19,0-28,-9-20,0 0,-10-20,0-8,0-11,0 1,-10-10,0 0,-9 0,-20-29</inkml:trace>
  <inkml:trace contextRef="#ctx0" brushRef="#br0" timeOffset="1084.5359">1221 1585,'0'0,"0"0,0 0,0 0,0 0,0 0,0 0,0 0,0 0,0 0,87-48,49-29,9 0,-19 1,0-1,19-10,-9 1,-29 18,-10 1,-10 10,29-1,-9 10,-30 0,1 19,-1 0,-19 10,1 9,-1 10,10 0,-10 10,-10 9,-9-19,0 10,-10 9,-10 0,0 0,1 1,9 18,0 1,10 18,-1 20,1 19,-10 0,10 19,0 20,0 9,9 10,0-1,-9 20,0-9,0-1,0 10,-1 0,-9-19,10-10,10 19,-11-19,11-19,19 19,-10-29,0 10,-10-9,1-1,-10-10,-1 11,-9-11,0-9,-9-9,-1-10,1 0,-11-20,1-9,0 0,-1-9,-9-20,0 0,0 0,0 1,0-11,-9 10,-11 1,1-11,-10 10,-29 10,-68 19,19-9,1-10,-1-1,-38 11,9-10,20-10,19-10,-20 20,-8-9,18-1,20-10,9 1,20-10,19 0,10 0,10 0,-1-10,11 1,-11-1,1-28</inkml:trace>
  <inkml:trace contextRef="#ctx0" brushRef="#br0" timeOffset="1801.7068">2791 1739,'0'0,"0"0,0 0,0 0,0 0,0 0,0 0,0 0,0 0,0 0,-78 38,30 1,-1-11,11 11,-1-1,-10 20,11 9,-1 10,10-10,9-9,11 0,9-20,0 0,9 1,1-10,0-10,9 0,10 0,29-9,49 0,0-30,-11-8,-8-1,-1-10,-19 1,-20-1,-19 11</inkml:trace>
  <inkml:trace contextRef="#ctx0" brushRef="#br0" timeOffset="2153.2473">3178 2536,'0'0,"0"0,0 0,0 0,0 0,0 0,0 0,0 67,0 20,10 9,0-10,9 30,0-1,1-19,-1 0,-9 0,9 0,-9-19,0 19,-10-29,0-19,0-9,0-20,0-9,0-10,0-10</inkml:trace>
  <inkml:trace contextRef="#ctx0" brushRef="#br0" timeOffset="2483.9158">3188 2469,'0'0,"0"0,0 0,0 0,0 0,97-19,-39 9,0 10,-9 10,-1 9,-9 0,0 10,-10 0,0 19,0 9,-19 1,-20 19,-19 0,-20 9,-9-9,-19 10,-11-11,21-18,8-20</inkml:trace>
  <inkml:trace contextRef="#ctx0" brushRef="#br0" timeOffset="3167.4623">3111 3929,'0'0,"0"0,0 0,0 0,0 0,0 0,-30 77,21 19,9 29,9 0,11-10,9 0,-10-38,10-10,-9-18,-1-21,-9-8,19-1,-10-19,10-19,-9-10,-1-19,10 0,-9-20,-11-18,1-10,-10 9,-10 20,1 0,-1 9,0 1,0 9,1 9,9 10,0 10,0 10,0-1,0 0,9-9</inkml:trace>
  <inkml:trace contextRef="#ctx0" brushRef="#br0" timeOffset="3851.685">5494 980,'0'0,"0"0,0 0,0 0,0 0,0 0,10 125,19 19,0 10,20 18,9 30,0-10,19 10,11 9,-11 20,-9-68,-10 29,-10-38,11 0,-1 0,0-10,10 0,-10-39,0 11,0-1,-9-19,-20-38,0-10,-10-10,-9-19,0 1,-1-11,-9 1,0-10,0-10,-9-9,-50-125</inkml:trace>
  <inkml:trace contextRef="#ctx0" brushRef="#br0" timeOffset="4814.3608">5262 903,'0'0,"0"0,0 0,0 0,0 0,0 0,0 0,77-86,20 9,10 0,-10 19,58-38,-20 10,-28 18,-20-8,10 8,0 11,0 9,-29 9,-10 1,0 19,-19 9,-1 10,1 0,0 0,-10 0,0 0,0 10,0-1,0 1,-9 19,9-10,0 19,0 10,10 20,-10 18,0 10,-10-19,10 19,-9 19,-1 1,0-1,1 0,9 0,0 30,10-11,-10 0,0-9,29 29,10-29,0 9,-10-18,10 9,-10-10,0 0,0-19,0 0,10 0,-10-19,0 10,-19-10,0-10,0-10,-10-9,0 1,0-11,0 0,-10 1,1-20,-11 0,1 0,0-9,-10 0,0-1,0 1,0-1,-10 11,-9-1,-11 0,-28 20,-39 18,-9-9,-1 0,1 0,-20 0,-10 0,29-9,11-1,8-9,1 9,0 1,9-20,30-9,0-1,18-18</inkml:trace>
  <inkml:trace contextRef="#ctx0" brushRef="#br0" timeOffset="5973.3957">6027 932,'0'0,"0"0,0 0,0 0,0 0,0 0,0 0,0 0,0 0,0 0,0 0,0 0,0 0,-19 77,9 0,20 19,0-20,9 21,0-11,1 0,-1-9,0-9,1-11,-11-9,1-9,0-11,0-8,-1-1,-9-9,0-1,0-9,0 0,0 0,0-9,0-1,-9-19,-1-29,0-28,-9 0,-1-1,1 10,0 0,-1-9,11 19,9-10,0 0,9 0,1 10,0 9,9 10,0 0,1 10,-1 9,1 10,-1-1,10 11,10 18,0 11,-1 8,11 21,-1 37,1-19,-11 20,1-10,-10-10,0-10,0 1,0-19,-9-11,-1-8,1-1,-11-10,11 1,-11-10,1 0,0-10,-1-9,1-10,9-19,-19-38,0-20,-9-28,-1 9,0-10,1 10,9 10,0-10,9 10,1 48,0 28,-1 1,11 19,28-20,10 39,20 10,-1 38,11 38,9 58,19 10,-39-10,-18 10,-21 9</inkml:trace>
  <inkml:trace contextRef="#ctx0" brushRef="#br0" timeOffset="6851.5849">3924 2575,'0'0,"0"0,0 0,0 0,0 0,0 0,0 0,0 0,0 0,0 0,0 0,0 0,0 0,0 0,0 0,0 0,0 0,68-48,10-10,38-9,-9 9,-10 0,-1 1,-18 9,19-10,0 10,-20 0,-19 10,-9 9,-10 0,-1 0,-8 10,-11 0,0-1,-9 11,9-1,-9 1,0-1,-1 0,1 1,0-1,-1 1,-9-1</inkml:trace>
  <inkml:trace contextRef="#ctx0" brushRef="#br0" timeOffset="7206.7742">5049 1585,'0'0,"0"0,0 0,0 0,0 0,0 0,0 0,0 0,0 0,96 48,-8-19,-11 0,-19 0,-19-10,-10-10,-19 1,-1 0,-18 18,-30 20,-29 29,-9 0,-20 19,0-9,10-10</inkml:trace>
  <inkml:trace contextRef="#ctx0" brushRef="#br0" timeOffset="7684.4246">4012 2267,'0'0,"0"0,0 0,0 0,0 0,0 0,0 0,-39 106,0 0,10-10,19 0,10-19,0-20,10-18,0-20</inkml:trace>
  <inkml:trace contextRef="#ctx0" brushRef="#br0" timeOffset="9566.3614">3944 2978,'0'0,"0"0,0 0,0 0,0 0,165-48</inkml:trace>
</inkml:ink>
</file>

<file path=ppt/ink/ink10.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3-03T08:46:50.673"/>
    </inkml:context>
    <inkml:brush xml:id="br0">
      <inkml:brushProperty name="width" value="0.05292" units="cm"/>
      <inkml:brushProperty name="height" value="0.05292" units="cm"/>
      <inkml:brushProperty name="color" value="#FF0000"/>
    </inkml:brush>
  </inkml:definitions>
  <inkml:trace contextRef="#ctx0" brushRef="#br0">13673 9943,'0'0,"0"0,0 0,0 0,0 0,-117-29,50 19,8 10,11 10,-1 0,1 9,0 0,-1 0,10 1,10-1,0 10,0-1,10 1,-1-10,11 10,-1 0,0-19,1 9,9 0,0 0,9 1,1-1,9 0,10 0,10 0,0 1,19 8,10 1,-10-10,0 1,0-1,-9 0,-10 0,-1 1,1-1,0 0,-10 0,-10 0,-9-9,0 0,-1 9,1 0,0 0,-10 0,0 10,-20-10,1 10,-10 0,-20 0,-28 9,-10 1,19-20,0 0,0 0,0 1,-38-1,9 0,19-9,11-1,-11 1,10-10,-19 0,0 0,19-10</inkml:trace>
  <inkml:trace contextRef="#ctx0" brushRef="#br0" timeOffset="900.1045">10204 10558,'0'0,"0"0,0 0,0 0,0 0,0 0,0 0,0 0,0 0,0 0,0 0,0 0,0 0,77 0,1 0,-1 0,10-10,30 10,-20 0,-1-9,-8-1,9 0,29 1,-30-1,-8 0,-11 1,-9-1,-10 10,20 0,-1-9,10 9,-28 0,-11 0,0 0,-9 0,-19 0,-1 0,0 0,-9 0,0 0,-1 0,-9-10,0 0,0 1,0-1</inkml:trace>
  <inkml:trace contextRef="#ctx0" brushRef="#br0" timeOffset="1786.2726">10436 10125,'0'0,"0"0,0 0,0 0,0 0,0 0,0 0,0 0,0 0,0 0,0 0,0 0,-87 58,29-20,0 1,9-10,10-10,1 0,9 0,0-9,-1 9,1-9,10-1,0-9,9 0,0 0,1 0,-1 10,0-10,1 10,9-1,0-9,0 10,0-1,9 1,1 0,9-1,1 10,18 1,11-1,19 10,-10-10,-10 0,-9 0,0-9,-10 0,-10-1,1 1,-1-1,0 1,-9 0,0-1,-1 1,1-10,-10 0,0 0,10 0,0 9,-10 1</inkml:trace>
  <inkml:trace contextRef="#ctx0" brushRef="#br0" timeOffset="2776.5227">7393 9856,'0'0,"0"0,0 0,0 0,0 0,0 0,0 0,-9 68,-1-1,0-9,1 18,-1 11,10-1,-10-9,1 0,-1 0,10 0,-10 0,10-1,0-28,0 1,0-11,0 0,0-9,0 0,0-10,0 0,0-9,0 0,0-1,0-9,0 0,0 0,0 0,0-9,0-20</inkml:trace>
  <inkml:trace contextRef="#ctx0" brushRef="#br0" timeOffset="3324.9833">7190 9751,'0'0,"0"0,0 0,0 0,0 0,0 0,0 0,0 0,0 0,0 0,0 0,78 29,-11-10,11 0,-1 10,-28-10,-10 0,-1 0,1 1,-10 8,0 1,0 10,0-1,0 1,1 9,-11 0,0 0,-9 0,-10 0,0-10,-10 1,-9-1,0 0,-11 1,1-10,0 0,-19-1,-1 1,-9 10,0-11,0 1,-10 0,0 0,10-10,0 0,10-9,19 0,-1-1,11-9</inkml:trace>
  <inkml:trace contextRef="#ctx0" brushRef="#br0" timeOffset="36585.011">4767 12537,'0'0,"0"0,0 0,0 0,0 0,0 0,0 0,0 0,0 0,0 0,0 0,0 0,0 0,0 0,0 0,0 0,0 0,0 0,0 0,-19 96,9-39,10 1,-9 0,9-10,0 0,0-10,0 1,0-11,0-8,0-1,0-10,0 1,0 0,0-1,0-9,0 0,0 0,0 0,0 0,0-9,0-11</inkml:trace>
  <inkml:trace contextRef="#ctx0" brushRef="#br0" timeOffset="37003.7593">4719 12220,'0'0,"0"0,0 0,0 0,0 0,0 0,0 0,0 0,78 38,-20 1,0-1,-19 0,-1 1,-9-1,1 10,-11 0,-9 10,-10 0,-10 9,-9-10,-1 1,-19 0,1-1,-1 1,-10-10,1 10,9-10,0-10,10 1,0-1,10-9,0-10,-11 10</inkml:trace>
  <inkml:trace contextRef="#ctx0" brushRef="#br0" timeOffset="38049.9276">6008 12527,'0'0,"0"0,0 0,0 0,0 0,0 0,0 0,0 0,0 0,0 0,0 0,0 0,0 0,0 0,0 0,0 0,0 0,-87 29,19-10,19 0,1 1,9-1,0 0,10 0,-9 10,8 9,1-9,10 0,0-10,9 10,10-10,0 1,0-1,10 0,-1-9,11 9,9 0,10 0,-1 0,1 1,9-1,1-10,-10 1,-1 0,-8-1,-11 1,0-1,1 1,-11 0,1-10,-10 0,0 9,0 11,-10-1,-9 10,0-10,-10 10,-1-10,1 0,0 0,0 0,0 1,0-1,0-10,0 1,10 0,-1-10,1 0,-1 0,1 0,0 0,-1-10,11 0,-11-9,11 0,-1 0,0-29</inkml:trace>
  <inkml:trace contextRef="#ctx0" brushRef="#br0" timeOffset="38339.6722">6240 12777,'0'0,"0"0,0 0,0 0,0 0,0 0,0 0,0 0,0 0,0 0</inkml:trace>
  <inkml:trace contextRef="#ctx0" brushRef="#br0" timeOffset="38539.6628">6366 13027,'0'0,"0"0,0 0,0 0,0 0,0 0,0 0,0 0,0 0,0 0,0 0</inkml:trace>
  <inkml:trace contextRef="#ctx0" brushRef="#br0" timeOffset="41422.4625">6541 13526,'0'0,"0"0,0 0,0 0,0 0,0 0,0 0,0 0,0 0,0 0,0 0,0 0,0 0,0 0,0 0,0 0,97-106,-20 10,-9 20,-10 8,20-9,-20 20,-10-1,-9 10,0 0,-10 10,0-1,-10 10,-9 10,0 0,-1 0,-9 9,0 1,0-1,0 0,-9 10,-1 0,0 0,-9 0,0 10,-1 0,-9-1,10 10,-1-9,1 9,9 0,10 1,0-1,10 10,0 0,-1-10,11 0,-1 10,0-10,1 10,-10-10,-1 0,1 10,-10 9,-10 1,-9-1,-10 1,0-1,0-9,0-10,0 0,9 1,1-11,9 1,0-1,1 1,-1-10,0 0,1 0,-1 0,10 0,0-10,19-9,20-10,10-9,9 0,0-1,10-9,-10 0,10 0,-10-10,19 10,-19 0,-19 10,0-1,-20 11,1 8,-11 1,1 10,0-1,-10 0,0 1,0-1,0 1,0 9,0 0,0 0,0 0,-10 0,0 0,-9 9,-10 1,10-1,-11 20,1 0,0 9,10 11,0-1,9 0,10-10,0 0,10 1,-1-10,11 0,9-10,9 0,11-9,-10-10,-1-10,1 0,0-18,0-1,-1-10,-8-9,-1 0,0-9,-10-11,0 11,-9-11,0 1,0 10,-10-1,0 10,0 9,-10 11,0 8,10 11,0-1,-10 1,10-1,0 0,0 1,0 9,0 0,-9 0,-1 19,0 19,1 10,9 10,0 19,0 0,0-10,0 10,0 0,9 0,1-10,0-10,-1 1,1 0,10-20,-11-9,11-10,9 0,0-9,9-10,1-10,0-9,0-10,0 1,-1-11,1-9,-10 0,-10-10,1 1,-10 9,-1 0,-9 19,0 0,0 10,0 9,0 1,0-1,0 0,-9 1,-1 9,0 0,0 9,-9 11,0 8,-1 11,1-1,9 10,10-9,0-1,0 1,10-20,0 0,9 0,0 1,10-11,10 1,0-10,0-10,9-9,-9-10,0 0,-10 0,0-9,-10 9,1 0,-1 1,-9 8,-1 1,-9 10,0-1,0 0,0 1,0-1,0 10,0 0,-9 0,-1 10,0 9,1 10,-1 9,10 1,0-1,0 0,10-9,-1-10,1 1,9-11,10 1,10-10,0 0,9-19,11-10,-1 0,-10 0,-9-9,0-10,-10 0,10-10,-10 0,-10 1,-9-10,-1-1,1-9,-10 10,0 19,0 10,-10 9,1 10,-1 0,0-1,1 11,-1-1,0 0,10 1,0-1,-9 10,-1 0,0 10,0 9,1 20,-1 18,0 10,10 10,0 19,0 0,0-19,10 0,0-19,9 19,-9-20,0 1,-1-10,1-10,0 1,-10-20,0 0,0-9,0-1,0 1,0-10,0 0,0 0,0 0,0 0,0 0,0-10,-10 1,0-1,1-19</inkml:trace>
  <inkml:trace contextRef="#ctx0" brushRef="#br0" timeOffset="42555.698">9167 12940,'0'0,"0"0,0 0,0 0,0 0,0 0,0 0,0 0,0 0,0 0,0 0,0 0,87-38,-29 9,-9 10,-11-1,-9 1,0 0,1 0,-11 9,10 1,-10-1,-9 0,0-9,-1 10,1-1,-10 0,10 1,-10 9,0 0,0 0,0 0,0 0,-10 0,0 0,1 0,-1 0,0 0,1 19,-1 0,-9 20,9-1,0 20,1 9,9-9,0-10,0 0,9-10,1 1,9-1,10 0,0-9,20-10,-1-9,-9-10,0 0,0-10,-1-9,1-10,-10 10,0-10,0 1,-9-1,-11 0,1 0,0 10,-1-10,-9 10,0 0,0-1,-9 11,-1-1,0 1,1-1,-11 10,-9 0,0 19,-10 10,1 0,-11 9,10 10,10-9,0-1,10-9,19 0,0 0,10-20,-1 1,20-1,10-9,0-9,0-1,-1-9,1-10,0-9,0-1,-1 1,-8-1,-1-9,0 0,0-9,-10-20,-9 19,0 1,-10-1,0 10,0 19,0 10,-10 0,10 9,0 0,0 1,0-1,-10 1,0-1,1 10,9 0,-10 19,0 29,1 29,9 19,0 0,9 0,-9 0,0-9,0-20,10 10,0-29,-1-10,11 10</inkml:trace>
  <inkml:trace contextRef="#ctx0" brushRef="#br0" timeOffset="43331.5638">10611 13075,'0'0,"0"0,0 0,0 0,0 0,67-29,-8 0,-1 10,0 0,19-1,-19 1,1 0,-11 0,1 0,-11 9,1 0,-29 1,-1-1,1 10,-10-10,0 1</inkml:trace>
  <inkml:trace contextRef="#ctx0" brushRef="#br0" timeOffset="43722.9576">10601 13440,'0'0,"0"0,0 0,0 0,0 0,0 0,0 0,0 0,0 0,0 0,87-58,-29 20,-9 9,-1 0,1 10,-11 0,1-1,-10 1,0 0,-9 9,-1-9,0 0,10-10,-9 10,-1-10,-9 10</inkml:trace>
  <inkml:trace contextRef="#ctx0" brushRef="#br0" timeOffset="44021.3684">10921 12671,'0'0,"0"0,0 0,0 0,0 0,0 0,0 0,0 0,0 0,0 0,0 0,0 0,0 0,0 0,0 0,58 77,-10 9,-19 1,-9 19,-20 19,-10-20,-9 10,-1-18,11-21</inkml:trace>
  <inkml:trace contextRef="#ctx0" brushRef="#br0" timeOffset="45048.899">12093 12652,'0'0,"0"0,0 0,0 0,0 0,0 0,0 0,0 0,0 0,0 0,0 0,0 0,0 0,0 0,0 0,0 0,0 0,0 0,0 0,-87 10,29-10,9 9,11 1,9-1,9 1,1 0,-1-1,11 1,-1-1,0 1,1 9,9-9,9 9,1-9,19 9,0 10,0-10,0 0,0 0,10 1,0-1,0 10,-10-10,0 0,0 0,-10 0,1 1,-11-11,1 1,0-1,-1 11,-9-11,0 11,0-1,0 0,-9 0,-11 0,1 10,-10-10,-20 10,-38 10,19-11,10-8,10-1,9 0,10-9,0-1,9 1,1-10,9 0</inkml:trace>
  <inkml:trace contextRef="#ctx0" brushRef="#br0" timeOffset="45923.8538">12520 13046,'0'0,"0"0,0 0,0 0,0 0,0 0,0 0,0 0,0 0,0 0,0 0,0 0,0 0,0 0,0 0,0 0,0 0,0 0,0 0,0 0,96-10,1-9,-9 9,-11-9,-9 0,0 0,-10 0,-10 9,1 0,-10 1,9-1,0 1,-9-1,-10 10,-9-10,-11 10,1 0,-10 0,0 0,0 0,0 0,0 0,0 0,0 0,0 0,0 0,0 0,0 0,0-9,0-1,0 0,-10 1,1-1,9-9</inkml:trace>
  <inkml:trace contextRef="#ctx0" brushRef="#br0" timeOffset="46464.0701">12965 12604,'0'0,"0"0,0 0,0 0,0 0,0 0,0 0,0 0,0 0,0 0,0 0,0 0,78 38,-20-18,-10-11,1 1,-10-1,-1 1,1 0,0-10,-10 0,-10 0,-9 0,0 0,-1 0,1 0,-10 0,0 0,0 0,0 0,0 0,0 9,0 1,-10-1,1 20,-1-10,-9 20,-1-1,11 1,-11-10,1 9,-1 0,11 1,-1-1,0 1,1-1,-1 10,10 0,0-9,0-1,10 0</inkml:trace>
  <inkml:trace contextRef="#ctx0" brushRef="#br0" timeOffset="47683.0986">13789 12335,'0'0,"0"0,0 0,0 0,0 0,0 0,0 0,0 0,0 0,0 0,0 0,0 0,0 0,0 0,0 0,0 0,0 77,0 0,0-10,0 10,0-10,0 10,0-10,0-9,0-10,0-10,0-9,0 0,0-20,0 1,0 0,0-10,0 0,0 0,0 0,0 0,0 0,0 9,0-9,0 0,0 0,0 0,0 0,0 0,0 0,0 0,0 0,0 0,0 0,0 0,0-9,10-1,-1-9,20-10,20-9,9 9,0-10,0 11,0-1,-9 0,-1 10,-9 9,0 0,-10 10,-10 0,1 0,-11 0,1 0,-10 10,0 9,0 10,0-10,-10 1,-9 8,-10 1,0-10,0 1,-10-1,0 0,-9 0,-1 0,1-9,9-10,10 0,0 0,0 0,-10-10,10-9</inkml:trace>
  <inkml:trace contextRef="#ctx0" brushRef="#br0" timeOffset="49191.0318">14622 12671,'0'0,"0"0,0 0,0 0,0 0,0 0,0 0,0 0,0 0,0 0,0 0,0 0,0 0,0 0,0 0,0 0,0 0,0 0,0 0,0 0,0 0,0 0,0 0,0 0,0 0,0 0,0 0,0 0,0 0,0 0,0 0,0 0,0 0,0 0,0 0,0 0,0 0,0 0,0 0,0 0,0 0,0 0,0 0,0 0,-39 96,10-29,10-18,9 37,1-28,9-10,0 9,0-18,9-1,-9-9,10 0,0-10,-1-9,-9-1,10 1,0-10,9 0,1 0,-1-10,10-19,10 1,-10-11,-10 1,1 9,-1-19,-9 9,-1 11,1-11,-10 20,0 0,0 9,0 1,0-1,0 0,0 1,0-1,0 1,0 9,0 0,0 0,0 0,0 0,0 0,0 0,0 0,10 19,-1 0,-9 10,0 9,0 1,0-1,0 0,10 1,-10-20,0 10,0-19,0-1,0 1,0-1,0-9,0 0,0 0,10-9,0-1,-1 1,11-11,9-8,0-11,0 1,0-1,0-9,0 10,-10 9,1 0,-1 0,1 10,9 0,0 9,9 1,-9 9,1 9,-11 1,10 9,-10 0,1 10,-11 10,-9-1,-9 0,-11 1,1-10,0-1,-1-8,1-11,-1 1,-18 9,-20-9,-10-1</inkml:trace>
  <inkml:trace contextRef="#ctx0" brushRef="#br0" timeOffset="50926.6101">4341 16139,'0'0,"0"0,0 0,0 0,0 0,0 0,0 0,0 0,0 0,0 0,0 0,0 0,0 0,0 0,0 0,0 0,0 0,0 0,68-67,-20 19,-9 19,0 10,-10 9,0 10,-10 10,1-1,-1 11,-9 28,0 0,-10 29,-10-10,-9 10,-11 0,1-1,0 1,10-19,-10 0,9-10,1-10,0-19,9 0,0-9,1 0,9-10,0 0,0 0,0-10,9 0,11-9,9-10,10 1,-1-1,1 10,10-10,9 10,9-1,-8 1,-11 9,1 1,-1-1,0 1,1-1,-10-9,-1 0,1-20</inkml:trace>
  <inkml:trace contextRef="#ctx0" brushRef="#br0" timeOffset="51294.3856">4893 15966,'0'0,"0"0,0 0,0 0,0 0,0 0,0 0,0 0,0 0,0 0,0 0,78 10,-39-1,-10 11,-10-1,10 10,0 19,-9 9,-11 20,-9 0,-9 19,-11 0,-9 10,0 0,-10-20,-9 10,9-19,0-19,10-1</inkml:trace>
  <inkml:trace contextRef="#ctx0" brushRef="#br0" timeOffset="53005.3772">5795 15966,'0'0,"0"0,0 0,0 0,0 0,0 0,0 0,0 0,0 0,0 0,0 0,0 0,0 0,0 0,0 0,0 0,0 0,0 0,9 96,-9-28,0-1,0-10,0 1,0 0,0-10,0 9,0-9,10 10,0-10,-10-9,0-11,0-8,0-1,0 0,0-9,0-1,0 1,0-1,0-9,0 0,0 0,9 10,1-10,9 0,20 0,0 0,0 0,9-10,10 1,-9-1,-1 1,-9-11,0 11,0-1,-1 1,-9 9,-9-10,9 10,-10 0,1 0,-1 0,0 0,-9-10,0 1</inkml:trace>
  <inkml:trace contextRef="#ctx0" brushRef="#br0" timeOffset="53512.7333">6550 15918,'0'0,"0"0,0 0,0 0,0 0,0 0,0 0,0 0,0 0,0 0,10 87,0-20,0-9,-10-1,0 10,0-9,0 0,9-1,-9 1,0-10,0 0,0 0,0-9,0-1,10-9,-10 0,0-10,0-10,0 1,0-10,0 0,0-10</inkml:trace>
  <inkml:trace contextRef="#ctx0" brushRef="#br0" timeOffset="53993.6708">6424 16091,'0'0,"0"0,0 0,0 0,0 0,0 0,0 0,0 0,88-29,-30 10,-10 0,1 9,-10 10,-1 0,1 10,-10 0,10 9,-10 0,-10 0,10 20,-9-1,-1 20,-9-1,-10 1,-10 0,-9-1,-1 1,1-1,0-8,-1-1,-9 0,10-10,-1-9,1-10,0 0,-1-9,1-1,9-9,1 0,-1 0,0-9,0-1,1 1</inkml:trace>
  <inkml:trace contextRef="#ctx0" brushRef="#br0" timeOffset="54555.8813">7607 16005,'0'0,"0"0,0 0,0 0,0 0,0 0,0 0,0 0,0 0,0 0,0 0,0 0,0 0,0 0,0 0,-29 77,9-10,11-10,9-18,0-10,9-10,1 0,0 0,-1 1,1-11,9 1,10-1,1 1,-1-10,0 0,0-10,-10-9,-9 0,9-10,1-19</inkml:trace>
  <inkml:trace contextRef="#ctx0" brushRef="#br0" timeOffset="54700.2593">7645 15774,'0'0,"0"0,0 0,0 0,0 0,0 0</inkml:trace>
  <inkml:trace contextRef="#ctx0" brushRef="#br0" timeOffset="55125.6115">8140 15793,'0'0,"0"0,0 0,0 0,0 0,0 0,0 0,-39 125,10 10,9-10,1-1,0 21,9-11,0-19,1-9,9 0,-10-10,10-19,0-20,0-18,0-10,10-10,-10-19,9-10,11-9</inkml:trace>
  <inkml:trace contextRef="#ctx0" brushRef="#br0" timeOffset="55463.1662">8256 16216,'0'0,"0"0,0 0,0 0,0 0,0 0,0 0,0 0,0 0,0 0,0 0,0 96,0-19,0-10,0-9,10 9,-10 0,0-19,0 0,0-9,0-10,0-10,0 0,0-9,0-10,0 0,0-10,0 0,0-18,-20-30</inkml:trace>
  <inkml:trace contextRef="#ctx0" brushRef="#br0" timeOffset="55757.6606">8130 16149,'0'0,"0"0,0 0,0 0,0 0,0 0,0 0,0 0,0 0,0 0,0 0,0 0,77-48,-28 29,-10 9,-10 10,0 0,-10 10,-9 9,0 0,-1 19,-9 1,-9-1,-11 10,-9 0,-10 10,1-10,-11-10,10-9,10 0,0 9</inkml:trace>
  <inkml:trace contextRef="#ctx0" brushRef="#br0" timeOffset="56947.1885">9196 16053,'0'0,"0"0,0 0,0 0,0 0,0 0,0 0,0 0,0 0,0 0,0 0,-78 19,30 0,9 0,10 1,0-1,10 10,-1 9,11-9,-1 9,10-19,0 1,10-1,-1 0,1 0,29 1,-1-1,21-10,-11-9,10-9,-19-10,0-10,-1 10,-8-20,-11 10,0 0,1-9,-1 9,-9 0,-1 1,-9 8,0 1,0 0,-9 0,-1 0,-9-1,-39 1,-20 0,10 19,20 0,-1 9,20 1,0 0,0-1,10 11,-1-11,11 10,-1-9,10 0,0-1,10 1,9-10,20 0,19 0,0-19,-10-10,1 0,-10-10,-1 11,1-11,-10 1,0-1,-9 11,-1-11,0 1,1-10,-10 9,-1-9,-9 10,0 9,0 0,0 10,-9 0,9 9,-10 1,10-1,0 0,-10 1,10 9,-10 0,10 9,0 11,0 18,10 20,-10-1,0 20,10 10,0-11,-1 1,1 0,0 19,-10-29,0-9,0 0,0-1,0 1,0-10,0-10,0 1,0-1,0 1,0-20,0 0,0-9,0-1,0 1,0-10,0 0,0 0</inkml:trace>
  <inkml:trace contextRef="#ctx0" brushRef="#br0" timeOffset="57185.0706">9506 16283,'0'0,"0"0,0 0,0 0,68-38,-10 9,0 0,-19 0,0 10,-1-10,11 1,-10-1,19 0,0-19</inkml:trace>
  <inkml:trace contextRef="#ctx0" brushRef="#br0" timeOffset="58022.2138">10368 15726,'0'0,"0"0,0 0,0 0,0 0,0 0,0 0,0 0,0 0,0 0,0 0,0 0,0 0,0 0,10 96,0-19,-1-29,-9 10,0-1,0-9,10 0,0-9,-1-1,1 1,-10-1,0-9,10 0,-10-10,0 0,0-9,0-10,0 0,0-10,0-9</inkml:trace>
  <inkml:trace contextRef="#ctx0" brushRef="#br0" timeOffset="58426.0653">10310 15486,'0'0,"0"0,0 0,0 0,0 0,0 0,0 0,0 0,0 0,97 10,-29-10,-10 9,20 1,-11 9,-18 0,-10-9,-10-1,0 11,-10-1,1 10,-1 9,-9 10,-10 0,-20 0,-19 10,-9 19,-10 0,-10-1,10-18,0 0,0-10,-1 0,11-10,0-19,9-9,19-20,1 1</inkml:trace>
  <inkml:trace contextRef="#ctx0" brushRef="#br0" timeOffset="59314.983">11163 15736,'0'0,"0"0,0 0,0 0,0 0,0 0,0 0,0 0,0 0,0 0,0 0,0 0,0 0</inkml:trace>
  <inkml:trace contextRef="#ctx0" brushRef="#br0" timeOffset="59507.7878">11153 16264,'0'0,"0"0,0 0,0 0,0 0</inkml:trace>
  <inkml:trace contextRef="#ctx0" brushRef="#br0" timeOffset="60838.5643">11560 15861,'0'0,"0"0,0 0,0 0,0 0,0 0,0 0,0 0,0 0,0 0,0 0,0 0,0 0,0 0,29 76,-9-18,-1-10,0-9,-9-11,0-8,-1-11,1 1,-10-1,0 1,0 0,0-1,0 1,0-1,0 1,0 0,0-10,0 0,0 0,0 0,10 0,9 9,10-9,10 0,10-19,-1 0,10-10,0 0,20-19,-1-9,20-1,-19 10,-20 0,-10 9,1 1,-1 0,-9 9,-10 9,-10 1,1 0,-1-10,20 0,-10 1</inkml:trace>
  <inkml:trace contextRef="#ctx0" brushRef="#br0" timeOffset="62941.9406">12694 16014,'0'0,"0"0,0 0,0 0,0 0,0 0,0 0,0 0,0 0,0 0,0 0,0 0,0 0,0 0,77 0,1 0,-30-9,1-1,-1 10,1 0,-10 0,-1-10,1 1,0 9,9 0,-9 0,0 0,-10 0,0 0,-10 0,1 0,-11 0,1 0,0 0,-1-10,-9 1,0-1</inkml:trace>
  <inkml:trace contextRef="#ctx0" brushRef="#br0" timeOffset="63362.0196">12704 16408,'0'0,"0"0,0 0,0 0,0 0,0 0,0 0,0 0,0 0,0 0,77-9,-9-1,-10 10,0 0,10 0,-10-10,-19 1,0-1,-10 10,-10 0,10 0,-9 0,-11 0,1 0,0 0,-1 0,1-9,0-1</inkml:trace>
  <inkml:trace contextRef="#ctx0" brushRef="#br0" timeOffset="63772.4406">13169 15601,'0'0,"0"0,0 0,0 0,0 0,0 0,0 0,0 0,116 58,-38-20,-30-9,0 10,1-11,-10 1,-10 10,0-1,0 0,-10 20,1 9,-20-9,-10 19,-9 0,-20 0,0-20,-19 10,-10 20,0-10,0-10,1-19,-1 0,-10-19</inkml:trace>
  <inkml:trace contextRef="#ctx0" brushRef="#br0" timeOffset="65373.8355">14254 15217,'0'0,"0"0,0 0,0 0,0 0,0 0,0 0,0 0,0 0,-29 77,10-29,-1 0,11 10,-1-1,10 1,-10 19,10 9,0 10,0 48,10-28,-10-11,0 30,0 9,10-29,-10-38,-10-19,0-1,10-18,0-20,-10-10,10 1,0-10,-9 0,9 0,0-10,0 1,-10-1,0-9,10-19,0-20,10-9,0-1,9-8,1 8,9 11,0 9,9-10,1 10,10-10,-1 10,10 10,-9 19,-20 0,0 9,-10 0,1 10,-11 0,1 10,0 0,-1 9,1 0,-10 19,0 20,-19 0,-10 9,-20 10,1-20,-1 11,-9-11,0 1,9-10,1-10,0 1,-1-1,1-28,19-1</inkml:trace>
  <inkml:trace contextRef="#ctx0" brushRef="#br0" timeOffset="66845.9803">14855 15832,'0'0,"0"0,0 0,0 0,0 0,0 0,0 0,0 0,0 0,0 0,0 0,0 0,0 0,0 0,0 0,0 0,0 0,0 0,-20 67,11 0,-1-9,0 9,10-19,0 10,0-10,0 38,10-9,0-19,-1-10,1-10,0-19,-10 1,10-11,-1 1,11-10,-1 0,10-10,10-19,0 1,-10-11,0 1,-10 9,10-9,0-10,-9 9,-1 1,-9-1,9 1,-9 9,-10 10,0 0,0-1,0 11,0-1,0 1,0-1,0 0,0 1,0-1,0 1,0-1,0 0,0 1,0-1,0 0,0 1,0-1,0 1,0-1,0 10,0 0,0 0,0 0,0 0,0 0,0 0,0 10,0 18,0 11,0 9,0 10,0-20,0 10,0-10,0 1,0-1,0-18,0-1,0-10,0 1,0 0,0-1,0-9,0 0,0 0,0 0,0 0,0 0,0-9,0-1,9 0,1 1,0-10,-1-1,1-9,0 1,0-1,9-10,0 11,10-20,10 0,10 0,9-1,-10 11,-9 0,0 18,-20 1,0 0,1 9,-1 1,-9 9,0 0,-1 0,-9 9,0 11,10 18,-10 10,-10-10,1 11,-11-1,1 0,-20 0,10-29,0 0,10-9,-1-1,1 1,-1-10,1 0,9 0,1 0</inkml:trace>
  <inkml:trace contextRef="#ctx0" brushRef="#br0" timeOffset="67708.6704">15930 16197,'0'0,"0"0,0 0,0 0,78-29,-10 0,-10-9,0 9,10 10,-10-10,10 10,9 9,-18-9,-1 9,0 1,-19-1,-10 0,-10 1,0-1,1 1,-11 9,1 0,0 0,0-10,-10 10,0 0,0-10,0 10,0 0,0-9,0 9,0-10,0 1,-10-1,0 0,0-9</inkml:trace>
  <inkml:trace contextRef="#ctx0" brushRef="#br0" timeOffset="68415.7627">16405 15697,'0'0,"0"0,0 0,0 0,0 0,0 0,0 0,0 0,0 0,0 0,0 0,0 0,0 0,0 0,0 0,0 0,87 29,-9-19,-30-10,-9 9,0-9,-20 0,1 0,-11 0,1 0,0 0,-10 0,0 0,0 0,0 0,0 0,0 0,0 0,0 0,0 0,0 0,0 10,0 0,0 9,0 0,0 10,-10-10,0 10,1 0,-1-1,-9 1,-1-10,1 1,-10 18,9-9,-9 9,10-9,9-10,1 10,-1-10,0-9,1 0,-1-1,0 1,0-1,10 1,0-10,0 0,-9 0,9 0,0 0,-10 0,10 0,0 0,10 0</inkml:trace>
  <inkml:trace contextRef="#ctx0" brushRef="#br0" timeOffset="69037.2749">16919 15649,'0'0,"0"0,0 0,0 0,0 0,0 0,9 67,1-18,0-1,-10 0,10-10,-1 20,1-10,-10-10,0 1,0-1,0-9,0-10,0 0,0 0,0-9,0 0,0-10,0 0</inkml:trace>
  <inkml:trace contextRef="#ctx0" brushRef="#br0" timeOffset="69479.6102">17268 15515,'0'0,"0"0,0 0,0 0,0 0,0 0,0 0,48 96,-29-19,-19-29,-9 48,-11-19,-9-1,-9 21,-21 18,11-48,-20 10,0-10,0-19,-19-19,19-10,10-28</inkml:trace>
  <inkml:trace contextRef="#ctx0" brushRef="#br0" timeOffset="70818.8122">17345 15678,'0'0,"0"0,0 0,0 0,0 0,0 0,-87-67,9 19,-48-10,10 20,10 9,-1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5-12T09:03:50.317"/>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18503 6297,'18'0,"-1"-18,19 18,-19 0,1-17,17 17,18 0,-18-18,-17 18,17 0,1 0,-1 0,-17 0,-1 0,19 0,-1 0,-18 0,19 0,-1 0,0 18,1-18,-1 17,0 1,0-18,18 18,-35-1,35-17,70 18,-105-18,88 18,-18-18,-53 0,1 17,-1-17,0 0,-17 0,17 0,-17 0,35 0,-18 0,-18 0,36 0,-17 0,-19 0,36 0,-17 0,34 0,-17 0,-35 0,17 0,18 0,0 0,-18 0,18 0,-18 0,0 0,18 0,-17 0,-1 0,0 0,1 0,-1 0,-18 0,89 0,-88 0,70 0,-70 0,17 0,-17 0,17 0,18 0,-18 0,0 0,1 0,-19 0,19 0,-1 0,0 0,18 0,-18 0,1 0,17 0,-18 0,0 0,18-17,-18 17,1 0,-1 0,0 0,0 0,18 0,-35 0,35 0,-18 0,0-18,1 18,-19 0,36 0,-17 0,-19 0,18 0,1 0,-19 0,1 0,0 0,-1 0,1-18,-18-17</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5-12T09:03:52.849"/>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18538 9102,'0'17,"18"1,0 0,17-18,-35 17,53 1,-35-1,34 1,1 0,18-1,-36-17,36 0,35 36,-71-36,35 17,-17-17,-17 0,-1 0,18 0,-36 0,36 0,-17 0,-19 0,36 0,-35 0,0 0,17 0,-18 0,1 0,35 0,-35 0,17 0,0 0,0 0,-17 0,35 0,-35 0,17 0,0 0,-17 0,35 0,-18 0,-17 0,17 0,-17 0,35 0,-18 0,-18 0,19 0,-1 0,0 0,18 0,0 0,-18 0,1 0,17 0,-1 0,1 0,-35 0,17 0,18 0,-17 0,16 0,1 0,-35 0,35 0,-35 0,34 0,-16 0,-1 0,18 0,-18 0,0 0,1 0,-1 0,0 0,1 0,-19 0,1 0,0 0,-1 0,1 0,17 0,-17-17,-1 17,1 0,0 0,-1 0,1 0,0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5-12T09:03:55.310"/>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18644 12153,'18'0,"0"0,17 0,-18 0,19 0,-1 0,-17 0,-18-17,35 17,-17 0,35 0,-18 0,0 0,0 0,18 0,-17 0,-1 0,-18 0,1 0,35 0,-35 0,35 0,-18 0,-18 0,36 0,-17 0,-1 0,-17 0,-1 17,19-17,-19 0,18 0,-17 0,17 0,1 0,34 0,-17 0,0 0,-18 0,1 0,16 0,-16 0,17 0,-18 0,0 0,1 0,16 0,-34 0,35 0,-18 0,18 0,-18 0,-17 0,35 0,-18 0,-17 0,17 0,18 18,-18-18,1 0,17 0,-36 0,36 17,-35-17,17 0,-17 0,-1 0,36 0,-35 0,0 0,17 0,-18 0,19 0,-1 0,-17 0,-1 0,1 0,17 0,0 0,18 0,-35 0,17 0,1 0,-1 0,0 0,18 0,-35-17,35 17,-18 0,-17 0,17 0,0 0,0 0,-17 0,17 0,-17 0,0 0,-1 0,1 0,-1 0,-17-18,18 18</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5-12T09:03:57.550"/>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19597 5556,'17'18,"1"0,0-1,-1 1,1-18,0 0,-18 17,17-17,1 0,0 0,-1 0,1 0,-1 0,1 0,0 0,-1-35,54-35,-18-1,17 0,-17 1,0 17,0 18,-18-1,-17 19,0 17</inkml:trace>
</inkml:ink>
</file>

<file path=ppt/ink/ink15.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3-03T08:53:15.653"/>
    </inkml:context>
    <inkml:brush xml:id="br0">
      <inkml:brushProperty name="width" value="0.05292" units="cm"/>
      <inkml:brushProperty name="height" value="0.05292" units="cm"/>
      <inkml:brushProperty name="color" value="#FF0000"/>
    </inkml:brush>
  </inkml:definitions>
  <inkml:trace contextRef="#ctx0" brushRef="#br0">4467 11393,'0'0,"0"0,0 0,0 0,0 0,0 0,0 0,0 0,0 0,0 0,0 0,0 0,0 0,0 0,0 0,0 0,0 0,0 0,0 0,0 0,0 0,0 0,0 0,0 0,0 0,0 0,0 0,0 0,0 0,0 0,0 0,0 0,0 0,-87 0,38 0,11 10,9 0,0 9,-1 0,1 0,0 20,10-1,0 1,-1-1,11 0,-1 1,0 9,10-10,0 1,0-1,0 1,0-1,0-9,10-10,0 0,-1 1,1-11,0 1,9-1,20 1,9-10,1-10,-11 1,1-10,-10-1,0 1,-9 0,-1-10,-9 10,9-10,-9 0,-1-9,1-1,0 1,-10 0,0-1,0 10,-10 0,0 1,1 8,-1 1,0 0,1 9,-1 1,0-1,1 1,-11-1,1 0,0 1,9-1,0 1</inkml:trace>
  <inkml:trace contextRef="#ctx0" brushRef="#br0" timeOffset="800.8764">5039 11547,'0'0,"0"0,0 0,0 0,0 0,0 0,0 0,0 0,0 0,0 0,0 0,0 0,0 0,0 0,0 0,-78-29,30 20,9-1,10 10,10 0,-1 10,1 9,-10 19,9 10,1 10,9 9,10 1,10-1,0-10,-1 1,11-10,-1 0,1-9,-1-1,0-19,1 0,-1 1,0-11,1 1,9-10,0-10,0-9,10-10,-10 0,0-9,0-10,0-10,0 10,-9-9,-1-1,-9 0,-1 1,1 9,-10 9,0 10,0 10,-10 0,1 0,-1 0,0 9,1 0,-1 1,0-1,0 1,1-1,-1 0,0 10,1 0,-20-9</inkml:trace>
  <inkml:trace contextRef="#ctx0" brushRef="#br0" timeOffset="1547.078">5766 11490,'0'0,"0"0,0 0,0 0,0 0,0 0,0 0,0 0,0 0,0 0,0 0,0 0,0 0,0 0,0 0,0 0,0 0,-88 38,40-9,9 0,10 9,10 10,-1 0,11 10,9-10,0-10,0 1,9-1,1 1,0-11,9-8,0-1,1 0,9 0,0-9,10-1,-1 1,1-10,0-10,0 1,-10-1,-10-9,-9 0,0 0,-1-1,1-18,0-1,-10 1,0 0,-10-10,0 0,-9 9,0 1,-1 9,1 0,-1 10,1 0,0-1,-1 1,-19 10,-9 9,-10-10</inkml:trace>
  <inkml:trace contextRef="#ctx0" brushRef="#br0" timeOffset="3579.0786">3954 10961,'0'0,"0"0,0 0,0 0,0 0,0 0,0 0,0 0,0 0,0 0,0 0,67 0,-8 0,8 0,11 10,-1-10,-18 0,18 0,-19-10,20 1,-1-1,10 0,1 1,-30-10,10-1,-1 1,-8 0,-1 0,19 9,1-9,-1 0,-19-1,-9 1,-1 10,-9-11,0 11,-10-1,-10 1,1-1,-11 0,1 1,0-1,-1 1,1-1</inkml:trace>
  <inkml:trace contextRef="#ctx0" brushRef="#br0" timeOffset="5167.7407">4118 9760,'0'0,"0"0,0 0,0 0,0 0,0 0,0 0,0 0,0 0,0 0,-87 29,19 0,0 0,10-10,0 10,10 0,9-1,0 11,0 9,10-10,10 10,0 0,9-9,0 9,10 0,0-10,0 1,10-1,0-9,-1 0,1-10,9 0,20 1,10-11,-1-9,10 0,-9-9,-11-11,1 1,0-10,0 0,-10 1,0-11,0-9,0 0,-10 0,1 0,-11 0,1 0,-10 0,0 10,0-11,-10 21,1-1,-11 0,1 10,0 0,-20-1,-10 1,-9 10,0 9,10 0,9 9,0 1,10-1,10 1,-1 9,1 0,9 1,0-1,10 0,10-9,19 9,20-10,9-9,0-9,0-10,10-10,-10-10,0-9,10 0,-10-9,-9-1,-11 10,-9 0,1 0,-11 0,0 0,-9 9,-10 11,0 8,0 1,0 10,0-1,0 0,0 1,0 9,-10 0,1 0,-1 9,0 11,1 8,-11 11,1-1,9 10,0 10,10 9,0 10,0-10,0 10,10 0,0 9,-1 11,1-11,0 0,0-9,-1 0,1 0,0-10,-1-9,-9 9,0-19,0-9,0-1,0-9,0-10,0 0,0-9,0-10,0 0,0 0,-9 0</inkml:trace>
  <inkml:trace contextRef="#ctx0" brushRef="#br0" timeOffset="5583.9078">4438 9626,'0'0,"0"0,0 0,0 0,0 0,0 0,0 0,0 0,68 9,-29 1,-1 9,-9 10,1 10,-1-1,-10 10,-9 0,-10 0,0 0,-10 0,-19 10,-10-1,0 1,-19 0,-10-1,1 1,8-20,11 1,9-10,0-10,10 0,10-9,0-10</inkml:trace>
  <inkml:trace contextRef="#ctx0" brushRef="#br0" timeOffset="6761.7501">5271 9549,'0'0,"0"0,0 0,0 0,0 0,0 0,0 0,0 0,0 0,0 0,-87 10,29-1,10 10,-1 10,1 0,-1 0,1 19,-1 10,11-1,8 20,1 0,10 0,9-10,10 0,0-9,10-10,9 0,1-10,9-9,10 0,9 0,1-20,-1-9,0-9,1-10,-1-10,1-10,9 1,-10-10,1 0,-1 0,-19 9,0 1,-9 9,-1 0,-9 1,0 8,-10 1,0 10,0-1,0 0,0 1,0-1,0 10,0 0,0 0,-10 19,-10 10,11 10,-1-1,0 0,1 1,9-10,0-10,0 0,0-9,9-1,1 1,0-10,9 0,10 0,0-10,0-9,0 0,-9 0,-1-1,1 1,-11-10,1 10,0 0,-1 0,-9 0,0-1,0 11,0-1,0 1,-9-1,-1 0,0 1,1 9,-1 0,-9 0,-1 9,1 1,-1 0,1-1,0 1</inkml:trace>
  <inkml:trace contextRef="#ctx0" brushRef="#br0" timeOffset="7832.4549">6260 9856,'0'0,"0"0,0 0,0 0,0 0,0 0,0 0,0 0,0 0,0 0,0 0,-87-9,28-1,11 10,0 0,9 10,0-1,10 1,0 9,0 0,0 10,9 10,1-1,9 1,1-11,9 1,0 0,0-10,9 0,1-9,9 0,20-10,0 0,9-10,1-19,-10 0,-10 1,0-11,0-9,9-10,-8-9,-1-10,-10 10,-9-10,-1 0,-9 10,0 10,0-11,0 20,0 0,-9 10,-1 9,0 10,10 9,0 1,0-1,0 0,-9 1,-1 9,0 0,1 9,-1 30,0 9,0 9,10 20,0 0,0 10,0 9,0-19,10-20,0 1,0-10,-1-10,1 1,0-10,-1-10,1-10,9 1,10-10,20-10,19-9,-10-10,-10-9,-9-1,0-9,-10 0,0 0,-10 0,1 10,-11 9,-9 0,0 10,0 0,0 9,0 1,-9-1,-1 10,-9 10,-10 9,-10 10,0 9,0 1,1 18,8-9,11-9,9-1,10-9,10 0,9-10,11 0,8 10,20-10,1-9,8-10,21-10,-50 1</inkml:trace>
  <inkml:trace contextRef="#ctx0" brushRef="#br0" timeOffset="8859.896">2423 10087,'0'0,"0"0,0 0,0 0,0 0,0 0,0 0,0 0,0 0,0 0,0 0,0 0,0 0,0 0,0 0,-10 77,10-20,0-8,0-11,0 0,0 1,0-10,0 9,0-9,0 0,0 0,0-1,0-8,0-1,0-10,0 1,0 0,0-10,0 0,0 0,0 0</inkml:trace>
  <inkml:trace contextRef="#ctx0" brushRef="#br0" timeOffset="9330.3232">1512 10212,'0'0,"0"0,0 0,0 0,0 0,0 0,116-29,-39 10,1-10,-1 0,20 0,10 1,-20-1,-19 0,-10 0,-9 10,-11-10,1 10,-19 0,-1-1,0 11,1-1,-1 1,10-1,-10 0,1 1,-1-1</inkml:trace>
  <inkml:trace contextRef="#ctx0" brushRef="#br0" timeOffset="9697.0033">1754 10750,'0'0,"0"0,0 0,0 0,0 0,0 0,0 0,87 0,0 9,10-9,0 0,-19-9,-1-1,1-9,-1 0,20-10,19-9,-28-1,-11-9</inkml:trace>
  <inkml:trace contextRef="#ctx0" brushRef="#br0" timeOffset="13580.0265">4302 12354,'0'0,"0"0,0 0,0 0,0 0,0 0,0 0,0 0,0 0,0 0,0 0,0 0,0 0,0 0,0 0,-77 0,28 0,11 0,9 0,9 0,1 0,-1 10,1-1,9 1,-9 0,9 9,-9 10,9 9,1 0,9 1,0-1,0 1,0-1,9-9,1 0,0-10,-1 0,1 0,9 1,-9-1,9 0,1-9,-1-1,10 1,0 0,10-10,0 0,0-10,-1 0,1-9,-10 0,-9 0,-1-1,0 1,-9 0,0 0,-1 0,1-1,-10 1,0-10,0 10,0 0,-10 0,1 0,-1-1,0 1,1 9,-11-9,-9 0,0 0,0 9,10 1,-1-1,11 0</inkml:trace>
  <inkml:trace contextRef="#ctx0" brushRef="#br0" timeOffset="14398.8836">5029 12316,'0'0,"0"0,0 0,0 0,0 0,0 0,0 0,0 0,0 0,0 0,0 0,0 0,0 0,0 0,0 0,0 0,0 0,-77 67,28-19,10 10,10-10,10 0,9 0,10 0,0-10,10 1,0-11,-1 1,11-10,-11-9,1 0,9-1,1 1,-1 0,1-10,-1 0,0-10,1-9,9-1,0-8,-10-1,1 0,-1 0,-9 0,-1 1,1-1,0 0,-10 0,0 0,0 10,0 0,-10 0,0-1,1 1,-1 0,0 0,1 9,-1 1,0-1,1 0,-1 1,0-1,-9 1,-1 9</inkml:trace>
  <inkml:trace contextRef="#ctx0" brushRef="#br0" timeOffset="14764.7996">5640 12181,'0'0,"0"0,0 0,0 0,0 0,0 0,0 0,0 0,0 0,-20 116,11-20,-1-29,10 0,0-9,-10-1,0 1,1-10,-1-10,0 1,1-1,-11-9,11-10</inkml:trace>
  <inkml:trace contextRef="#ctx0" brushRef="#br0" timeOffset="15982.0387">4477 13392,'0'0,"0"0,0 0,0 0,0 0,0 0,0 0,0 0,0 0,0 0,0 0,-78-29,30 19,-1 1,11-1,9 10,-1 0,11 0,0 0,-1 0,1 10,0-1,-1 1,1 9,-1 19,11 1,-1-1,10 10,0-9,10-10,-1-1,1 1,0 0,0-10,9 1,10-1,0 0,10 0,9 0,1-19,-11 0,1-9,0-10,0-10,-1 0,1-10,-10 1,0-10,-9 0,-1 0,-9 0,0 9,-1 1,-9 0,0 9,-9 0,-1 0,0 10,0 0,1 9,-11 1,1-1,-10 0,0 10,-10 0,10 0,10-9</inkml:trace>
  <inkml:trace contextRef="#ctx0" brushRef="#br0" timeOffset="16414.8298">5029 13027,'0'0,"0"0,0 0,0 0,0 0,0 0,0 0,0 0,0 0,0 0,0 0,-10 67,1-9,-1-10,10-10,0 10,0-10,0 1,0-1,-10-9,10 0,0 0,0-10,-9-9</inkml:trace>
  <inkml:trace contextRef="#ctx0" brushRef="#br0" timeOffset="17229.6489">5795 13065,'0'0,"0"0,0 0,0 0,0 0,0 0,0 0,0 0,0 0,0 0,0 0,0 0,0 0,0 0,0 0,0 0,0 0,0 0,0 0,0 0,0 0,-68 96,29-38,20-20,9 1,10-1,0-9,0 0,10-10,-1-10,1 1,0 0,-1-1,1-9,9 0,11 0,8-9,1-11,-10 1,0 0,-9-10,-11 10,11-10,-11 0,1-9,-10 0,0-1,-10 1,1 9,-11 0,1 0,0 10,-1 0,-9 0,-10 9,1 0,-11 10,-9 0,10 0</inkml:trace>
  <inkml:trace contextRef="#ctx0" brushRef="#br0" timeOffset="18270.0536">4341 13949,'0'0,"0"0,0 0,0 0,0 0,0 0,0 0,0 0,0 0,0 0,-77 9,18 1,11 0,19-1,0 1,0 9,9 0,-9 1,10-1,0 10,-1-1,1 1,9 0,10 0,0 0,0-1,10 1,0-9,-1-1,11-10,-1 1,10 0,10-10,19-10,10 0,-10-9,0-10,-9 0,-11 1,-9-1,0 0,-9 0,-1 0,-9 10,0 0,-10 0,0 0,0 9,0-9,0 9,0 1,0-1,-10 0,0 1,0-1,1 0,-1 1,0-1,1 1</inkml:trace>
  <inkml:trace contextRef="#ctx0" brushRef="#br0" timeOffset="18749.1897">5213 13757,'0'0,"0"0,0 0,0 0,0 0,0 0,0 0,0 0,0 0,0 0,0 0,0 0,0 0,0 0,0 0,0 0,0 0,-29 67,10-9,-1-1,11 1,-1-10,0-10,10 1,0-10,0-10,0 0,0-9,0-1,0 1,0-1,0-9,0 0</inkml:trace>
  <inkml:trace contextRef="#ctx0" brushRef="#br0" timeOffset="19185.3402">5727 13622,'0'0,"0"0,0 0,0 0,0 0,0 0,0 0,0 0,0 0,0 0,0 0,0 87,9-20,-9 0,10 0,-10 1,0-11,0-9,0 0,0-9,0-10,0 9,0 0,-10 1</inkml:trace>
  <inkml:trace contextRef="#ctx0" brushRef="#br0" timeOffset="20096.1568">4273 14554,'0'0,"0"0,0 0,0 0,0 0,0 0,0 0,0 0,0 0,0 0,0 0,0 0,0 0,-19 77,9-19,1-1,-1 1,0-10,10 0,0 0,0 0,0 0,0-10,0-9,0 0,0-10,0-9,0-10</inkml:trace>
  <inkml:trace contextRef="#ctx0" brushRef="#br0" timeOffset="20917.0825">5049 14448,'0'0,"0"0,0 0,0 0,0 0,0 0,0 0,0 0,0 0,-68 87,29-29,10-10,9-10,11 0,-1 1,10-1,0-9,0 0,10 0,-1-10,1 0,10-9,-1-1,10 1,0-10,10 0,0-10,-10 1,0-10,0-1,-10 1,1 0,-1 0,-9-1,-1 1,-9 10,0-1,0-9,0 0,0-1,0 1,-9 0,-1 0,0 0,-9-1,-1 1,1 0,0 0,-10-1,0 1,0 10,-1-1,11 10,0 10,-1-1</inkml:trace>
  <inkml:trace contextRef="#ctx0" brushRef="#br0" timeOffset="23034.3048">5814 14420,'0'0,"0"0,0 0,0 0,0 0,0 0,0 0,0 0,0 0,0 0,0 0,0 0,0 0,0 0,0 0,0 0,0 0,0 0,0 0,0 0,0 0,-78 19,30-10,19 1,10 0,-1 9,1 0,-1 0,11 10,9-10,0 1,0-1,0-10,0 11,0-11,9 1,1-10,0 9,9-9,-9 0,0 0,9 0,0-9,1-1,-11 1,1-11,0 1,-1 0,1 0,-10-1,0 1,0 0,0 0,0 0,0-1,-10 11,1-1,-1 1,-9-1,-10 0,-20 1,1 9</inkml:trace>
  <inkml:trace contextRef="#ctx0" brushRef="#br0" timeOffset="23870.9083">4225 15275,'0'0,"0"0,0 0,0 0,0 0,0 0,0 0,0 0,0 0,0 0,0 0,0 0,0 0,0 0,0 0,-20 67,11-10,-1-18,10-1,0-9,0 0,0 0,0-10,0 0,10 0,-10-9</inkml:trace>
  <inkml:trace contextRef="#ctx0" brushRef="#br0" timeOffset="24716.1108">5155 15121,'0'0,"0"0,0 0,0 0,0 0,0 0,0 0,0 0,0 0,0 0,0 0,0 0,0 0,0 0,0 0,0 0,-68 96,39-38,0-1,19-9,10-9,0-1,0 1,10-11,0-8,0-1,-1-10,11 1,-1-10,10-10,-10 1,10-10,1-10,-11 0,0 0,-9 10,9-10,-9 0,-10 10,0-10,0 0,0 10,-10-10,1 10,-1 0,0 0,-9 0,0-1,-1 11,1-1,-1 0,1 1,0-1,-1 10</inkml:trace>
  <inkml:trace contextRef="#ctx0" brushRef="#br0" timeOffset="25050.0736">5766 14958,'0'0,"0"0,0 0,0 0,0 0,0 0,0 0,0 0,0 0,0 0,0 0,0 0,-20 86,10-19,10 10,0-19,0 19,0-10,0 0,0 0,0-9,0-10,10-10</inkml:trace>
  <inkml:trace contextRef="#ctx0" brushRef="#br0" timeOffset="25936.9711">4205 16034,'0'0,"0"0,0 0,0 0,0 0,0 0,0 0,0 0,0 0,0 0,0 0,0 0,0 0,0 0,0 0,0 0,0 0,0 0,0 67,0-19,10 0,-10-10,10 1,0-11,-10-8,0 9,9-10,1 0,0 0,-1 0,1-9,0 0,-1-1,11-9,-1 0</inkml:trace>
  <inkml:trace contextRef="#ctx0" brushRef="#br0" timeOffset="26420.1589">5252 15909,'0'0,"0"0,0 0,0 0,0 0,0 0,0 0,0 0,0 0,0 0,0 0,0 0,0 0,0 0,-10 86,10-28,0-10,0-10,-9 1,9-1,0 0,0 1,0-1,9-9,1-10</inkml:trace>
  <inkml:trace contextRef="#ctx0" brushRef="#br0" timeOffset="27173.1287">5775 15784,'0'0,"0"0,0 0,0 0,0 0,0 0,0 0,0 0,0 0,0 0,0 0,0 0,-48 77,19-10,9-19,11-10,-1 1,0 9,10-10,0 1,0-11,10 1,0-10,-1 1,11-1,-11-10,11 11,9-1,0-9,10-1,-1-9,-8 0,-1 0,0-9,-10-1,0 0,1-9,-10 0,-1-10,11-9,-11-10,1-20,-10 1,-19 0,-10 0,-20-10,1 19,9 10,-10 10,1-1,-1 20,-38 29</inkml:trace>
  <inkml:trace contextRef="#ctx0" brushRef="#br0" timeOffset="31632.3063">1424 11538,'0'0,"0"0,0 0,0 0,0 0,0 0,0 0,0 0,0 0,0 0,0 0,0 0,0 0,0 0,0 0,0 0,0 0,0 0,-19 76,0-18,9 0,0-10,10 9,-9-9,-11 0,20-9,0-1,0 1,0-10,0-10,0 0,0 0,0 0,0-9,0 0,0-1,0 1,0-10,0 0,0 0,0 0,0 0,0 0,0-10</inkml:trace>
  <inkml:trace contextRef="#ctx0" brushRef="#br0" timeOffset="32198.5134">2045 11144,'0'0,"0"0,0 0,0 0,0 0,0 0,0 0,0 0,0 0,0 0,0 0,0 0,0 0,-29 96,9-29,1-9,-1-1,1 1,0 0,-1 18,1-18,-1 19,1 9,0-9,-1-9,1-1,-10 10,0-10,0 0,0 10,0-19,9-1,1-9,-1-9,1-1,9-19,1 1,9-11,0 1,0-1,0-9,0 0,0 0,9-9,1-10,0-1</inkml:trace>
  <inkml:trace contextRef="#ctx0" brushRef="#br0" timeOffset="32998.357">2762 11595,'0'0,"0"0,0 0,0 0,0 0,0 0,0 0,0 0,0 0,0 0,0 0,0 0,0 0,-88 48,40-19,9 0,10 0,0 9,0 10,10 0,-1 10,11 0,9-10,0 9,0-9,9 0,1-9,0-1,-1 1,11-11,-1-8,0-1,1 0,9 0,10-9,-1-1,1-9,0-9,0-10,-1-10,1 0,0 0,-20 0,1 0,-1 1,1-11,-11 1,1-1,0 1,-1 0,-9 9,0 0,0 0,-9 10,-1 0,0-1,1 11,-21-10,-18 9,-20 10,0 10,10-1,10 10,-1 1,11-1</inkml:trace>
  <inkml:trace contextRef="#ctx0" brushRef="#br0" timeOffset="34849.8851">1657 15563,'0'0,"0"0,0 0,0 0,0 0,0 0,0 0,0 0,0 0,0 0,0 0,0 0,0 0,0 0,0 0,0 0,-39 77,20-29,-1 0,11-10,-1 1,0-1,1 0,9 1,0-1,0 1,-10-1,10 10,0 0,0-9,0-1,10 10,-1-19,1 0,0-10,-1-9,1-1,-10-9</inkml:trace>
  <inkml:trace contextRef="#ctx0" brushRef="#br0" timeOffset="35367.7063">2364 15034,'0'0,"0"0,0 0,0 0,0 0,0 0,0 0,0 0,-19 87,0-10,-1 0,1-1,-1 1,1 10,0-1,-10 10,0-9,-1-10,1 19,10 19,-10 0,0-19,10 20,-1-20,1 19,-1-19,11-38,-1-20,0-9,1-10,9-9,0-1,0 1,0-10,0 0,0 0,0 0,0-10,19-9</inkml:trace>
  <inkml:trace contextRef="#ctx0" brushRef="#br0" timeOffset="36086.991">2907 15620,'0'0,"0"0,0 0,0 0,0 0,0 0,0 0,0 0,0 0,-87 48,29-9,9-1,1 10,-1 0,11 10,8-10,11 10,0-10,9 9,10 1,0-10,0-10,10 1,9-1,0-9,11 0,18 0,0 0,11-10,-11-10,-9-9,9 0,-9-9,0-1,0-19,-1 1,-9-11,0-19,-9 1,-1-1,-9-9,-10 9,0-9,-10 0,-9 0,-1-1,-9 11,10 9,0 0,-1 19,1 0,-1 10,-9 0,-19 19,9 9,0 20</inkml:trace>
</inkml:ink>
</file>

<file path=ppt/ink/ink16.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2T09:05:49.162"/>
    </inkml:context>
    <inkml:brush xml:id="br0">
      <inkml:brushProperty name="width" value="0.05292" units="cm"/>
      <inkml:brushProperty name="height" value="0.05292" units="cm"/>
      <inkml:brushProperty name="color" value="#FF0000"/>
    </inkml:brush>
  </inkml:definitions>
  <inkml:trace contextRef="#ctx0" brushRef="#br0">5940 5908,'0'0,"0"0,0 0,0 0,0 0,0 0,0 0,0 0,0 0,0 0,0 0,0 0,0 0,0 0,0 0,0 0,0 0,0 0,0 0,0 0,0 0,0 0,0 0,0 0,0 0,0 0,0 0,0 0,0 0,0 0,0 0,0 0,78 58,-20-20,-10 1,1-11,-11 1,11 0,-1 0,10-10,-9 0,-10-9,-10-10,-10 0,0 0,1 0,-1 0,-9-10,9 1,1-11,9-8,9-11,11-28,19-29,29-29,19-29,20-9,19-39,19 10,-29 19,-19 10,-19 19,-30 57,1 1,-30 28,-9 10,-19 19,-1 10,-9 10,-10 9,-10 9</inkml:trace>
  <inkml:trace contextRef="#ctx0" brushRef="#br0" timeOffset="4615.0079">6764 9645,'0'0,"0"0,0 0,0 0,0 0,0 0,0 0,0 0,0 0,0 0,0 0,0 0,29 67,-10-28,0-10,1 9,-1-9,10 0,-9-10,18 10,-8 9,-1 1,0-11,0 11,0-1,-10 1,1-1,-1-9,0-10,1 0,-11-9,1 0,9-1,1-9,9 0,0-19,19-20,30-28,9-38,10-30,10-19,-10 10,-1 19,1 10,-19 29,-1 18,1 11</inkml:trace>
</inkml:ink>
</file>

<file path=ppt/ink/ink17.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3-03T08:55:02.425"/>
    </inkml:context>
    <inkml:brush xml:id="br0">
      <inkml:brushProperty name="width" value="0.05292" units="cm"/>
      <inkml:brushProperty name="height" value="0.05292" units="cm"/>
      <inkml:brushProperty name="color" value="#FF0000"/>
    </inkml:brush>
  </inkml:definitions>
  <inkml:trace contextRef="#ctx0" brushRef="#br0">6550 10923,'0'0,"0"0,0 0,0 0,0 0,0 0,0 0,0 0,0 0,0 0,0 0,0 0,0 0,0 0,0 0,0 0,0 0,0 0,0 0,10 77,-10-29,0 0,0-10,0 10,0-9,0-1,0 0,0-9,0 0,0-10,0 0,0-9,0 0,0-1,0 1,0 0,0-1,0-9,0 10,0-10,0 0,0 0,0 0,0 0,0 0,0 0,0 0,-10 0</inkml:trace>
  <inkml:trace contextRef="#ctx0" brushRef="#br0" timeOffset="479.7424">6977 11000,'0'0,"0"0,0 0,0 0,0 0,0 0,0 0,0 0,0 0,0 0,0 0,0 0,0 0,0 0,-10 76,0-18,10 0,0-10,-9-10,-1 1,10-1,-10-9,10 9,0-9,-9 0,-1 9,10-9,-10 10,10-11,0 1,0-10,0-9,0 0,0-10,10-10,0-19</inkml:trace>
  <inkml:trace contextRef="#ctx0" brushRef="#br0" timeOffset="1449.9913">6599 11912,'0'0,"0"0,0 0,0 0,0 0,0 0,0 0,0 0,0 0,0 0,0 0,0 0,0 0,0 0,0 0,0 0,0 0,0 0,0 0,0 0,0 0,0 0,0 0,0 0,0 0,-29 77,19-19,0-10,1-10,9-9,0 0,0-10,0 0,0 0,0 1,0-11,0 1,0 0,0-1,0-9,0 0,0 0,0 0,0 0,0-9</inkml:trace>
  <inkml:trace contextRef="#ctx0" brushRef="#br0" timeOffset="2032.5504">6928 11931,'0'0,"0"0,0 0,0 0,0 0,0 0,0 0,0 0,0 0,0 0,0 0,0 0,0 0,0 0,0 0,0 0,0 0,-67 68,28-20,10-10,9 1,11-1,9 0,0-9,9-10,1 1,0-11,-1 1,20 0,10-10,10 0,-11-10,1-9,-10-1,-9 1,-11 10,1-1,0-9,-10 0,0-1,-10 1,0 0,1 0,-11 0,1-1,-10 1,9 0,-9 9,10 1,-10-1,0 10,0 0,0 0,-10 0</inkml:trace>
  <inkml:trace contextRef="#ctx0" brushRef="#br0" timeOffset="3197.1545">7248 12489,'0'0,"0"0,0 0,0 0,0 0,0 0,0 0,0 0,0 0,0 0,0 0,0 0,0 0,0 0,-77-20,18 11,11 9,9 0,1 0,-1 0,10 0,0 9,9 1,1 0,-1 9,1 0,0 0,9 1,0-1,10 0,0-9,0-1,10 1,19-1,10 1,0-10,-1 0,1-10,0-9,0 0,-10 0,-10 0,0-1,-9 1,0 9,0 1,-10-1,0 1,0-1,0 0,0 10,0 0,0 0,0 0,0 0,0 0,0 20,0 18,0 1,9 28,-9 10,10-1,-10-8,0-1,0-19,0 0,0-10,0 1,0-20,0-9,0-1,-10-9</inkml:trace>
  <inkml:trace contextRef="#ctx0" brushRef="#br0" timeOffset="4196.4112">7200 13094,'0'0,"0"0,0 0,0 0,0 0,0 0,0 0,0 0,0 0,0 0,0 0,0 0,0 0,0 0,0 0,0 0,0 0,0 0,-88 0,40 0,9 0,10 0,10 0,-1 0,11 0,-11 9,11 1,-1 0,0-1,1 1,-1 0,0-1,10 1,0-1,10 11,9-1,10 10,0-1,10 1,-10 10,0-11,-9 1,-1 10,-9-10,-1-1,-9 1,-9 0,-11 9,1-9,0-10,-10 1,0-1,-10 0,10 0,9-9,-9 0,10-10,-1 0,11 0,-1-10,0 0,1-19,9-19,9 0,11 0,19-9,9-1,20-9,-10 9,0 1,0 9,0 9,20-9</inkml:trace>
  <inkml:trace contextRef="#ctx0" brushRef="#br0" timeOffset="4984.02">7306 15515,'0'0,"0"0,0 0,0 0,0 0,0 0,0 0,0 0,0 0,0 0,0 0,0 0,10 77,-10-20,0 1</inkml:trace>
  <inkml:trace contextRef="#ctx0" brushRef="#br0" timeOffset="6258.1089">7122 17321,'0'0,"0"0,0 0,0 0,0 0,0 0,0 0,0 0,0 0,0 0,0 0,0 0,0 0,0 0,0 0,0 0,-87-10,39 1,18-1,1 10,10 0,0 0,-1 0,1 0,-1 0,1 10,0-1,-1 10,1 20,0-10,9-1,0 11,1-1,9 10,0 0,0-9,9-1,11 1,-1-1,-9-9,9 0,0 0,1-10,9 0,0 0,0-9,0-10,10-10,-20 1,1-11,-1 1,0 0,-9 0,0-10,-1 0,1-9,0 9,-1 0,-9 0,0-9,0 9,-9-9,-11-10,1-1,-10 1,-10 10,-19-20,-58-18</inkml:trace>
</inkml:ink>
</file>

<file path=ppt/ink/ink18.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2T09:06:13.263"/>
    </inkml:context>
    <inkml:brush xml:id="br0">
      <inkml:brushProperty name="width" value="0.05292" units="cm"/>
      <inkml:brushProperty name="height" value="0.05292" units="cm"/>
      <inkml:brushProperty name="color" value="#FF0000"/>
    </inkml:brush>
  </inkml:definitions>
  <inkml:trace contextRef="#ctx0" brushRef="#br0">6008 5610,'0'0,"0"0,0 0,0 0,0 0,0 0,0 0,0 0,0 0,0 0,0 0,0 0,0 0,0 0,0 0,0 0,0 0,0 0,0 0,0 0,0 0,0 0,0 0,0 0,0 0,0 0,77 29,-19-10,-9 10,-10-10,-1 1,1-1,0 0,-10-9,0-1,-10 1,1-1,9 1,-10 0,1-10,-1 9,0 1,1-1,9-9,0 0,-10 0,1 0,9 10,-10-10,10 0,-9 0,9 0,-10 0,10 0,10-10,0-9,-1 0,1-10,0-9,9-20,1 1,19-30,-10 10,19-9,1-1,-1 10,-18 10,-1 10,-10-1,1 0,-11 10,-9 19,-9 1,-11 8,1 1,0 10,0-1,-1 0,49-105</inkml:trace>
  <inkml:trace contextRef="#ctx0" brushRef="#br0" timeOffset="1716.5787">7103 9520,'0'0,"0"0,0 0,0 0,0 0,0 0,0 0,0 0,0 0,0 0,0 0,0 0,0 0,0 0,0 0,0 0,0 0,0 0,0 0,0 0,0 0,0 0,0 0,58 77,-29-29,-10-19,1-10,-11 0,1-9,0 0,0-1,-1-9,1 10,0-10,9 0,0 0,1-10,28-9,30-29,-1-19,20-29,29-58,58-29,-19 1,19-58,39-10,87 0</inkml:trace>
</inkml:ink>
</file>

<file path=ppt/ink/ink19.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2T09:06:18.401"/>
    </inkml:context>
    <inkml:brush xml:id="br0">
      <inkml:brushProperty name="width" value="0.05292" units="cm"/>
      <inkml:brushProperty name="height" value="0.05292" units="cm"/>
      <inkml:brushProperty name="color" value="#FF0000"/>
    </inkml:brush>
  </inkml:definitions>
  <inkml:trace contextRef="#ctx0" brushRef="#br0">5291 5850,'0'0,"0"0,0 0,0 0,0 0,0 0,0 0,0 0,0 0,0 0,0 0,0 0,0 0,0 0,0 0,0 0,77 29,-38-10,-10-9,0 0,-9-1,-1 1,0 0,-9-1,0 1,-1-10,1 0,0 0,9 0,1 0,-1-10,10 1,0-20,19-10,30-18,0-20,9-19,-10 0,-19 9,1 10,-11 10,0 9,1 1,9-1,0 10,-9 10,-1 18</inkml:trace>
  <inkml:trace contextRef="#ctx0" brushRef="#br0" timeOffset="760.8202">5814 9924,'0'0,"0"0,0 0,0 0,0 0,0 0,0 0,0 0,0 0,0 0,0 0,0 0,0 0,0 0,0 0,78 38,-20 1,0-1,-10-19,-9 0,0-9,0 0,19-20,39-38,-1-39,50-105,48-134,-10 18</inkml:trace>
</inkml:ink>
</file>

<file path=ppt/ink/ink2.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2-15T05:57:39.509"/>
    </inkml:context>
    <inkml:brush xml:id="br0">
      <inkml:brushProperty name="width" value="0.05292" units="cm"/>
      <inkml:brushProperty name="height" value="0.05292" units="cm"/>
      <inkml:brushProperty name="color" value="#FF0000"/>
    </inkml:brush>
  </inkml:definitions>
  <inkml:trace contextRef="#ctx0" brushRef="#br0">7742 16475,'0'0,"0"0,0 0,0 0</inkml:trace>
</inkml:ink>
</file>

<file path=ppt/ink/ink20.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2T09:06:57.199"/>
    </inkml:context>
    <inkml:brush xml:id="br0">
      <inkml:brushProperty name="width" value="0.05292" units="cm"/>
      <inkml:brushProperty name="height" value="0.05292" units="cm"/>
      <inkml:brushProperty name="color" value="#FF0000"/>
    </inkml:brush>
  </inkml:definitions>
  <inkml:trace contextRef="#ctx0" brushRef="#br0">4157 5533,'0'0,"0"0,0 0,0 0,0 0,0 0,0 0,0 0,0 0,0 0,0 0,68 39,-20-20,1 0,-10 1,-1-1,-9 0,-9-9,-1 9,10 0,0 0,0 0,10 1,0-1,0-10,-1 11,1-11,0 10,0-19,-1 0,1 0,-10-9,0-1,-9 1,-1-11,10-8,0-1,10-10,0-18,19-20,19-38,30-30,-10-18,-10 0,-9 19,-11 19,11 0,-1 19,-9 20,-19 19,-10 9,9 0,-29 20</inkml:trace>
</inkml:ink>
</file>

<file path=ppt/ink/ink21.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3-03T09:05:04.406"/>
    </inkml:context>
    <inkml:brush xml:id="br0">
      <inkml:brushProperty name="width" value="0.05292" units="cm"/>
      <inkml:brushProperty name="height" value="0.05292" units="cm"/>
      <inkml:brushProperty name="color" value="#FF0000"/>
    </inkml:brush>
  </inkml:definitions>
  <inkml:trace contextRef="#ctx0" brushRef="#br0">6047 12104,'0'0,"0"0,0 0,0 0,0 0,0 0,0 0,0 0,0 0,0 0,0 0,0 0,0 0,0 0,0 0,0 0,0 0,0 0,0 0,0 0,0 0,0 0,0 0,0 0,0 0,0 0,0 0,0 0,0 0,0 0,-78-38,30 19,-1 9,20 1,0 9,0 0,0 0,9 0,1 0,9 0,1 0,-1 0,0 0,1 0,-1 0,0 0,1 0,-1 9,0 1,1-1,9 1,0 9,0 0,0 1,0-1,0 0,0 0,0 10,0 0,0 0,0 0,0-1,9 11,-9-1,10-9,0 0,-1 9,-9-9,0 0,10 0,-10 0,0 9,0-9,0-10,0 0,0 0,0 1,0-1,0-10,0 11,0-11,-10 1,1-1,-1 11,0-11,1 1,-11 0,1 9,-1 0,1-9,0-1,-10 10,-1-9,11 0,0-1,-1 1,1-10,9 0,1 0,-1 0,0 0,1 0,-1 0,0 0,0 0,10 0,0 0,0 0,0 0,0 0,0 0,10-10,10 1,-1-1,10 10,0 0,-10 0,10 0,-9 0,-1 0,1 0,-1 0,0 0,-9 0,0 10,-1-1,1 1,0-1,0 1,-1 0,1-1,-10 1,10-1,-10 1,0 0,9-1,-9 10,0 1,0-1,0 0,0 0,0 1,0-1,0 0,0 0,0 0,0-9,10 9,-10 0,0 1,10-1,-1 0,1 0,0-9,-1-1,1 1,0 0,9-1,1-9,18 10,11-10,-1-10,1 1,-11-1,1-9,0 0,-10-1,0 1,-10 0,1 9,-10 1,-1-1,1 1,-10 9,0 0,0 0,0 0,0 0,0 0,0 0,0 0,0 0,0 0,0 0</inkml:trace>
  <inkml:trace contextRef="#ctx0" brushRef="#br0" timeOffset="1283.6459">4050 12172,'0'0,"0"0,0 0,0 0,0 0,0 0,0 0,0 0,0 0,0 0,10 96,0-19,0-20,-1 1,1-1,0 1,-1 19,1-19,0 9,-1 10,1-20,0 11,-1-20,-9 0,0-10,0 1,0-1,0-9,0-10,0-9,0-1,0 1,0-1,0-9,0 0,0 0,0 0,0 0,0 0,0 0,0 0,0-9,10-20</inkml:trace>
  <inkml:trace contextRef="#ctx0" brushRef="#br0" timeOffset="1786.6735">3934 12104,'0'0,"0"0,0 0,0 0,0 0,0 0,0 0,0 0,0 0,0 0,0 0,0 0,0 0,78-28,-20-1,0 0,0 0,0 0,-9 10,-11 0,1 0,-10-1,0 11,-9-1,-1 1,0-1,1 0,-1 1,1-1,-1 1,0-1,1 0,-1 10,1 0,-1-9,0 18</inkml:trace>
  <inkml:trace contextRef="#ctx0" brushRef="#br0" timeOffset="2168.3767">4070 12594,'0'0,"0"0,0 0,0 0,0 0,0 0,0 0,0 0,0 0,0 0,97-28,0-1,-20 9,-9-8,0-1,-10 0,0 0,10 0,-10 10</inkml:trace>
  <inkml:trace contextRef="#ctx0" brushRef="#br0" timeOffset="3342.9072">6376 13901,'0'0,"0"0,0 0,0 0,0 0,0 0,0 0,0 0,0 0,0 0,0 0,0 0,0 0,0 0,0 0,0 0,0 0,0 0,0 0,0 0,0 0,0 0,-87 9,38 1,1 0,-10-1,0 1,0 9,-1 0,1 1,0-1,-10 10,10-10,0 10,-10-1,-9 1,9-10,10 1,9-11,10 1,1-1,9 1,0 0,9-10,1 0,9 0,0 0,1 0,-1 0,0 0,1 0,-1 0,0 0,1 0,-1 0,0 0</inkml:trace>
  <inkml:trace contextRef="#ctx0" brushRef="#br0" timeOffset="4117.0975">5049 13930,'0'0,"0"0,0 0,0 0,0 0,0 0,0 0,0 0,0 0,0 0,0 0,0 0,-88 48,30-19,10-1,-1 1,10-10,1 1,9-1,0-10,9 1,1 0,-1-1,11 1,-1-10,0 0,1 0,-1 0,0 0,1 0,9 9,0 1,0 0,9-1,1 10,9 1,1-1,9 10,10 0,19 9,-10-9,1 0,-1-1,-9-8,0-1,-1 0,-9-9,1-1,-11 1,0-1,-9-9,0 10,-1-10,1 0,-10 0,0 0,0 0,0 0</inkml:trace>
  <inkml:trace contextRef="#ctx0" brushRef="#br0" timeOffset="4770.3563">3140 14208,'0'0,"0"0,0 0,0 0,0 0,0 0,0 0,0 0,0 0,0 0,0 0,19 77,0 0,-9-19,9-1,-9 1,9 0,1-1,-10 1,-1-10,1 0,0 0,-1 0,1 0,-10 0,0-10,0-9,0 0,0-10,0-9,0-10,-10 0,1 0</inkml:trace>
  <inkml:trace contextRef="#ctx0" brushRef="#br0" timeOffset="5156.8942">3324 14083,'0'0,"0"0,0 0,0 0,0 0,0 0,68 20,-10-1,-10 10,10 9,-9 0,-1 1,-9-1,-10 1,-10-1,-9 10,-10 0,-10 0,-19 10,0 0,-10-1,1-9,-11 10,1-1,-10 1,0 9,-1-9,11 0,9-10,0-19</inkml:trace>
</inkml:ink>
</file>

<file path=ppt/ink/ink22.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3-03T09:08:59.991"/>
    </inkml:context>
    <inkml:brush xml:id="br0">
      <inkml:brushProperty name="width" value="0.05292" units="cm"/>
      <inkml:brushProperty name="height" value="0.05292" units="cm"/>
      <inkml:brushProperty name="color" value="#FF0000"/>
    </inkml:brush>
  </inkml:definitions>
  <inkml:trace contextRef="#ctx0" brushRef="#br0">4147 12268,'0'0,"0"0,0 0,0 0,0 0,0 0,0 0,0 0,0 0,0 0,0 0,0 0,0 0,0 0,0 0,0 0,0 0,0 0,0 0,0 0,0 0,0 0,10 115,-10-38,0 0,10 0,-10-1,9 11,1-10,-10-10,0-9,0-10,0-10,0-9,0-10,0-9,0-1,0 1,0-10,0 0,0 0,0 0,0 0,0 0,0 0,0-10,-10-19,1-9</inkml:trace>
  <inkml:trace contextRef="#ctx0" brushRef="#br0" timeOffset="409.5416">3246 12306,'0'0,"0"0,0 0,0 0,0 0,0 0,0 0,0 0,87-19,1 0,18-10,49 0,-39-9,-9 9,-20-10,-9 1,-1 9,-28 10,-10 0,-10 9,-10 1,0-1,-9 10,0 0,-10 0,0 0,0 10,-10-10</inkml:trace>
  <inkml:trace contextRef="#ctx0" brushRef="#br0" timeOffset="1448.6172">4874 12729,'0'0,"0"0,0 0,0 0,0 0,0 0,0 0,0 0,0 0,0 0,0 0,0 0,0 0,0 0,-87 48,38-10,11 1,9-1,0 10,-1 0,11 10,9-10,10 0,10 0,0 0,-1-10,11-9,-1-10,1 1,9-11,19 1,1-10,-11-10,1-9,-10 0,-9 0,-11-1,11-8,-11-11,1 1,0-1,-10 1,0 9,0 0,-10 10,0 0,1 9,-1 1,0-1,-9 0,-1-9,1 10,0-1,9 0</inkml:trace>
  <inkml:trace contextRef="#ctx0" brushRef="#br0" timeOffset="1729.0063">5766 13055,'0'0,"0"0,0 0,0 0,0 0,0 0,-49 68,-9 18,0-28,0 19,19-20,10-18</inkml:trace>
  <inkml:trace contextRef="#ctx0" brushRef="#br0" timeOffset="2213.1212">6240 12095,'0'0,"0"0,0 0,0 0,0 0,0 0,0 0,0 0,-9 77,9-1,0 1,0 0,0-10,-10-9,10-10,0 0,0 0,0-9,-10-1,10-9,0-10,0 0,0 0,0-9,0 0,-9-1,9-9,0 0</inkml:trace>
  <inkml:trace contextRef="#ctx0" brushRef="#br0" timeOffset="2565.5083">5426 12124,'0'0,"0"0,0 0,78-39,9-9,0 0,30 0,-11 10,-19-1,-9 10,-10 1,0-1,9 10,20-10,-29 10,-10-1,-10 1,1 9,-10 1,-1-10</inkml:trace>
  <inkml:trace contextRef="#ctx0" brushRef="#br0" timeOffset="2918.6785">6744 12623,'0'0,"0"0,0 0,0 0,0 0,0 0,0 0,0 0,0 87,-9-11,9 30,0-19,0-20,0-10,-10 11,0-11,1 1,-1-10,0-10,10 1,-10-1,1-18</inkml:trace>
  <inkml:trace contextRef="#ctx0" brushRef="#br0" timeOffset="3566.8934">6948 12777,'0'0,"0"0,0 0,0 0,0 0,0 0,0 0,0 0,0 0,0 0,77-19,1-1,9 1,10 0,48 0,-38 0,-10-1,-20 1,20 0,19 0,-9 0,-20-1,-9 1,-1 0,-19 0,-19 9,0-9,0 9,-10 1,-10-1,-9 0,0 1,-1-1,1 10,-10 0,0 0,0-9,0-1,0 0,0-9,0-19</inkml:trace>
  <inkml:trace contextRef="#ctx0" brushRef="#br0" timeOffset="4198.6111">7965 11951,'0'0,"0"0,0 0,0 0,0 0,0 0,0 0,0 0,0 0,0 0,0 0,0 0,0 0,97 48,-39-19,-9-10,-1 0,1 0,-11-9,1-1,-10 1,0 0,0-1,10 1,0-1,-10 1,0-10,-10 0,-9 0,0 0,-1 0,1 0,-10 0,10 10,-10-1,0 1,0 9,0 10,-10 9,-9 1,-1 9,-18 9,-1 1,0 19,0-10,1 10,-1 0,0 0,10-10,0 0,0-9,0-10,9 0,11-10,-11-9,11-10,-1-9,10 0,0-10,-10 0,10 0,0 0,0-20</inkml:trace>
  <inkml:trace contextRef="#ctx0" brushRef="#br0" timeOffset="4733.7061">9002 11970,'0'0,"0"0,0 0,0 0,0 0,0 0,0 0,0 96,0-19,0 0,0 0,0-10,0 0,0-9,0-10,0 9,0 1,0-10,0 0,0 10,0-10,0 0,0 0,0 0,0-10,0 1,0-20,0 0,0-9,0-1,0 1,0-10,0 0,0 0,0 0,0 0,0 0,0-10,0-9,10-10,-1-9</inkml:trace>
  <inkml:trace contextRef="#ctx0" brushRef="#br0" timeOffset="5102.2563">8866 11787,'0'0,"0"0,0 0,0 0,0 0,0 0,0 0,0 0,0 0,0 0,78-9,-10-1,-10-9,-10 0,-9 9,-10 1,0-1,0 0,10 1,0-11,0 11,-1-1,1 1,0-1,0 0,-1 1,1-1,-19 1,-11-11,1 1</inkml:trace>
  <inkml:trace contextRef="#ctx0" brushRef="#br0" timeOffset="5397.7486">8963 12335,'0'0,"0"0,0 0,0 0,0 0,0 0,0 0,0 0,0 0,97-29,-19 10,-20 0,0-1,0 1,0 10,0-11,1 11,-11-1</inkml:trace>
  <inkml:trace contextRef="#ctx0" brushRef="#br0" timeOffset="6386.3763">5136 14170,'0'0,"0"0,0 0,0 0,0 0,0 0,0 0,0 0,0 0,0 0,0 0,0 0,0 0,0 0,0 0,-10 77,10-20,0-9,0-9,0 18,0 11,0-11,0 1,0-10,10 0,-10 0,0-10,0 1,0-10,0-10,0 0,0 0,0-9,0 0,0-1,0-9,0 0,0 0,-10-9</inkml:trace>
  <inkml:trace contextRef="#ctx0" brushRef="#br0" timeOffset="6769.661">4225 14324,'0'0,"0"0,0 0,0 0,0 0,0 0,106-58,-9 0,0 10,20 0,18-19,-28 19,-10 0,-20 9,-19 1,20 0,-1 9,-9 0,-19 10,-11 9,1 1,-10-1,-9 10,-11 0</inkml:trace>
  <inkml:trace contextRef="#ctx0" brushRef="#br0" timeOffset="7715.8647">5504 14631,'0'0,"0"0,0 0,0 0,0 0,0 0,0 0,0 0,0 0,0 0,0 0,0 0,77-67,-18 19,-1 9,0 10,10 10,-20 0,-9 19,0 0,-10 0,-10 0,1 0,-1 10,0-1,1 1,-11-1,1 1,9 9,-9 0,0 10,-1 10,-9-10,0-1,-9 1,-11 10,-9-1,-9 0,-1 1,-10-1,11 1,-1-1,0 1,10-1,0 0,0-9,9-10,1 1,0-1,9-10,0 1,1 0,-1-10,0 9,10-9,0 0,0 0,0 0,10 0,19 0,10-9,29-11,9 1,1-10,-20 10,0-10,0 10,-9 0,-11 0,1 0,10 9,-11 0,1 1,-10-1,0 1,-9-1,-1 0,0 1,1-11,-1 1,20 0</inkml:trace>
  <inkml:trace contextRef="#ctx0" brushRef="#br0" timeOffset="8364.1291">6977 14372,'0'0,"0"0,0 0,0 0,0 0,0 0,0 0,0 0,0 0,0 0,87-29,0 10,-9-10,9 9,20 1,-11 0,-28 0,10 9,-1-9,1 0,9 0,10-1,-20 11,-9-10,0-1,-19 1,-11 10,1-1,0 10,-20-10,1 1,-11-1,1 1,0-1,-10 0,0-9,0-19,0-10,-10 9,-9-9,-1 19</inkml:trace>
  <inkml:trace contextRef="#ctx0" brushRef="#br0" timeOffset="8979.001">7645 13786,'0'0,"0"0,0 0,0 0,0 0,0 0,0 0,0 0,0 0,0 0,97 28,-9-8,18-1,-9-10,-39-9,0 0,0 0,-9 0,-10 0,-1 0,1 0,0 0,0 0,-10 0,-10 0,-9 0,0 0,-1 0,1 0,-10 0,0 0,0 0,0 0,0 0,0 0,-10 0,1 10,-11 0,1 9,-1 19,-9 1,0 9,0 0,0 0,10 0,-1 0,1 0,0 0,9-10,0-9,1 0,-1-10,0 0,10-9,0 0,0-1,0-9,0 10,0-10,0 0,10 0,0-10,19 1</inkml:trace>
  <inkml:trace contextRef="#ctx0" brushRef="#br0" timeOffset="9817.9798">9341 13603,'0'0,"0"0,0 0,0 0,0 0,0 0,0 0,0 0,0 0,0 0,0 0,0 0,0 0,0 0,0 0,0 0,0 0,0 0,0 0,0 0,0 0,10 96,0-19,-1-29,1 10,0-1,-10 1,0-10,0-10,0 1,0-1,9 1,-9-1,10-9,-10 0,0-10,0-9,0-1,0-9,0 0,0-9,0-1,0-9,10-20,-10 1,0-20,0 1,-10 9,0 0,1 19,9 0,-10 0,10 10,-10 0,10-1,0 1,0 0,0 0,0 0,0-1,0 1,0 10,0-1,10 0,9-9,10 0,0 0,10 9,0 0,0 10,0 0,-1 10,1 9,0 0,-20 1,1 9,-1 19,0 0,-19 28,-19-8,-20 9,-9-1,-10 11,-1-10,1-20,-10 1,-9 0,-10-1,-20-9,10-28,10-11</inkml:trace>
  <inkml:trace contextRef="#ctx0" brushRef="#br0" timeOffset="10603.0641">5494 15832,'0'0,"0"0,0 0,0 0,0 0,0 0,0 0,0 0,0 0,0 0,0 0,0 0,0 0,0 0,10 77,0-10,-1 0,1-9,0-10,-1 9,1-9,0 0,-1 1,1-1,0-10,0 0,-1 1,1-10,-10-10,10 0,-10 0,0-9,0-10,0 0,0 0,0-19,-39-39</inkml:trace>
  <inkml:trace contextRef="#ctx0" brushRef="#br0" timeOffset="10968.4241">4622 15937,'0'0,"0"0,0 0,0 0,0 0,0 0,97-67,0 10,10-1,-11 0,11 1,38-1,-38 10,-30 10,1-1,-20 10,0 0,10 1,-10-1,0 10,-19-1,-19 1,-1 0</inkml:trace>
  <inkml:trace contextRef="#ctx0" brushRef="#br0" timeOffset="11963.8342">6027 16331,'0'0,"0"0,0 0,0 0,0 0,0 0,0 0,0 0,0 0,0 0,0 0,0 0,0 0,0 0,0 0,0 0,87-67,-28 29,-11 9,0 19,20 1,-10 9,-9 9,-10 1,-20-1,0 11,-9-1,0 19,-10 10,-20 10,-9 9,0-19,0-9,0-1,10-9,-1-10,11-9,-1-1,0 1,1 0,-1-10,0 0,10 0,0 0,0 0,0-10,20 0,28-9,10 0,0 0,-19-1,0 11,9-1,-9 1,-10 9,0 0,-9 9,-1 1,-9-1,-1 11,1 9,-10 9,-10 0,-9 10,-10-9,0-1,-20 1,-9-1,0 1,0-11,9 1,1-10,9-19,1 0,8-9</inkml:trace>
  <inkml:trace contextRef="#ctx0" brushRef="#br0" timeOffset="12750.3059">6870 16014,'0'0,"0"0,0 0,0 0,0 0,0 0,0 0,0 0,0 0,97-29,-19 1,-1 8,1 1,-1 0,30 0,-10 0,-20-1,1 1,-1 0,10-10,10 0,10 0,-30 1,-18 8,8-8,-8-1,-1 0,0 10,0 0,10-10,-29 10,-1-1,-9 11,-9-1,-10 1,-1-1,1 10,0 0,-10 0,0 0,0 0,0 0,0-10,0 1,0-1,0-9,-10-10,0-9,1 9,-1 0</inkml:trace>
  <inkml:trace contextRef="#ctx0" brushRef="#br0" timeOffset="13278.8512">7985 15313,'0'0,"0"0,0 0,0 0,0 0,0 0,0 0,0 0,0 0,0 0,0 0,0 0,0 0,77 0,-28 10,-1-1,0 1,1-10,-10 9,-1 1,1-10,0 10,9-10,1 9,-10 1,-1-10,-9 0,-9 0,-10 0,-1 0,1 0,0 0,-10 0,0 0,0 0,0 9,0 11,-10-1,0 10,1-10,-11 10,1 0,-1-1,1 1,0 0,-1 9,1 1,9-10,0-10,1 10,-1-10,10 10,0 9,10 10,-1-9,11 9</inkml:trace>
  <inkml:trace contextRef="#ctx0" brushRef="#br0" timeOffset="14618.7525">9244 14842,'0'0,"0"0,0 0,0 0,0 0,0 0,0 0,0 0,0 0,0 0,0 0,10 87,0-1,9 1,0-10,1-10,-1 10,-9-20,0 1,-1-10,11 10,-1-1,-9-18,-1-1,1-9,-10-10,0-9,0-1,0 1,0 0,0-10,0 0,0 0,0 0,0-10,-10 0,1-9,-1-10,-9-19,-1 0,1-9,0 9,-1 0,10 9,1 1,-1 9,0 0,1 0,9-9,0-1,9 1,1-10,0 0,9 9,1 1,-1 9,0 0,10 1,-9-1,-1 9,10 1,0 10,0-1,0 0,10 10,0 10,-10 0,-10 9,1 0,-1 10,-9 9,-10 1,-20-1,1 1,-20-1,1 0,-11 1,1-10,-1 0,10-1,1-8,-1-1,10-10,9 1,11-10,-1 0,0 0,1 0,-1 0,0 0,10 0,0 0,0 0,10 0,9 0,20 0,0 10,9-1,1 1,28-1,1 11,-20 8,0-8,-9 9,-1-1,0 1,1 0,-1 0,1-10,-1 0,1-9,-11-10,-18-10,-1-9,-9-10,9-19,-9-48,0 29</inkml:trace>
  <inkml:trace contextRef="#ctx0" brushRef="#br0" timeOffset="14998.2896">10136 14420,'0'0,"0"0,0 0,0 0,0 0,0 0,0 0,0 0,0 0,0 0,0 76,-10 1,10-19,-10 0,10 9,0 0,0 10,10 0,0-20,-10 20,9-19,-9 9,10 10,0-10,0-9,-1-10,1 0,0 0,-1 0,1-10,0-9,-1 0,1 0,0-10,-1 0,1-9,0 0,-10-10</inkml:trace>
  <inkml:trace contextRef="#ctx0" brushRef="#br0" timeOffset="15411.2613">10620 14612,'0'0,"0"0,0 0,0 0,0 0,0 0,0 0,0 0,0 0,0 67,10-9,0-1,-1 1,1-10,-10-10,10 1,-1-10,-9-10,10 0,-10-9,0-1,0-9,0 0,0 0,0 0,0-9,-10-1</inkml:trace>
  <inkml:trace contextRef="#ctx0" brushRef="#br0" timeOffset="15701.1751">10281 14727,'0'0,"0"0,0 0,0 0,0 0,0 0,0 0,0 0,0 0,0 0,97-58,-29 20,-10 9,-10 0,11 0,-1 10,-20 0,1 9,-19 1,-11-10,1 9</inkml:trace>
  <inkml:trace contextRef="#ctx0" brushRef="#br0" timeOffset="15987.0241">10446 15351,'0'0,"0"0,0 0,77-19,40-10,-30 1,0-11,-9 1,-11-1,11 1,-20-1,-9 1</inkml:trace>
  <inkml:trace contextRef="#ctx0" brushRef="#br0" timeOffset="16591.1126">11279 14496,'0'0,"0"0,0 0,0 0,0 0,0 0,0 0,0 0,0 0,0 0,-19 68,9-11,10 20,0-10,10 1,0-11,9-9,0 20,1-20,-1-10,-9-19,-1 0,11-9,-1 0,1-10,-1 0,10-20,-10 1,1-10,-1 1,-9-1,0 0,-1 0,-9 0,0 1,0-1,-9 0,-1 10,0 9,0 0,1 1,-1-1,0 1,1-1,-1 0,0 1,1-1,-1 10,0 0,-9 0,-1 0,1-9,0-1,9 0,0-9</inkml:trace>
  <inkml:trace contextRef="#ctx0" brushRef="#br0" timeOffset="16832.6554">12006 14285,'0'0,"0"0,0 0,0 0,0 0,0 0,0 0,0 0</inkml:trace>
  <inkml:trace contextRef="#ctx0" brushRef="#br0" timeOffset="17015.3581">12219 14593,'0'0,"0"0,0 0,0 0,0 0,0 0,0 0,0 0,0 0,0 0,0 0</inkml:trace>
  <inkml:trace contextRef="#ctx0" brushRef="#br0" timeOffset="17853.6764">12878 13776,'0'0,"0"0,0 0,0 0,0 0,0 0,0 0,0 0,0 0,0 0,0 0,10 86,9 20,1-39,-11 29,1-19,0 19,-1-19,11 0,-1-10,-9-19,9 0,10-9,0-1,0 1,-9-20,9 0,10-9,-1-1,1 1,0-10,0-10,-10-9,0 9,0-9,10 0,-10-10,0 10,9-10,-9 0,10 1,-10-1,0 0,0-10,1 1,-1-10,0 10,0-20,-10 10</inkml:trace>
  <inkml:trace contextRef="#ctx0" brushRef="#br0" timeOffset="18195.0413">13033 14487,'0'0,"0"0,0 0,0 0,0 0,0 0,0 0,0 0,0 0,0 0,87-87,-29 30,10 18,-19 10,-1 1,-9 8,-10 1,0 0,-10-10,-9 10,0 0,-10-29,0 9</inkml:trace>
  <inkml:trace contextRef="#ctx0" brushRef="#br0" timeOffset="18432.7479">12713 13766,'0'0,"0"0,0 0,0 0,78-28,9-1,0 9,10-8,-10 8,10-8,0-1,-29 0,-20 10,-9 0,-10-1</inkml:trace>
  <inkml:trace contextRef="#ctx0" brushRef="#br0" timeOffset="19651.4084">7403 16091,'0'0,"0"0,0 0,0 0,0 0,0 0,0 0,0 0,0 0,0 0,0 0,0 0,0 0,0 0,0 0,0 0,0 0,0 0,0 0,0 0,0 77,0-19,10-1,0 1,9 0,0-10,10 0,0 9,1-9,-11 0,0-9,1-10,-1-1,-9-8,9-1,1 0,-11-9,11 9,-1 0,10 0,-10-9,10 0,1-10,-1 0,9 0,1 0,19-10,-9 0,-1-9,10 0,20-20,-1 1,20 0,20-10,-21 9,-8 1,9-1,-20 1,20-10,0 9,-39 20,-10 0,-9 0,0 9,-10 1,-10-1,1 0,-10 1,-1-1,1 10,0-10,-10 1,-10-1</inkml:trace>
  <inkml:trace contextRef="#ctx0" brushRef="#br0" timeOffset="19998.7905">8905 16072,'0'0,"0"0,0 0,0 0,0 0,0 0,107 10,-49 9,-10 10,-9-1,0 11,-10 9,0 9,0 20,-19 0,-1 0,-18 0,-1-10,0 0,-19 1,10-20,-10-10,0 1</inkml:trace>
  <inkml:trace contextRef="#ctx0" brushRef="#br0" timeOffset="21188.7225">9942 16149,'0'0,"0"0,0 0,0 0,0 0,0 0,0 0,0 0,0 0,0 0,0 0,0 0,0 0,0 0,0 0,0 86,0-28,10 9,-1-9,1 9,-10-9,10-10,-1 9,-9 1,0-10,0-10,0 1,0-10,0-10,0-9,0-1,0 1,0-10,0 0,0-10,0 1,0-1,0-19,0-19,-9-19,-1-10,0-10,1 20,9 0,-10 0,10 19,0 0,0 9,0 10,0 1,0 8,10 1,-1 0,1 0,9 9,10 1,10 18,0 1,9 9,-9 10,0 9,-10 1,10 9,0 0,-10 9,0 1,-10 0,0-10,-9-10,0-9,0 0,-10-20,0 1,0 0,0-10,0 9,0-9,0 0,0-9,0-1,-10-19,0-9,0-20,1-9,-1 0,10-1,0 1,10 19,-1-19,1 19,0 0,0 19,9 0,-9 10,9-10,0 10,10 0,1 9,8 10,1 10,0 9,0 0,-10 19,0 1,0 9,0 10,-10-1,1 1,-1-1,0-8,-9-1,0 0,-1-10,1-9,0 0,-10-20,9 1,1-1,10 1,9-10</inkml:trace>
  <inkml:trace contextRef="#ctx0" brushRef="#br0" timeOffset="21750.2807">11211 16331,'0'0,"0"0,0 0,0 0,0 0,0 0,0 0,0 0,0 0,0 0,0 0,0 0,0 0,0 0,97-48,-10 10,-9-1,0 11,9-11,-10 10,-9 1,-19-1,-11 10,-9-1,-9 11,-11-1,1 0,0 1,-10 9,0 0,0 0,0 0,0 0,0 0,0 0,0 0,0 0,0 0,0 0,0 0,0 0,0-10,0 1,0-1,0 0,0-9</inkml:trace>
  <inkml:trace contextRef="#ctx0" brushRef="#br0" timeOffset="22498.8815">11696 15534,'0'0,"0"0,0 0,0 0,0 0,0 0,0 0,0 0,0 0,68 19,-10 0,-10-9,-9 9,19 0,-9-9,-11 0,-9-10,1 9,-11-9,0 0,-9 0,0 0,-1 0,1 0,0 0,-10 0,0 0,0 0,0 10,0 9,0 0,-10 20,0-1,1 1,-11 9,1-10,0 10,-1 0,1 10,9-10,0 0,1 0,9 0</inkml:trace>
  <inkml:trace contextRef="#ctx0" brushRef="#br0" timeOffset="23348.144">12694 15246,'0'0,"0"0,0 0,0 0,0 0,0 0,0 0,0 0,0 0,0 0,0 0,0 0,10 77,-1-20,1 1,-10-20,0 10,0-9,0 18,0-18,10-1,-10 1,0 9,9-10,1 10,0-9,-1-1,1-9,0 0,0-20,-1 1,11 0,-1-1,10 1,0-1,0 1,0-10,0 0,10 0,0-10,-10 1,0-1,-10 1,10-1,1-9,-11 9,0 0,1 1,-11-1,1-9,0-19</inkml:trace>
  <inkml:trace contextRef="#ctx0" brushRef="#br0" timeOffset="23698.0619">12742 15870,'0'0,"0"0,0 0,0 0,0 0,0 0,78-48,-30 10,-9 9,0 10,0-10,-1 0,1 10,0-10,0 10,-10-10</inkml:trace>
  <inkml:trace contextRef="#ctx0" brushRef="#br0" timeOffset="23946.7048">12636 15217,'0'0,"0"0,0 0,0 0,0 0,106-58,-9 20,-9-1,-30 1,19-20,-9 20,-10 9</inkml:trace>
  <inkml:trace contextRef="#ctx0" brushRef="#br0" timeOffset="24779.5656">13614 15668,'0'0,"0"0,0 0,0 0,0 0,0 0,0 0,0 0,0 0,0 0,0 0,0 0,0 0,0 0,0 0,0 0,0 0,0 0,0 0,0 0,0 0,0 0,-29-115,10 48,9 0,1 9,9 0,0 10,0 10,0 19,0 0,0-1,0 11,0-1,0 0,0 1,0-1,0 1,0-1,9 10,1 0,9 10,10 9,1 0,-1 0,-10 1,10 8,-10-8,1-1,-1 10,1-1,-1 1,0 0,1 0,-11-10,1 10,0-10,0 0,-10-9,0 0,0-10,0 0,0 0,0 0,0 0,-10 9</inkml:trace>
  <inkml:trace contextRef="#ctx0" brushRef="#br0" timeOffset="24979.7757">13527 15601,'0'0,"0"0,0 0,0 0,0 0,0 0,0 0,78-48,-1 10,-19-1,1 1,-11-1,-9 1</inkml:trace>
  <inkml:trace contextRef="#ctx0" brushRef="#br0" timeOffset="25515.3957">14060 15150,'0'0,"0"0,0 0,0 0,0 0,0 0,97-20,-19 11,9-20,0 19,-19 1,-10-1,0 1,-9-11,-11 11,1-10,-10-1,0 11,-9-1,-1 1,0-1,1 0,-1 1,-9-10,0 9</inkml:trace>
  <inkml:trace contextRef="#ctx0" brushRef="#br0" timeOffset="25982.3309">14506 14775,'0'0,"0"0,0 0,0 0,0 0,0 0,0 0,77 10,-18-10,-11 0,-9 0,-10-10,0 10,-10 0,-9 0,0-10,-1 1,-9 9,10 0,-10 0,0 0,0 0,0 9,0 20,0 10,-10 9,-9 29,0-1,-1 1,1-9,0-20,9 28,-10 1,11-29,-1-9,0-10,10-10,0 0,0-9,0-1,0-9,-9 0</inkml:trace>
  <inkml:trace contextRef="#ctx0" brushRef="#br0" timeOffset="26934.2295">15427 15169,'0'0,"0"0,0 0,0 0,0 0,0 0,0 0,0 0,0 0,0 0,0 0,0 0,0 0,0 0,0 0,0 0,-30-115,21 19,-1 9,10 20,0-29,10-10,-1 0,-9 20,10 19,0 19,0 9,-10 10,0 10,0 0,0 0,0 9,0 1,0-1,0 0,9 10,11 10,-1 0,0-1,1 10,9 1,-10-1,20 38,0 1,-10 0,10 19,-10-20,0 11,0-11,10 39,-10-19,0 0,-10-29,-9-10,-1 1,1-10,0-10,-1 0,1-9,0-1,-10 1,0-10,0 0,-10 0,0-10</inkml:trace>
  <inkml:trace contextRef="#ctx0" brushRef="#br0" timeOffset="27156.8866">15543 14977,'0'0,"0"0,0 0,0 0,97-48,-20 0,-28 9,28-18,-28 18,-11 1,1 9</inkml:trace>
  <inkml:trace contextRef="#ctx0" brushRef="#br0" timeOffset="28089.6055">16115 14093,'0'0,"0"0,0 0,0 0,0 0,0 0,0 0,0 0,0 0,0 0,0 0,0 0,19 77,-9-20,9 1,-9-10,-1-9,1-1,0 0,-1 20,1-10,-10 0,10 19,-10-9,0 9,0-19,0-19,0-19,0-1,0 1,0-10,-10 0,0 0,1 0,9-10,-10 1,0-11,1 1,-11-29,1-19,9 9,1 1,-1-1,0 10,0-10,1 10,9 10,-10-10,0 0,10-19,0 28,0 10,0 10,0-10,0 20,0-10,0-1,0 11,20-1,-1 1,1-1,-1 10,0 0,-9 0,9 10,1-1,-20 1,9 9,1 0,0 10,-10 9,-10 10,-9 0,-1-9,1-1,0-9,-1 0,1-10,-1 10,1-10,9-9,1-1,-1-9,0 10,10-10,0 0,0 0,0 0,0 0,20 0,18 19,-8-9,8 9,1 0,0 0,0 1,-1-1,1 0,-10 0,0 10,0-10,0 10,0 0,-9-10,-10 10</inkml:trace>
  <inkml:trace contextRef="#ctx0" brushRef="#br0" timeOffset="29019.0403">9370 17734,'0'0,"0"0,0 0,0 0,0 0,0 0,0 0,0 0,0 0,0 0,0 0,0 0,0 0,0 0,29 77,-9-10,9 0,-10-9,1-10,-1 0,0 0,-9-10,0-9,-1 0,1-10,0 0,-1 1,1-11,-10 1,0-1,0-9</inkml:trace>
  <inkml:trace contextRef="#ctx0" brushRef="#br0" timeOffset="29415.4592">8595 17628,'0'0,"0"0,0 0,0 0,0 0,0 0,116-67,-38 19,-1 10,1-11,19 1,-20 10,-19 0,-9 9,-1 0,1 0,-10 0,-1 0,1 10,0 0,-10 0,0 0</inkml:trace>
  <inkml:trace contextRef="#ctx0" brushRef="#br0" timeOffset="29879.686">10688 18003,'0'0,"0"0,0 0,0 0,0 0,0 0,-97 0,39 0,0 0,0 9,0 1,0 9,-1 1</inkml:trace>
  <inkml:trace contextRef="#ctx0" brushRef="#br0" timeOffset="30349.0353">9738 18426,'0'0,"0"0,0 0,0 0,0 0,0 0,0 0,0 0,0 0,0 0,0 0,0 0,-19-87,19 20,10-10,-10 19,9 10,1 0,0 0,0 0,-1 0,11 0,-11 0,1 0,0 10,-1-1,1 10,0 10,-10 0,0 9,0 1,9-1,1 1,0-1,0 0,9 10,0 10,10 9,0 10,10 19,19 29,0 9,-19-9,10 19,-11 0,-8-28,-11 8,0-18,1 9,-1-19,0 0,1-9,-11-10,1-10,0-10</inkml:trace>
  <inkml:trace contextRef="#ctx0" brushRef="#br0" timeOffset="31253.5728">9787 18272,'0'0,"0"0,0 0,0 0,0 0,0 0,0 0,0 0,0 0,0 0,0 0,0 0,0 0,0 0,77 0,1-10,9-9,10 0,-10 0,-29-1,10-8,0 8,-10-8,0 8,-9 1,-1 10,-9-1,0 0,-10 1,-10-1,1 0,-1 1,0-1,1 1,-11-1</inkml:trace>
  <inkml:trace contextRef="#ctx0" brushRef="#br0" timeOffset="31615.7365">10921 17321,'0'0,"0"0,0 0,0 0,0 0,0 0</inkml:trace>
  <inkml:trace contextRef="#ctx0" brushRef="#br0" timeOffset="31788.8195">11182 17801,'0'0,"0"0,0 0,0 0,0 0,0 0,0 0,0 0</inkml:trace>
  <inkml:trace contextRef="#ctx0" brushRef="#br0" timeOffset="33048.9768">11580 16783,'0'0,"0"0,0 0,0 0,0 0,0 0,0 0,0 0,0 0,0 0,0 0,0 86,9 1,1-10,9-1,-9 1,0 0,-1-19,1-1,0 1,-1-10,1 0,0-9,-10-11,0-8,0-11,0 1,0-1,0-9,0 0,0 0,0 0,0 0,0 0,0 0,0-9,0-1,-10 1,0-1,10-19,-9-9,-1-10,0-10,1-28,-1-1,0 1,1 28,9 10,0 0,0 10,0 9,0 0,0 10,9 0,1-1,0 1,-1 0,1 0,9-1,11 11,8 9,1 9,0 1,-10 9,0 10,0 10,10 18,-10 20,0 0,-10-20,1-8,-11-1,1-10,0-9,-10-10,0-9,0-1,0 1,0-10,0 0,0 0,0 0,0-10,0 1,0-20,0-19,0-29,0-29,-10-9,10 19,0 9,0 11,10-1,-1 29,1 9,0 1,0 9,-1 10,1 0,9 9,1 0,18 10,1 10,0 19,0 9,-1 10,-8 0,-1 10,-10 0,0-20,1 0,-1 10,-9-9,0-1,-1 1,-9-20,0 0,0-9,0 9,0-9,0-1,10 1,-10-10</inkml:trace>
  <inkml:trace contextRef="#ctx0" brushRef="#br0" timeOffset="33311.6718">13033 16802,'0'0,"0"0,0 0,0 0,0 0,0 0,0 0,0 0,0 0,0 0,0 0,0 0</inkml:trace>
  <inkml:trace contextRef="#ctx0" brushRef="#br0" timeOffset="33450.8986">13159 17148,'0'0,"0"0,0 0,0 0,0 0,0 0,0 0,0 0</inkml:trace>
  <inkml:trace contextRef="#ctx0" brushRef="#br0" timeOffset="34566.7616">13750 16725,'0'0,"0"0,0 0,0 0,0 0,0 0,0 0,0 0,0 0,0 0,68-86,-29 38,-20 9,-9 20,0 0,-10 0,0 9,0-9,0 0,-10-1,0 11,0-1,1 1,-1-1,0 0,1 1,-11 9,1 0,0 0,-1 9,1 1,-1 9,1 10,0 9,-1 10,11-9,9 9,0-10,9 1,11-1,-1 1,10-1,-10 0,20 11,-10-21,10 1,10 0,9-10,-10-9,-9-1,0 1,-10-10,0-10,0 10,10-9,-1-10,-9-1,10-18,0 9,-10-9,0-30</inkml:trace>
  <inkml:trace contextRef="#ctx0" brushRef="#br0" timeOffset="34934.7892">14235 16389,'0'0,"0"0,0 0,0 0,0 0,0 0,0 0,0 0,0 0,0 0,0 0,97 58,-10-1,-29-9,-10-19,10 10,1-11,-11-8,-9-1,-10 0,0-9,0-1,10 1,-10-1,-10-9,-9-9,-10-10</inkml:trace>
  <inkml:trace contextRef="#ctx0" brushRef="#br0" timeOffset="35220.693">14651 16187,'0'0,"0"0,0 0,0 0,0 0,0 0,0 0,0 0,0 0,0 0,-9 96,-1-19,10-10,0-9,0-20,-10 1,1-1,9 1,0-10,-10-10,0-10,0 11,1-11,-1 1</inkml:trace>
  <inkml:trace contextRef="#ctx0" brushRef="#br0" timeOffset="35787.3915">15107 16437,'0'0,"0"0,0 0,0 0,0 0,77-106,-38 49,-10 28,-10-10,-9 11,0 8,0 1,-10 0,0 9,0 1,0-1,0 1,0-1,-10 0,0 10,0 0,1 0,-11 10,-9 0,0-1,-9 30,-11 18,10 1,10-1,10 11,9-1,0-9,10-20,10 0,19 11,0-11,0-9,0-10,10 0,0 0,0-9,-1-10,11-10,9-28,-9-20</inkml:trace>
</inkml:ink>
</file>

<file path=ppt/ink/ink23.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2T09:07:10.637"/>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1" timeString="2021-05-12T09:07:56.824"/>
    </inkml:context>
  </inkml:definitions>
  <inkml:trace contextRef="#ctx0" brushRef="#br0">12723 5332,'0'0,"0"0,0 0,0 0,0 0,0 0,0 0,0 0,0 0,0 0,0 0,0 0,0 0,0 0,0 0,0 0,0 0,39 67,9-9,1-10,9 0,10 9,9 1,1 0,28 18,1-8,-30-20,1 9,-1-9,-9-9,-10-1,10 1,-19-11,9-8,-19-1,-10-9,-10-10,-9 9,-1-9,1 0,-10 0,0 0,0 0,0 0,0-9</inkml:trace>
  <inkml:trace contextRef="#ctx0" brushRef="#br0" timeOffset="345.0449">13702 5370,'0'0,"0"0,0 0,0 0,0 0,0 0,-78 58,1-1,9 1,0 0,0-1,-9 20,-1 0,10 0,-19 0,0-10,9 10,11 0,8-20,21-18,-1 9,10-10,-20-9</inkml:trace>
  <inkml:trace contextRef="#ctx0" brushRef="#br0" timeOffset="765.9233">12413 5985,'0'0,"0"0,0 0,0 0,0 0,0 0,97-29,-10 10,10-10,19 0,1 0,-21-9,1 0,20 9,9-10,-30 11,-8-1,-21 0,1 0,-10 10,-9 0,-1-1,-9 1,0-10,-29 20</inkml:trace>
  <inkml:trace contextRef="#ctx0" brushRef="#br0" timeOffset="1111.9112">13237 5101,'0'0,"0"0,0 0,0 0,0 0,0 0,9 67,11 10,-1 0,0 10,1-11,-1 20,1-9,9 9,-10-38,0 9,1-9,-1-10,1 9,-11-9,1-19,0 0,-10-10,0 0</inkml:trace>
  <inkml:trace contextRef="#ctx0" brushRef="#br0" timeOffset="1911.8189">14099 4755,'0'0,"0"0,0 0,0 0,0 0,-78-38,11 19,-1-1,-10 11,1 9,-30 0,-19 0,39 0,-10 0,20 9,-11 1,-18 9,19-9,19 9,10 10,-1 9,1 10,0 20,0 8,0 21,0 8,9-9,1 10,19-10,0 19,9-9,20-10,0-19,20 0,-1-20,10 11,10-20,0 29,-1-20,1-9,19 10,0-10,39 9,0-8,-9-21,28-8,-19-1,19-19,0-10,-19-9,19-10,-28-9,28-20,10-9,-29 0,-10-1,0-9,-9-9,-1-10,10-39,-28 11,-21-1,-9-19,-29 19,-19 0,-20 19,-29 0,1 20,-50-10,-115-19,38 57,-116 48,77 49,-106 57,58 29,-29 38</inkml:trace>
  <inkml:trace contextRef="#ctx1" brushRef="#br0">29228 3687,'17'0,"19"0,34 0,1-18,-36 0,18 1,0 17,-18 0,18-18,0 18,70 0,-70 0,0 0,-18 0,1 0,-19 0,19 0,17 0,-18 0,18 0,0 0,-36 0,36 0,0 0,0 0,0 0,18 0,-1 0,-17 0,35 0,18 0,-53 0,0 0,17 0,-17 0,18 0,-18 0,17 0,-17 0,0 0,35-18,-17 18,17-35,-17 35,-1-18,-17 1,0-1,18 18,34 0,-52-18,18 18,-18-17,0-1,0 1,17-1,-17 0,18-17,17 17,18-35,-36 36,-34-1,-19 18,19-17,16-1,-16 0,-19 18,36-17,-35-1,17 0,0-17,1 0,-1 17,-17 1,17-1,18 0,-36-17,36 0,-53 17,36 0,-1 1,-35-1,18 18,-1 0,-17-18,0 1,0-1,0 1,0-1,-17 18,-1 0,18-18,-35 18,17-17,0 17,-17 0,17-18,1 18,-18 0,-36-18,36 18,17 0,-35-17,0 17,36 0,-19 0,1 0,0 0,0 0,-18 0,35 0,-35 0,0 0,0 0,-35-18,17 0,54 18,-18 0,-18 0,17 0,-17 0,1 0,16 0,-17 0,-53 0,54 0,-19 0,18 0,-53 0,71 0,-36 0,19 0,-1-17,-18-1,0 18,1 0,17 0,0 0,0 18,18-18,-18 0,-53 0,71 0,-18 0,35 0,-17 0,17 0,-17 0,0 0,17 0,-17 0,-18 0,35 0,-35 0,1 0,34 0,-17 17,-18 1,35-18,-35 18,0-18,36 0,-54 35,18-35,-17 18,34-18,-17 17,0 1,18-18,-18 18,0-18,18 17,-35 1,52-1,-35-17,18 18,-1 0,1-18,0 17,17 1,-17-18,0 0,17 18,0-18,1 17,-19 1,19-18,-1 0,18 18,-17-18,-1 35,0-35,1 18,17-1,0 1,-18-18,0 17,1 19,17-19,0 1,-18 53,18-54,-18 18,18-17,0 17,0-17,-17 17,17-17,0 0,0-1,0 1,0-1,0 1,17 0,1-1,17 1,-17 0,17-18,1 0,34 0,1 0,-18 0,35 0,-71 0,1 0,0 0,-1 0</inkml:trace>
</inkml:ink>
</file>

<file path=ppt/ink/ink24.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3-03T09:12:58.121"/>
    </inkml:context>
    <inkml:brush xml:id="br0">
      <inkml:brushProperty name="width" value="0.05292" units="cm"/>
      <inkml:brushProperty name="height" value="0.05292" units="cm"/>
      <inkml:brushProperty name="color" value="#FF0000"/>
    </inkml:brush>
  </inkml:definitions>
  <inkml:trace contextRef="#ctx0" brushRef="#br0">3091 12681,'0'0,"0"0,0 0,0 0,0 0,0 0,0 0,0 0,0 0,0 0,0 0,0 0,0 0,10 67,0-9,-1 9,1-9,0 9,-1 0,1 10,0 0,-1-20,11 20,-11 0,1-19,0-1,-1 1,1-10,0 0,0 0,-10-9,0-11,0 1,0-10,0 1,0-11,0 1,0-10,0 0,0 0,0 0,0-10</inkml:trace>
  <inkml:trace contextRef="#ctx0" brushRef="#br0" timeOffset="1720.286">3091 12738,'0'0,"0"0,0 0,0 0,0 0,0 0,0 0,0 0,78-9,-1 9,-9-10,-10 1,0-11,0 1,20 0,9 0,0-10,-9-9,-1-1,1-9,9 0,29-10,1 1,-20 9,-1-10,1 10,39-19,-20 0,10-1,-19 11,9 9,20-20,-39 20,-20 10,1-1,-20 1,0 0,0-1,0 10,-9 1,-10-1,-1 10,-9-1,0-9,1 10,-11 0,0 0,1 9,-11 1,1-1,0 0,-1 1,1 9,0 0,-10 0,9 0,1 0,0 0,0 0,-1 0,1 9,0 11,-1 8,11 11,-11-1,11 10,-1 20,-9-1,9 10,1 0,-1-10,-9 0,-1-9,1-1,19 20,-10-19,1-1,-10-9,-1-9,1-10,0 0,-1-10,-9-10,0 1,0 0,0-1,0 1,0-10,0 0,0 9,0-9,0 0,0 0,0 0,0 0,0 10,0-10,-9 10,-1-1,-9 1,-1-1,-9 11,-10-1,-9 0,-1 0,1 1,-20-1,-19 10,0-1,9 1,1 0,-1 0,-19 9,-19 10,9 0,1 0,-1 10,-28 9,-11-9,40-10,-1 10,0-1,1 1,-1-10,20-10,10 1,9-1,0-9,0 0,0 0,0-1,10 1,10-10,-1 1,20-11,-9 10,8-9,1 0,10-1,0 1,-1 0,11-10,-1 0,0 0,0 0,1 0</inkml:trace>
  <inkml:trace contextRef="#ctx0" brushRef="#br0" timeOffset="3216.377">4855 13459,'0'0,"0"0,0 0,0 0,0 0,0 0,0 0,0 0,0 0,0 0,0 0,0 0,0 0,0 0,-20 86,11-28,-1-10,0-10,1 1,-1 9,0-10,10 1,-10-10,10-1,-9 1,-1-10,10 10,0-9,0-11,0 1,0-1,0-9,0 0,0 0,0 0,-10-9,1-1,-1-9,0-10,10-19,0 0,0 0,0 19,0-9,0-1,0 10,0 1,0 8,0 1,0-10,10 1,0-1,-1 0,1 10,9-10,1 10,-1-1,-9 11,9-1,1 1,-1-1,10 10,0 0,-9 10,-1-1,0 10,10 10,1 10,-1 9,0 0,-10 9,0-9,1 10,-1-10,-9 0,0 0,-1-9,1-1,-10-19,0 1,0-11,0 1,0-1,0-9,0 0,0 0,0-9</inkml:trace>
  <inkml:trace contextRef="#ctx0" brushRef="#br0" timeOffset="3453.0047">4797 13891,'0'0,"0"0,0 0,0 0,0 0,0 0,0 0,0 0,0 0,87-57,-29-1,0 0,0 10,20 0</inkml:trace>
  <inkml:trace contextRef="#ctx0" brushRef="#br0" timeOffset="3932.8514">5736 13334,'0'0,"0"0,0 0,0 0,0 0,0 0,0 0,0 0,0 0,0 0,-87 10,19 9,10 10,10-1,-1 1,11 10,-11 9,10 9,10-9,10 10,9-10,1 0,9-9,9-11,1-8,19-1,29 0,0-9,0-10,1-20,8-8,-8-11,28 1,-19-10,-30 0</inkml:trace>
  <inkml:trace contextRef="#ctx0" brushRef="#br0" timeOffset="5765.6306">1202 13507,'0'0,"0"0,0 0,0 0,0 0,0 0,0 0,0 0,0 0,19 86,0-18,1-1,-1-9,0 18,1-8,-10 9,-1-1,11-8,-11-11,-9 10,0 1,0-11,0 1,0 0,0-20,0 1,0-1,0-19,0 0,0 1,0-11,0 1,0-10,-9 0,-11 0,1-10</inkml:trace>
  <inkml:trace contextRef="#ctx0" brushRef="#br0" timeOffset="6736.8667">862 13507,'0'0,"0"0,0 0,0 0,0 0,0 0,0 0,97-67,0 9,-19 10,-10 0,9 10,-28-1,18 1,11-1,-1 1,-9 9,-10-9,-9 9,-10 10,-1-1,1 1,0 0,-10 0,-10 0,1 9,-1 0,-9 1,-1-1,1 0,-10 10,0 0,0 0,0 0,0 0,0 0,0 0,0 0,0 0,10 10,0 9,9 10,0 10,1 9,-1 0,0 9,1 11,9 8,-10 11,10-1,0-9,-9 10,-1-11,1 1,-1 0,0-10,-9 1,0-20,-1 0,1-10,0 1,-10-11,0-8,0-1,0-10,0 1,0 0,0-10,0 0,0 0,0 0,0 9,0 1,0-10,-10 9,0 1,-9 0,-10 9,-20 10,-18 9,8-9,-8 9,-1 1,-19 9,-10 0,0 10,10-10,9 0,10-10,20-9,-10 0,29-10,-10-10,10 1,19-10,-19 0,19 0</inkml:trace>
  <inkml:trace contextRef="#ctx0" brushRef="#br0" timeOffset="7535.9471">2016 14890,'0'0,"0"0,0 0,0 0,0 0,0 0,0 0,0 0,0 0,0 0,-10 77,0-10,10-9,0-10,0 10,0-10,0 0,10 0,0-10,-1 10,11-9,-1-1,0 1,1-11,-1 1,10-10,0 1,0-11,0 1,0-1,1-9,-1 0,9 0,-9-9,10-1,-10-9,10 0,-10 0,10-1,0 1,-10-10,0 1,-10-1,1 0,-1-10,-9-9,-10 0,0 20</inkml:trace>
  <inkml:trace contextRef="#ctx0" brushRef="#br0" timeOffset="7866.3507">2141 15265,'0'0,"0"0,0 0,0 0,0 0,0 0,0 0,0 0,0 0,0 0,0 0,88-77,-30 19,-10 10,1 0,-1 0,-9 0,0 0,-1 0,-18 0,-1 0,-9 19,0 1</inkml:trace>
  <inkml:trace contextRef="#ctx0" brushRef="#br0" timeOffset="8083.8662">2132 14737,'0'0,"0"0,0 0,0 0,77-106,-19 19,1 20,8-10,1 10,10 0</inkml:trace>
  <inkml:trace contextRef="#ctx0" brushRef="#br0" timeOffset="8931.7213">4070 12421,'0'0,"0"0,0 0,0 0,0 0,0 0,0 0,0 0,0 0,0 0,0 0,0 0,0 0,0 0,0 0,0 0,0 77,10-9,-1-11,1 1,0 19,-1-1,1-8,0-1,-1-9,1 9,0-9,-10-10,0-10,9 0,-9-18,0-1,0-10,0 1,10-10,-10-10</inkml:trace>
  <inkml:trace contextRef="#ctx0" brushRef="#br0" timeOffset="9721.507">5514 11662,'0'0,"0"0,0 0,0 0,0 0,0 0,0 0,0 0,0 0,0 0,0 0,0 0,0 0,0 0,0 0,0 0,0 0,0 0,0 87,0-10,9 0,1-10,0 19,-1 1,1-1,9 10,-9-19,0 0,0-19,9-1,-9 1,-1-10,1-10,0-18,-1-1,-9-10,10-9,0-9</inkml:trace>
  <inkml:trace contextRef="#ctx0" brushRef="#br0" timeOffset="10466.2022">5988 11893,'0'0,"0"0,0 0,0 0,0 0,0 0,0 0,0 0,0 0,0 0,0 0,0 0,0 0,0 0,0 0,0 0,0 0,0 0,0 0,0 0,0 0,0 0,-87 77,39-10,9-9,10-1,19-9,10 0,0-9,10-1,0 1,9-20,0 0,10 0,1-9,8 0,-18-10,9 0,-10-10,10 0,-9-9,-1 0,-9 0,-1 0,1-10,0 0,-1 0,-9 0,0 0,0 1,-9-1,-1 10,0-1,1 11,-11-1,-9 1,-10 9,1 0,9 9</inkml:trace>
  <inkml:trace contextRef="#ctx0" brushRef="#br0" timeOffset="11384.3652">3479 12979,'0'0,"0"0,0 0,0 0,0 0,0 0,0 0,0 0,0 0,0 0,0 0,0 0,0 0,0 0,0 0,-10 76,10-28,0 1,0-1,0-10,0 0,10 1,-10-1,9 1,1-11,0-8,-1-1</inkml:trace>
  <inkml:trace contextRef="#ctx0" brushRef="#br0" timeOffset="12421.2512">3663 12959,'0'0,"0"0,0 0,0 0,0 0,0 0,0 0,0 0,0 0,0 0,77-48,-19 0,1 0,-1 0,0 0,0 10,0-10,-9 9</inkml:trace>
  <inkml:trace contextRef="#ctx0" brushRef="#br0" timeOffset="13405.7557">3750 13027,'0'0,"0"0,0 0,0 0,0 0,0 0,0 0,0 0,0 0,0 0,0 0,0 0,0 0,0 67,0-19,0-10,0-9,0-10,0 1,0-11,0 1,0-10,0 9,0-9,0 0,0 0,0 0,0 0,0 0,10-9,-1-1,11 1,-1-1,1 0,-1 1,0-1,1 1,-1 9,0 0,11 0,-11 0,0 9,1 1,-11-1,1 11,0-1,-1 0,-9 19,-9-9,-11 10,-18-11,-40 11</inkml:trace>
  <inkml:trace contextRef="#ctx0" brushRef="#br0" timeOffset="22504.068">3547 12652,'0'0,"0"0,0 0,0 0,0 0,0 0,0 0,0 0,0 0,0 0,0 0,0 0,0 0,0 0,0 0,0 0,0 0,0 0,0 0,0 0,0 0,0 0,0 0,0 0,0 0,-49-77,20 29,19 0,10 0,0 10,0-1,10 1,0 9,-1 0,1 0,0 0,-1 10,1 0,10-10,9 0,0 1,0-1,0 0,0 10,0 0,0-1,-10 11,10-1,-9 0,-1 1,1 9,-1 0,10 0,0 0,-9 9,9 1,-10 0,10-1,-10 1,1 0,-1 9,1 0,-1 0,0 0,1-9,-11 0,11 9,-11 0,1-9,0-1,0 1,-1-1,1-9,0 0,-1 0,1 0,-10-19</inkml:trace>
  <inkml:trace contextRef="#ctx0" brushRef="#br0" timeOffset="23135.7394">3983 12152,'0'0,"0"0,0 0,0 0,0 0,0 0,0 0,0 0,0 0,0 0,0 0,0 0,0 0,0 0,0 0,67 20,-28-1,0 0,-10-9,0-1,-10 1,1-1,-1 1,-9-10,0 0,-1 0,-9 0,10-10,0-9,9-29,20-48,9-48,-28-125</inkml:trace>
  <inkml:trace contextRef="#ctx0" brushRef="#br0" timeOffset="24680.6214">5097 11960,'0'0,"0"0,0 0,0 0,0 0,0 0,0 0,0 0,0 0,0 0,0 0,0 0,0 0,-29-105,10 37,9 11,10 9,0 9,0-9,0 0,0 10,10-10,-1 9,1 1,9-1,1 11,-1-1,0 0,1 0,-1 10,10 0,0 0,10-1,10 11,-11-1,1 1,-10 9,0 0,-9 0,-1 0,0 9,1 1,-1-1,-9 1,9 9,1 0,-1 10,0 10,1-1,-11 0,11-9,-11 0,1 0,0-10,-1 0,1 1,0-1,0-10,-1 1,-9 0,0-1,10-9,0 0,-1-9,-9-1</inkml:trace>
  <inkml:trace contextRef="#ctx0" brushRef="#br0" timeOffset="25040.8059">5543 11365,'0'0,"0"0,0 0,0 0,0 0,0 0,0 0,0 0,0 0,0 0,0 0,0 0,0 0,0 0,0 0,0 0,0 0,0 0,0 0,0 0,0 0,0 0,0 0,0 0,0 0,0 0,87 0,-19-29,9-29,1-76</inkml:trace>
  <inkml:trace contextRef="#ctx0" brushRef="#br0" timeOffset="29454.4413">6376 11730,'0'0,"0"0,0 0,0 0,0 0,0 0,0 0,0 0,0 0,0 0,0 0,0 0,0 0,0 0,0 0,0 0,0 0,0 0,0 0,0 0,78-39,-30 20,0 0,1 9,-1 1,-9-1,0 0,0 10,-1 0,-9 0,1 0,-1 0,0 0,0 10,0-10,-10 10,1-1,-1 1,0-1,1 1,-1 0,-9-1,-1 1,1 0,10-1,-11 1,1-1,0 1,9 9,0 0,1 10,-1 10,-9-11,0 11,-1-1,1 1,0-10,-1 9,1 0,-10 1,0-1,0-9,0 9,0-9,0 10,0-1,0 1,0-1,0 0,0-9,0 0,-10 0,1 9,-1 1,0-10,1 9,-1 0,0 1,0-1,1 1,-1-1,0 1,1-1,-1 0,0 1,1-10,-1 9,0-9,1 0,-11 0,1 9,-1 0,1 1,-10-10,0 9,10 0,-1-9,-9 10,0-1,0 1,0-1,0 0,0-9,0 10,0-1,0 1,-10-1,0 0,-9 1,-1-1,1 1,-1-1,1-9,-1 9,1-9,9 0,-9 0,-1 9,-19 1,1-1,-1 1,10-1,-1-9,1 0,0-1,0 11,-10 9,-19-10,19 1,0-1,0 1,10-1,0-9,0 0,-19 9,-11 0,20-9,10 0,0 0,0 0,10 0,-1-1,-9 1,0 0,-10 0,0 0,10 0,0-1,0-8,9 8,-9 1,0 0,-19 9,-1 1,10-1,10 1,-10-1,0 10,10 0,-10 0,1 0,-1 0,0-9,10-10,0-1,0 11,9-1,-9 1,-10 9,-9-10,9 10,10-19,-10 9,0 1,19-10,1-1,-10 1,0-10,0 1,-1-1,11 0,0-9,9-1,0 1,0 0,1-10,-1 0,0 0,0 0,-19 0,-10 0,10 0,0 0,10 0,-1-10,1 0,9 1,10-1,-20 1,20-11,-29 1,10 0,-1 0,1-1,-1-8,1-1,9 10,-9-10,19 10,0-1,-1 1,1 0,0 0,0-10,10 0,-30-9,20-1,0-9,-9 0,18 10,-19-1,10 1,10-1,0 1,-10 0,9-10,10 0,1 9,-1-9,0 0,-9 10,19-10,0 9,0 1,0-1,0 1,0-10,19 9,1-9,-11 0,21-9,18-1,-19 0,29-9,-29 10,10 9,-20-1,20 1,0 0,-20 10,30 0,-20-1,10 1,-1-1,1 10,-10 1,0 8,-9 1,-11 10,11-1,-11 0,-9 1,10-1,0 1,-1 9,1 0,0 0,-1 0,-9-10</inkml:trace>
  <inkml:trace contextRef="#ctx0" brushRef="#br0" timeOffset="30066.9797">775 14199,'0'0,"0"0,0 0,0 0,0 0,0 0,0 0,0 0,0 0,0 0,0 0,58 9,-19-9,0 0,0-9,-10-1,9 0,-28 1,10-1,-11 10,1 0,-10 0,10 0,-10 0,0 0,0 0,0 0,0 10,-10 28,-9 10,-1 29,-28 29,9 9,-10-19,20 19,-19-19,9-9</inkml:trace>
  <inkml:trace contextRef="#ctx0" brushRef="#br0" timeOffset="31253.8098">2403 13420,'0'0,"0"0,0 0,0 0,0 0,0 0,0 0,0 0,0 0,0 0,0 0,0 0,0 0,0 0,0 0,0 0,0 0,0 0,0 0,0 0,0 0,0 0,0 0,0 0,68-19,0 10,0-11,-10 1,-10 0,-9 0,0 0,-1-1,1 11,0-10,-10 9,0 0,0 1,-9-1,-1 1,0 9,1 0,-11 0,1 0,0 0,0 0,-1 0,1 0,-10 0,10-10,-1 0,1-18,0-1</inkml:trace>
  <inkml:trace contextRef="#ctx0" brushRef="#br0" timeOffset="31688.7385">2800 12959,'0'0,"0"0,0 0,0 0,0 0,0 0,0 0,0 0,0 0,0 0,0 0,0 0,0 0,0 0,0 0,0 0,0 0,0 0,0 0,0 0,0 0,68 39,-29-20,-10 0,-10-9,1-1,-10 1,-1 0,1-1,0 1,-1 9,1 10,0 29,-10 38,-20 57,-9-9,0 20,0-11,-19 11</inkml:trace>
</inkml:ink>
</file>

<file path=ppt/ink/ink25.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3-03T09:14:30.029"/>
    </inkml:context>
    <inkml:brush xml:id="br0">
      <inkml:brushProperty name="width" value="0.05292" units="cm"/>
      <inkml:brushProperty name="height" value="0.05292" units="cm"/>
      <inkml:brushProperty name="color" value="#FF0000"/>
    </inkml:brush>
  </inkml:definitions>
  <inkml:trace contextRef="#ctx0" brushRef="#br0">16967 9799,'0'0,"0"0,0 0,0 0,0 0,0 0,0 0,0 0,0 0,0 0,0 0,0 0,0 0,0 115,0-19,10 0,-10-9,0 18,0 11,0 37,-10-28,1 29,-1 38,10-19,19-19,-19 19,0-29,10-48,0-10,-1-28,1 9,-10 10,0-19,10-20,-10 10,0-10,0-18,0-1,0-9,0-1,0 1,0-10,0 0,0 0,0 0,0 0,0 0,0 0,0 0</inkml:trace>
  <inkml:trace contextRef="#ctx0" brushRef="#br0" timeOffset="1198.2494">17248 9482,'0'0,"0"0,97-29,19 0,39 0,-29 20,0-11,-9 11,38-20,-49 0,49 0,-38 10,-11 0,-19 9,10-9,-19 0,-1 9,-28 1,-10 9,-1-10,-9 10,1 0,-1 10,-10-1,0-9,-9 0,0 0,-1 0,1 0,-10 0,0 0,10 10,9 19,-9 19,-10-10,0 1,0 38,-10 9,10 20,-10-10,10-10,0 20,10-10,0 106,0-87,-1-19,1 19,9 97,-9-116,0 9,-1-9,-9-19,0 19,10-9,0-10,-10-20,0-18,0 9,9-10,-9 1,10 28,0-29,-10 1,10-1,-1-9,-9-10,0 0,0-9,0 0,0-10,-9 38,-1-28,-10 9,1 0,0-9,-1 9,-9-9,0-10,-10 9,-48 1,19-1,-38 20,-11-29,-8 19,-21-19,-9 20,-19-11,9 10,-9 10,-1-10,20 1,-10 18,10 0,29-9,20 0,9-10,-10 10,20 0,29-10,19-9,10-1,10-9,-1 0,11 0,-1 0,0 0,10-9,0-20</inkml:trace>
  <inkml:trace contextRef="#ctx0" brushRef="#br0" timeOffset="2396.7861">17539 10414,'0'0,"0"0,0 0,0 0,0 0,0 0,0 0,0 0,0 0,0 0,0 0,0 0,0 0,0 86,-10-19,10 20,0-20,0 0,-9 10,9 0,0 9,0-9,0 0,9 0,-9 19,0-48,0 19,0-19,0-9,0-10,0-10,0-10,0 1,0-10,0 10,0-10,0 0,0 0,0-10,0-9,0-20,0-18,0-20,0-10,0 11,0-1,0-10,10-18,-10-1,10 0,9 1,0-1,1 19,-11 1,11 38,9-10,-19 20,-1 9,1 10,0 0,-10 9,9-9,1 9,0 1,-1 9,1 0,10 9,-1 30,20 18,-1 11,1 37,10 20,-20-10,0-19,10 20,-10-1,-10-19,-9-19,9-10,-9-19,-1-9,-9-20,0 0,0-19,0 10,0-10,0 0,0-20,10-8,-10-20,0-39,10-19,-10 1,19-20,1 19,-11 20,11-20,-1 20,10 9,0 10,-9 9,-1 10,0 0,1 19,-11 10,11 0,-1-1,10 11,0-1,0 20,10 9,0 19,0 10,19 58,-19-10,-1 10,-9-10,-9 19,-20-9,0-29,-10-10,0-9,1-20,-11-9</inkml:trace>
  <inkml:trace contextRef="#ctx0" brushRef="#br0" timeOffset="3182.931">15000 11682,'0'0,"0"0,0 0,97-20,0 1,10-10,28 10,-18 0,-11 0,1 0,-1-1,40 1,-49 0,19 0,-19-10,0 10,-10-1,-10 1,-19 0,1 0,-11 9,-9 1,0-1,-10 0,0 1,0-1,-10 10,-9-9,0 9,-1-10,1 0,-10 1,0-1,0-9</inkml:trace>
  <inkml:trace contextRef="#ctx0" brushRef="#br0" timeOffset="3818.8163">15523 11057,'0'0,"0"0,0 0,0 0,0 0,0 0,-38 68,-11-11,1-9,-1 10,1-20,-1 1,1-1,-20 1,20-11,-1 1,10-10,10 1,10-11,0 1,9-1,0-9,1 10,-1 0,10-1,10 1,9 9,29 19,11 1,-1-10,0 0,10-10,-20 10,10-1,-9 1,-1-10,-9 10,0-10,-20 1,0-1,-9-9,0 9</inkml:trace>
  <inkml:trace contextRef="#ctx0" brushRef="#br0" timeOffset="4500.573">12520 10865,'0'0,"0"0,0 0,0 0,0 0,0 0,0 0,0 0,0 0,0 0,0 0,-10 77,0 0,0 19,1 0,9 10,9 9,1 10,0 9,9 10,-9-38,9 9,1 1,-1-1,0-19,1 0,-1-29,-9 10,0-19,-1-10,1-10,-10-9,0-10,0-9,0-10,0 0,0 0,0 0,0-10,0-9,0-39,-10-9,1-19,-11-39,1-38,-30 38</inkml:trace>
  <inkml:trace contextRef="#ctx0" brushRef="#br0" timeOffset="5513.9433">12161 10587,'0'0,"0"0,0 0,0 0,0 0,0 0,0 0,136 0,-39-10,19-9,10 0,48-1,-57-9,8 10,1-19,10 9,-20 0,1-9,-11 9,11 10,-1-20,-19 1,0 9,-20 0,1 0,19 1,-10-1,-29 10,-19 9,-1 0,-18 1,-1-1,-9 10,0 0,-1 0,1 0,-10 0,10 0,-10 0,0 0,9 10,1 9,0 19,-10 1,0 18,9 11,-9-11,0 20,10 19,0 0,-10 0,9 20,1-20,0 19,0 0,-1-9,1 9,0-19,-1 20,1-20,9-10,-9 1,0-30,-1 1,1 0,0-10,0 0,-1-10,-9-9,0-10,0 0,0-9,0-1,0 1,0 0,0-1,0 1,0-10,-9 9,-1 1,-10 0,-9-1,-9 11,-11-11,-38 20,9-10,-9 10,-19 0,-1 0,-38 9,-1 10,20-9,0-1,-19 10,38-10,11-9,8 0,21 0,-1 0,0-1,10-8,19-1,10-9,0-1,9-9,1 0,9 0,1 0,-1 0,0 0,10-9</inkml:trace>
  <inkml:trace contextRef="#ctx0" brushRef="#br0" timeOffset="6095.0922">12965 11048,'0'0,"0"0,0 0,0 0,0 0,0 0,0 0,0 0,0 96,0-19,0-10,0 10,0 0,10-10,-10 10,0-1,0 1,0-9,0-1,0-19,10 10,-10-20,0-9,0-10,0-9,0-1,0-9,0 0,0-9,0-20,0 0</inkml:trace>
  <inkml:trace contextRef="#ctx0" brushRef="#br0" timeOffset="6516.1556">12849 10894,'0'0,"0"0,0 0,0 0,0 0,0 0,0 0,0 0,0 0,78 29,-11-20,-9 1,-9 9,-1-9,1 9,-1 10,-9 0,9 9,-9 1,0 9,-10 9,0 20,-19 0,-10 9,-10 1,-19-10,0 19,-10-19,-9-10,-1-10,1 1,9-19,0 9,1-20,-11 1,1-10,9-9,10-10,0 0</inkml:trace>
  <inkml:trace contextRef="#ctx0" brushRef="#br0" timeOffset="7499.598">13673 11009,'0'0,"0"0,0 0,0 0,0 0,0 0,0 0,0 77,0 10,0-20,0 10,0-1,0 1,0 0,0-19,0-1,0 1,0-19,0 9,0-10,0-19,0 0,0-9,0 0,0-10,0 0,0 0,0 0,0 0,0 0,-10 0,10-10,-10 0,1 1,9-20,0-19,0-10,0 1,0-1,0-9,0 0,0-1,9 1,1-19,0 28,-1-9,11 19,-1 0,0 0,20 9,10 1,9 9,0 10,0 9,20 10,-20 10,-10-1,-9 11,-10-1,-10 0,1 10,-1 9,-9 1,-10 18,-10-9,-9 10,-10 0,0-10,0-10,0 0,-1-9,-8 0,-1-10,10 1,9-11,1 1,9-10,1 0,-1 0,0 0,1 0,9 9,9 11,20-1,10 10,0 9,9 0,11 11,-1 8,0-9,10 0,-10-9,0-1,-10-19,10 1,1-20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3-03T09:16:13.415"/>
    </inkml:context>
    <inkml:brush xml:id="br0">
      <inkml:brushProperty name="width" value="0.05292" units="cm"/>
      <inkml:brushProperty name="height" value="0.05292" units="cm"/>
      <inkml:brushProperty name="color" value="#FF0000"/>
    </inkml:brush>
    <inkml:context xml:id="ctx1">
      <inkml:inkSource xml:id="inkSrc2">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1" timeString="2021-03-03T09:16:18.064"/>
    </inkml:context>
  </inkml:definitions>
  <inkml:trace contextRef="#ctx0" brushRef="#br0">13652 8202,'36'35,"-1"-17,18 35,-18-35,1 17,-1 0,18 18,0 0,35 35,-18 18,-17-35,18-1,-36-17,0 0,1 0,-1-18,0 18,-17-18,35 18,-18-18,-17 1,17-1,-35 0,35 18,1-17,-1 16,-18 19,19-18,-19 17,1-52,0 35,-1-18,1 18,0-35,-1 35,-17 0,18 0,-18-36,17 71,-17-17,0 17,0-17,0 17,0-53,0 18,0 0,0 0,-17-35,-18 35,35-18,-18 18,0-53,-17 35,17 0,18-17,0 17,-35 0,17 1,-17-1,0 18,17-18,1 0,-19 1,1-1,17 18,-34-18,34-17,18 17,-18-17,-17-1,35 1,-35 0,17 17,0-35,1 18,-1-1,0-17,18 18,-17-18,-1 18,18-1,-35-17,35 18,-18-18,18 17,0 1,-17-18,-1 0,18 18,-18-18,18 17,-17-17,-19 36,36-19,-17-17,17 18,-18 0,18-1,-17-17,-1 18,0-1,1 1,-19 17,19-17,-1-18,18 18,0-1,-18-17,-17 18,18 0,-1-18,-17 17,17-17,0 0,1 18,17 0,-18-18,0 0,18 17,-17-17,-1 35,-17-17,35 0,-18-18,18 17,-17-17</inkml:trace>
  <inkml:trace contextRef="#ctx0" brushRef="#br0" timeOffset="2051.3397">13617 11659,'18'0,"-1"0,1 0,0 0,-1 0,-17 18,0 0,0-1,0 1,0-1,0 1,0 0,0-1,0 1,-17-18,17 18,0-1,-18 1,0 0,18-1,-17 1,17 0,-18-18,18 17,0 1,-17-18,17 17,0 1,0 0,35-18,0 0,-17 0,-1 0,19 0,-19 17,36-17,0 0,-18 18,18-18,0 0,-17 0,-19 0,1 0,-1 18,1-18</inkml:trace>
  <inkml:trace contextRef="#ctx1" brushRef="#br0">13963 10731,'0'0,"0"0,0 0,0 0,0 0,49-125,-10 38,-10 30,-10-1,-9 0,9-9,-9 9,-1 10,1 0,-10 10,0 9,0 10,0 9,0 1,0-1,-10 1,1-1,-1 10,0 0,1 10,-1-1,0 10,1 1,-1 8,10 1,10 0,-1-10,11 10,9 0,10 0,9 9,10 1,-9-11,-11-8,-9-11,-9 1,-11-1,1 20,-10 0,0 19,-19 10,-1-1,-9-9,0-9,0-1,10-9,-1-10,1-9,0-10,-10 0</inkml:trace>
  <inkml:trace contextRef="#ctx1" brushRef="#br0" timeOffset="1645.214">15000 9952,'0'0,"0"0,0 0,0 0,0 0,0 0,0 0,0 0,0 0,-87 10,39 0,18 9,-8 19,9 10,9 20,20-11,0 1,0 9,10-9,0-20,9-9,0-10,10 0,-9-9,9 0,0-20,-10 0,1-9,-1 0,10-10,-9-19,-11 19,1-9,-10-10,0-10,0 10,-10 10,1 9,-1 10,0 0,0-1,10 11,0-1,0 1,0-1,0 10,0 0,0 0,10 10,10 18,-1 11,10-10,0 9,0 0,-9-18,-1-1,20 0,-10 0,0 1,-10-11,1-9,-1 0,0-9,1-1,-11 0,1-9,0-10,-1-19,1-19,-10 9,-10 1,1-11,-1 11,0 9,1 19,-1 10,0 0,1-1,-1 11,0-1,10 1,0-1,0 10,0 0,10 19,9 20,1-11,9 11,10 9,9-10,10 10,0-9,-9-10,9-1,-10-8,1-11,-1-9,10 0,-9-19,-10 0,-10 0,0-10,-10 0,0 0,-9 0,0-9,-10-10,0 0,0 0,-10 19,-9-10,9 11,0 8,1 1,-1 10,0-1,1 0,-1 1,10 9,0 0,0 9,0 11,10 8,9 11,0-10,10 9,10-9,-10 0,10 0,9-10,1-10,-1-9,1 0,-10-9,-10-10,-10-1,10-18,-9 9,-11 10,1 0,0-1,-10 1,0 10,-10-1,0 0,1 10,-11 10,-9 28,-10 1,10 19,0 9,10-10,9-18,10-1,10-19,-1 1,30-1,19-19,39-29,-19 0,-1-19,-9 0,48 0</inkml:trace>
  <inkml:trace contextRef="#ctx1" brushRef="#br0" timeOffset="12212.9559">15039 10942,'0'0,"0"0,0 0,0 0,0 0,0 0,0 0,0 0,0 0,0 0,0 0,0 0,0 0,0 0,0 0,0 0,0 0,19 67,-9 0,0-9,-1-10,1 10,9 9,-9-19,0-10,-10 1,10 9,-10-10,0-9,0-10,0 1,0-11,0 1,0-10,0 9,0-9,0 0,0 0,0 0,0 0,-10-9,0-1,0 1,-9-20,0 0,-10-29,0 1,-1-11,11 11,0 9,-1-10,11 10,-1 0,0 0,1-10,-1 1,10 9,0 0,0 9,0 10,10 1,-1-1,1 10,0-1,19 1,9 0,-8 0,-1 9,-10 10,10 0,-10 0,11 10,-11-1,0 1,1 9,-1 0,0 1,-9 8,-10 1,-10 10,-9 9,-10-10,-19 10,-1-9,1-1,9 0,10 1,0-20,9-9,1-1,9 1,1-10,-1 0,0 10,1-10,9 0,0 0,0 0,0 0,9 0,20 0,20 9,-1 1,-9-1,0 11,9-1,-9 0,9 0,-9 0,0 1,-10-11,10 10,-1 1,1-11,-10 1,0-1,0 1,1 0,-1-10,0 0,-10 0</inkml:trace>
  <inkml:trace contextRef="#ctx1" brushRef="#br0" timeOffset="13237.327">15795 11403,'0'0,"0"0,0 0,0 0,0 0,0 0,-29-77,9 10,1 9,9 1,1-1,9-19,0 20,0 9,0 9,0 10,0 10,0 0,0 9,0 1,0-1,0 0,0 1,0-1,0 1,0-1,0 0,0 1,0-1,0 1,0-1,0 0,0 10,0 0,0-9,0 9,0 0,0 0,0 0,0 0,0 0,9 0,-9 0,10 0,0 0,-1 0,11 0,-1 9,0 1,11 0,-11-1,10 10,0 1,0 8,0-8,10 18,0-9,-10 0,0 0,10 9,-10 0,0 1,-10-1,0 1,-9-1,0-9,0-10,-1 0,-9-9,0 0,0-1,0-9,0 0,0 0,0 0,0 0,0 0,0 0,0 0,0 0,0 0</inkml:trace>
  <inkml:trace contextRef="#ctx1" brushRef="#br0" timeOffset="13477.9049">15989 11028,'106'-38,"-106"38</inkml:trace>
  <inkml:trace contextRef="#ctx0" brushRef="#br0" timeOffset="55449.2293">8819 16369,'18'0,"17"0,-17 0,17 0,1 0,-19 0,1 0,-1 0,1 0,0 0,-1 0,1 0</inkml:trace>
  <inkml:trace contextRef="#ctx0" brushRef="#br0" timeOffset="58121.5823">12400 16369,'18'0,"-1"0,1 0,0 0,17 0,-17 0,-1 0,1 0,0 0,-1 0,1 0,-1 0,1 0,0 0,-1 0,1 0,0 0,-1 0,1 0,0 0,17 0,-18 0,1 0,0 0,-1 0,1 0</inkml:trace>
  <inkml:trace contextRef="#ctx0" brushRef="#br0" timeOffset="64981.6534">17745 16404,'17'0,"1"0,0 0,-1 0,1 0,-18-17,18 17,-1 0,1 0,-1 0,1 0,0 0,-1 0,1 0,0 0,-1 0,1 0,0 0,-18-18,17 18,1 0,-1 0</inkml:trace>
  <inkml:trace contextRef="#ctx0" brushRef="#br0" timeOffset="68622.3119">22560 16228,'0'-18,"35"0,1 18,-36-17,35-1,-17-17,17 17,0 1,0-19,54-34,-72 17,36 35,-18-17,-17 0,17-1,-17 19,0-1,17-17,-17 17,-1 1,1 17,-18-18,17 0,-17 1,36-54,17-35,-18 53,-17-70,17 35,-35 35,18 0,-18-18,17 1,-17 34,0-16,0-1,0 17,0-34,0-71,0 0,0 52,0-69,0 34,0 18,0 18,0 18,0-19,0 1,0 0,0 17,0 36,0-18,0 36,-17-19,-1 1,0 17,18 1,-17-1,17 1,0-1,-18 0,0 18,18-17,0-1,-17 0,-1 18,0-17,1-1,-1 18,0-35,1-1,-18 1,17 0,0 0,-17-1,17 19,18-19,-17 1,-1 18,0-1,1 0,17-17,-18 35,1-18,17 1,-18-1,18 0,-18-17,1 35,-1-17,18-1,-35 0,17 1,18-1,-35 18,0-18,35-17,-18 35,-35-18,53 1,-18 17,1 0,17-18,-18 18,18-18,-35 18,17 0,0-17,1 17,17-18,-18 18,1 0,17-17,-18 17,0-18,18 0</inkml:trace>
  <inkml:trace contextRef="#ctx0" brushRef="#br0" timeOffset="70790.1249">22613 12241,'-18'0,"1"0,-1 0,0 0,1 0,-1 0,-17 18,17-18,1 0,-1 18,0-18,-17 17,17-17,1 0,-1 0,1 0,-1 0,18 18,18 17,17-35,-35 18,35-1,-17 1,-18 0,17-1,1 1,0 17,-1-17,1 0,-18-1,18 1,-1 17,1-35,-18 35,0-17,17-18,-17 18,18-18,-18 17,0 1,0 0,0-1</inkml:trace>
  <inkml:trace contextRef="#ctx0" brushRef="#br0" timeOffset="74631.3622">22490 11959,'17'0,"1"-17,-1 17,19-18,-19 18,1 0,0-18,-1 1,1-1,0 18,-1 0,1-18,-18 1,18 17,-1 0,1-18,-18 0,17 18,1-17,0-1,-1 0,1 18,-18-17,18-1,-18 1,35 17,-35-53,18 0,-1 0,1 0,-1-18,1 36,0-18,-18 18,17 0,-17-1,0 19,18-1,-18-17,0 17,0 0,0 1,0-1,0 1,0-19,0 19,0-54,0 36,0 0,0-1,0-17,0 36,0-19,0 1,0 0,0-36,0 36,0 0,0-1,0 1,0 0,0 17,0 1,0-1,0 0,0 1,0-1,0 0,0 1,0-1,0 1,0-1,-18 0,18 1,-17-1,17 0,0 1,-18 17,0 0,18-36,0 19,-17 17,17-18,-18 1,1-1,17 0,0 1,0-1,0-35,0 35,0-35,-18 36,18-18,-18-1,18 1,-17 17,17-35,0 36,-18-1,18 1,0-1,0-17,0 17,-18 18,1-18,17-17,-18 17,18 1,0-1,-18 18,18-17,-17-1,-1 0,18-17,-17 35,-1-18,18 1,0-1,-18 18,1-18,-1 1,18-1,-18 0,1 1,-1-1,0-17,1 35,17-18,-18 1,0-1,1 18,17-18,-18 1,1 17,17-18,-18 18,18-18,-18 18,1 0,-1 0,0 0</inkml:trace>
  <inkml:trace contextRef="#ctx0" brushRef="#br0" timeOffset="76470.2397">22648 8961,'-17'0,"-1"0,0 0,-17 0,0 0,0 0,-18 0,35 0,-17 0,17 0,0 0,-17 0,70 17,-35 18,18-35,17 71,-17-71,-18 18,0-1,18-17,-18 18</inkml:trace>
  <inkml:trace contextRef="#ctx0" brushRef="#br0" timeOffset="77888.3275">21519 9155,'0'17,"0"18,0 18,0-17,0 17,0 0,18-1,-18-16,18-1,-18 18,0-18,0 18,0 0,0-35,17 52,-17 36,0-88,0 35,0-18,0-17,0 34,0-34,18 35,-18-18,0-17,0 17,0 0,18 1,-18-1,0 0,0 1,17-1,-17 0,0 0,0-17,0 0,0-1,0 1,0 0,0-54,18 19</inkml:trace>
  <inkml:trace contextRef="#ctx0" brushRef="#br0" timeOffset="79682.9421">21361 10407,'17'0,"1"18,0-18,-18 17,17-17,-17 18,18-18,17 17,-35 1,18 0,-1-18,-17 17,36 1,-19-18,-17 18,18-1,0 1,-1-18,1 18,0-18,-18 17,17-17,1 0,-18 18,17-18,-17-18,0 1,18 17,-18-18,18-17,-18 17,17-17,1 17,0 0,-1-17,-17 18,18-19,0 36,-18-17,17-1,-17 0</inkml:trace>
</inkml:ink>
</file>

<file path=ppt/ink/ink27.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3-03T09:17:52.104"/>
    </inkml:context>
    <inkml:brush xml:id="br0">
      <inkml:brushProperty name="width" value="0.05292" units="cm"/>
      <inkml:brushProperty name="height" value="0.05292" units="cm"/>
      <inkml:brushProperty name="color" value="#FF0000"/>
    </inkml:brush>
    <inkml:context xml:id="ctx1">
      <inkml:inkSource xml:id="inkSrc24">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1" timeString="2021-03-03T09:18:41.707"/>
    </inkml:context>
  </inkml:definitions>
  <inkml:trace contextRef="#ctx0" brushRef="#br0">4942 9309,'0'0,"0"0,0 0,0 0,0 0,0 0,0 0,0 0,0 0,-29 96,9-19,11 9,-11 10,1 0,9 20,1-1,9 0,-10 20,-9-1,9-9,0 38,-9-9,-1 9,11 20,-11-1,11-9,-1 0,0 19,10-19,0 0,0-9,0-11,10 1,0 0,-10-1,0-8,9 8,-9 1,0 0,-9 9,9-19,-10 0,10-29,-10 1,10-1,0-9,-9-10,9-19,0-1,-10 1,10-9,0 8,0 1,0-19,0 0,-10 9,10 0,0 10,0-10,0 10,0-29,0-10</inkml:trace>
  <inkml:trace contextRef="#ctx0" brushRef="#br0" timeOffset="916.0725">8818 9098,'0'0,"0"0,0 0,0 0,0 0,0 0,0 0,0 0,0 0,0 0,0 0,0 0,-19 96,9-39,0 1,0 9,-9-9,0 19,-10-1,9 11,1-1,-10 20,9 9,1 1,-10 18,10-9,-10 29,19-1,-10 1,1 0,9 0,1 28,-1-28,0-1,1 11,-11-11,11-18,-1-1,-10 20,11-10,-11 0,1 0,9 1,1-1,-1-10,-9 10,19-19,0 10,-10 9,0 9,10 1,0-10,-9 10,9-20,0-9,-10 10,0 9,10-38,-19-10,-10-19,0-10,0-19,-10-10</inkml:trace>
  <inkml:trace contextRef="#ctx0" brushRef="#br0" timeOffset="1809.2109">4516 10289,'0'0,"0"0,0 0,0 0,0 0,0 0,0 0,0 0,0 0,0 0,0 0,0 0,0 0,77-10,30 1,19-11,-20 1,-9 0,29 0,29-1,-29 1,-10 10,39-11,30 1,-30 0,-20 0,69 0,-69-1,1 11,29-10,0 9,-20-9,-19-1,68 1,-49 0,-19 0,19-10,-9 10,-29 0,-11-1,-18 11,-10-1,0 1,-1-1,-8 0,-21 1,1 9,0-10,-10 10,-10 0,1-9,-20 9</inkml:trace>
  <inkml:trace contextRef="#ctx0" brushRef="#br0" timeOffset="2632.5177">4457 11951,'0'0,"0"0,0 0,0 0,0 0,0 0,0 0,0 0,0 0,97-29,10 10,9-10,-19 0,-19 0,-1 0,1 1,9-11,29 1,-19 9,0 0,0 0,19 0,29 10,-28 0,-1 0,20-10,19 0,-20 20,11-11,18 1,-8 0,-11 0,-29-1,39 1,-29 0,-19 0,-10 0,0 9,9 0,-9-9,-39 10,-9-1,-1 0,-9 1,0-1,-10 1,0-1,-10 0,-9 1,-1-1,1 1,0-1,0 0,9-19</inkml:trace>
  <inkml:trace contextRef="#ctx0" brushRef="#br0" timeOffset="4807.5135">6076 10683,'0'0,"0"0,0 0,0 0,0 0,0 0,0 0</inkml:trace>
  <inkml:trace contextRef="#ctx0" brushRef="#br0" timeOffset="6659.1953">7277 10731,'0'0,"0"0,0 0,0 0,0 0,0 0,0 0,97-29,-19 10,-11-1,-8 1,-1 0,10 0,-10 9,10 1,28-11,1 11,-19-1,9 1,0-11,10 1,29 9,-19-9,-10 0,0 9,9-9,10 0,-9 0,-10 0,0 9,-20-9,20 0,0 9,-29 0,9-9,-9 10,-10 9,-9-10,-10 10,-10 0,0 0,-10 0,1 0,-11 0,1 0,0 0,-10 0,9 0,-9-10,10-9,0-10</inkml:trace>
  <inkml:trace contextRef="#ctx0" brushRef="#br0" timeOffset="7302.563">9399 9876,'0'0,"0"0,0 0,0 0,0 0,0 0,0 0,0 0,0 0,0 0,0 0,0 0,0 0,0 0,0 0,136 67,-39-29,-29-18,-10-1,-10 0,1 0,-10-9,9-1,-9 1,-1 0,-8-1,-11-9,-9 0,-1 0,1 0,0 0,-10 0,0 0,0 0,0 0,0 10,0-1,0 1,-10 9,0 0,-9 10,-10 10,0-1,0 10,0-9,0 9,-10 0,10-10,-10 20,10-10,0-10,0 1,0-1,9-9,1 0,9-1,1 1,-1-19,0 9,1-9,9-1,0-9,0 0,0 0,0 0,9-9</inkml:trace>
  <inkml:trace contextRef="#ctx0" brushRef="#br0" timeOffset="7818.7006">11027 9491,'0'0,"0"0,0 0,0 0,0 0,0 0,0 0,0 0,-9 96,9 1,0-40,0 1,0 9,0-19,0 19,0-19,0 0,0-9,0-1,0 10,0-9,0-1,0-9,0 9,0-18,0 8,0-8,0-1,0 0,0-9,0-1,0-9,0 0,0 0,0 0,0 0,0-9,0-11</inkml:trace>
  <inkml:trace contextRef="#ctx0" brushRef="#br0" timeOffset="8252.0387">10901 9318,'0'0,"0"0,0 0,0 0,0 0,0 0,0 0,68 29,-19 0,-1 0,30 9,-20-9,-10 0,-9 0,0 0,-10-1,0 11,0 9,-10-10,1 1,-11-1,1 10,-10 10,-10-1,-9 20,-10-9,-20-11,1 10,-10-9,9-10,-9 0,10-9,9-11,0 1,10-10,10-9,-1 0,11-10,-11 0,1-29,0 0</inkml:trace>
  <inkml:trace contextRef="#ctx0" brushRef="#br0" timeOffset="9336.2065">11686 9472,'0'0,"0"0,0 0,0 0,0 0,0 0,0 0,0 0,0 0,10 87,0-11,-10 1,9-9,-9 18,0-19,0 1,0 8,10-18,-10-10,0-10,0 1,0-10,0-10,0 0,0-9,0-1,0 1,0 0,0-1,0-9,0 0,-10 0,1 0,-1-9,0-1,0-9,1-20,-11-28,-9-39,10-18,9 18,10 29,0 29,0 0,0 10,0-1,10-9,9 10,1-1,9 1,10-1,19 11,0 8,-10 11,10 9,-9 0,-10 0,-1 9,1 1,-10 0,-9 9,-1 0,0 0,-9 0,0 1,-10 18,0-9,-10 0,0-10,-9 0,0 0,-1 1,1-1,-1 0,1 0,0-9,9-1,0 1,1-10,-1 0,0 10,1-10,9 9,0 1,0 9,0 0,9 0,11 1,9 8,0 11,10-1,28 20,11 0,-20-10,-10-10,11 10,-11-9,1-1,-11-9,1 0,-10-10,-10 0,1 0,-1 0,1-9,-11 0,1-1,0 1,-1-1,-9-9,0 0,0 0,0 0,0 0,0 0</inkml:trace>
  <inkml:trace contextRef="#ctx0" brushRef="#br0" timeOffset="11588.3837">10388 11442,'0'0,"0"0,0 0,0 0,0 0,0 0,0 0,0 0,0 0,0 0,0 0,0 0,0 0,0 0,0 0,0 0,0 96,0-20,0-18,0 0,0-1,0 11,0-11,0 1,0-10,0 0,0-10,0 1,-10-1,10-19,0 1,0-1,0-10,0 1,0 0,0-10,0 0,0 0,-10 0,10 0,-9 0,-1-20</inkml:trace>
  <inkml:trace contextRef="#ctx0" brushRef="#br0" timeOffset="13004.0473">10349 11451,'0'0,"0"0,0 0,0 0,0 0,0 0,0 0,0 0,0 0,0 0,0 0,0 0,0 0,0 0,68-19,-10 9,0 1,0-1,0 10,0 10,-9-1,-1 11,-9-1,0 0,0 0,-1 0,-9 1,-9-1,-1 0,1 10,-11 9,-9 1,0 9,-19 0,-10 9,-10-9,-9 0,-20 1,-19 8,-1 1,1-1,19-9,10-9,-10-1,10-18,10-1,19-10,0-9,9 0,1 0,9-9,1-10,9-1,19-37</inkml:trace>
  <inkml:trace contextRef="#ctx0" brushRef="#br0" timeOffset="13935.058">11202 11326,'0'0,"0"0,0 0,0 0,0 0,0 0,0 0,0 0,0 0,0 0,38 77,1 0,-10 0,0 0,-9-10,-1 0,-9-9,-1-10,-9-10,0 1,0-10,0-1,0-8,0-11,0 1,0-1,0-9,0 0,-9 0,-1 0,0 0,-9-9,0-10,-10-20,0-9,-1 0,11 0,0-10,9 1,10-1,10 10,9-10,10 1,10-1,0 10,9 0,1 0,9 10,-10 9,1 10,28 9,-19 10,0 10,-19-1,-10 10,-9-9,-1 9,-9 20,-10-1,-20 10,-18 0,-11 19,1-19,-1 0,1 0,9-9,0-10,10-10,0 0,10-9,-1-1,11-9,-1 0,0 0,1 0,-1 0,10 0,0 0,0 0,10 0,9 10,10 0,10-1,0 1,9 9,0 0,11 0,-1 10,-10-10,1 1,-11-1,11-9,-1-10,-9 0,48-10,-38 0</inkml:trace>
  <inkml:trace contextRef="#ctx0" brushRef="#br0" timeOffset="14382.3346">12064 11643,'0'0,"0"0,0 0,0 0,0 0,0 0,0 0,78-29,19 1,-20 8,-19 11,10-10,10-1,-20 11,19-10,10-1,-9 11,-20-1,0 1,0-1,0 0,1 1,-21-1,1 0,0 1,0-1,-10 1,-10 9,10-10,-9 0,-11 1,-9-1,0 1,0-11</inkml:trace>
  <inkml:trace contextRef="#ctx0" brushRef="#br0" timeOffset="14752.4983">12064 11326,'0'0,"0"0,0 0,0 0,0 0,0 0,-29 96,19-28,10-1,10-10,0-9,9-9,0-1,11-9,8 0,20 9,20-9,-1 0,-9-19,10-10,38 0</inkml:trace>
  <inkml:trace contextRef="#ctx0" brushRef="#br0" timeOffset="15357.4068">13537 10817,'0'0,"0"0,0 0,0 0,0 0,0 0,19 87,10 9,-9-20,9 21,0-21,-10-18,1 9,-11-19,1-9,0 9,-1-10,-9-19,0 1,0-11,0-9,0 0,0-9,0-20</inkml:trace>
  <inkml:trace contextRef="#ctx0" brushRef="#br0" timeOffset="15757.8121">13479 10769,'0'0,"0"0,0 0,0 0,0 0,0 0,0 0,87 19,-29 0,10 1,0 9,19 9,-19-9,0 0,-20-1,1 1,-1 0,-9 0,-10 0,-10 0,1-1,-11 11,-9-1,-9 1,-20 18,-10-9,-19 10,-10 0,10-10,0-10,9 0,1 1,9-10,0 0,10-20,0 1,10-10</inkml:trace>
  <inkml:trace contextRef="#ctx0" brushRef="#br0" timeOffset="16154.9098">14487 10971,'0'0,"0"0,0 0,0 0,77-10,1 1,-1-1,1 10,-1 0,1-10,-1-9,-28 0,-1 0,-19-10</inkml:trace>
  <inkml:trace contextRef="#ctx0" brushRef="#br0" timeOffset="17437.6158">14409 10490,'0'0,"0"0,0 0,0 0,0 0,0 0,0 0,0 0,10 97,-1-21,1-18,0 0,0-1,-1 1,1 0,0-10,9 28,-9-18,-1 0,-9-10,10 0,0 0,-10-10,0-9,0-10,0 1,0-11,0 1,0-1,0-9,0 0,0 0,0 0,0 0,-10 0,0 0,1-9,-1-20,10 0,0-9,-10-10,10 0,0 0,0 0,0 9,10-19,0 10,9-9,-9 9,9 0,0-10,1 10,-1 0,1 0,-1 10,10-1,10 10,0 1,-1 8,11 11,-1-1,1 10,-11 0,1 0,-19 0,-1 0,-9 10,-1-1,1 11,-10 18,-10-19,-19 20,0-1,-10 0,1 1,-20-1,-1-9,11 0,0-10,-1 10,10-10,1-9,18-1,1-9,9 10,0-10,1 0,-1 0,0 0,1 0,-1 0,10 0,0 0,0 0,10 0,19 10,9 9,11 0,9 10,0-10,20 10,-1 0,-9 0,-19-1,-1-8,0-11,1 10,-1 1,10-1,-9-10,9-9,0 0,-9-9,-11-10</inkml:trace>
  <inkml:trace contextRef="#ctx0" brushRef="#br0" timeOffset="17768.7742">15620 10865,'0'0,"0"0,0 0,0 0,0 0,0 0,78-29,-20 10,0 0,10-10,-10 10,0 0,-9-1,-11 11,-18-10</inkml:trace>
  <inkml:trace contextRef="#ctx0" brushRef="#br0" timeOffset="18101.7686">15843 10462,'0'0,"0"0,0 0,0 0,0 0,0 86,10 10,0-29,-1 1,1-11,-10 1,0-10,0-10,0-9,0 0,0 0,0 0,19 19</inkml:trace>
  <inkml:trace contextRef="#ctx0" brushRef="#br0" timeOffset="18452.699">16454 10289,'0'0,"0"0,0 0,0 0,0 0,0 0,0 0,0 0,-10 77,0 19,10-39,0 20,0 10,0-11,0 1,0-9,0 8,0 1,0-19,-9 19,-1-29,0 9</inkml:trace>
  <inkml:trace contextRef="#ctx0" brushRef="#br0" timeOffset="21900.6339">11299 12738,'0'0,"0"0,0 0,0 0,0 0,0 0,0 0,0 0,0 0,0 0,0 0,0 0,0 0,0 0,0 0,0 0,0 0,0 0,0 0,0 0,0 0,0 0,0 0,-29 87,-1-20,11-19,0-9,-1-1,1 0,0-9,-11 10,1-1,0-9,0 9,10-18,-1 8,-9 1,10 0,0-19,-1-1,1 1,-10-1,0 11,0-1,0-10,0 1,-1 0,-8 9,-1 0,-9-9,18-1,-18 1,9 0,0-1,1 1,9-10,-10 0,0 0,10 0,-10 0,10 0,0 0,-10 0,1-10,-1 1,0-1,10 0,0 1,0-1,0 1,0-1,0 0,0 1,0-1,-10-9,10 0,0-1,0 1,9 10,1-11,-1 11,1-10,0-1,-1 1,1 0,0 0,-1 0,1-10,-1 0,1-19,0 0,-1 9,11-9,-1 0,0 0,1 0,-1 0,0 0,-9 0,9 0,0 10,1-10,-1 0,0 0,1 0,-1 0,0 0,1-1,-1 11,0-10,0 10,1-1,-1 1,0 9,1-9,-1 9,0-10,1 1,-1-10,0 0,1 9,-1 1,0 9,0 0,1-9,-1 9,0-9,1 9,-1 0,0 0,1 10,-1-10,0 10,1 0,-1-10,0 0,-9 10,9-10,-9 10,-1-10,1 0,9 10,-9-10,0 0,-1 0,1 1,-1 8,1 1,0 10,-1-11,1 11,-10-10,0-1,-10 11,0-1,0 1,1-1,9 10,0 0,9 0,1 0,-20 0</inkml:trace>
  <inkml:trace contextRef="#ctx0" brushRef="#br0" timeOffset="22890.823">9196 10961,'0'0,"0"0,0 0,0 0,0 0,0 0,0 0,0 0,0 0,0 0,0 0,0 0,0 0,0 0,0 0,-87-19,28 9,1 1,0-10,0 9,-10 10,0-10,10 10,0 0,10 0,-1 0,1 0,-1 0,11 10,8 0,-8-1,9 1,0-1,0-9,9 0,1 0,9 0,0 0,1 0,-1 0,10 0,0 10,10 9,9 0,10 10,10 10,0-1,19 10,19 19,1-9,-10 0,-10-10,-10 0,10 9,10 39,29 39</inkml:trace>
  <inkml:trace contextRef="#ctx1" brushRef="#br0">5468 7179,'-18'0,"1"0,-1 0,0 0,1 0,-1 0,1 0,-19 35,1 1,17-19,1 18,-1 1,0-36,1 35,17-17,-18 17,18 0,-17 1,17-1,0-18,0 19,0-1,0-17,0-1,0 1,0 0,0-1,17 1,1-18,-18 17,17-17,1 0,0 18,-1-18,1 0,0 0,-1 0,1 0,-18-18,0 1,0-1,0 1,18-1,-18 0,0 1,0-1,0 0,0 1,0-1,0 0,0 1,0-1,-18 1,0 17,1-18,-1 18,0-18,1 18,-1 0,0 0,1 0,-1 0,1 0,-1 0</inkml:trace>
  <inkml:trace contextRef="#ctx1" brushRef="#br0" timeOffset="4212.7068">5433 7214,'-18'0,"0"0,1 0,-1 0,1 0,-1 0,0 0,1 18,-1 0,0-18,18 17,-17-17,17 18,-18-18,18 17,0 19,-18-1,18-17,-17-1,17 1,0 0,0-1,0 1,0 0,0-1,0 1,0-1,0 1,0 0,0-1,0 1,0 0,17-1,-17 1,0 0,18-18,-18 17,18-17,-1 0,-17 18,18-18,0 17,-1-17,1 0,0 0,-1 0,-17-17,18-1,-18 1,0-1,0 0,0 1,0-1,0 0,0 1,0-1,-18 18,18-18,-17 18,-1 0,0 0,1 0,-1 0,0 0,1 0,-1 0,0 0,1 0,-1 0,1 0,-1 0</inkml:trace>
  <inkml:trace contextRef="#ctx0" brushRef="#br0" timeOffset="74154.4519">2083 11538,'0'0,"0"0,0 0,0 0,0 0,0 0,0 0,0 0,97 0,-19 0,-1 0,11-10,28 0,19-9,-28 0,0 0,-1-10,20 10,-19-10,-10 0,-10 0,-10 10,20 0,0 0,-10-1,-28 11,-1-1,-10 1,1-1,-11 0,-9 1,1 9,-1 0,-10 0,0 0,-9 0,0 0,-1 0,-9 0,10 0,-10 0,0 0,0 0,0 0,0-10,0 1,10-39</inkml:trace>
  <inkml:trace contextRef="#ctx0" brushRef="#br0" timeOffset="74637.1045">3382 10865,'0'0,"0"0,0 0,0 0,0 0,0 0,0 0,0 0,0 0,0 0,0 0,77 67,11-19,28 0,-19-19,-20-10,-19-9,-9 0,-10-1,-1 1,-9-10,-9 0,-1 0,-9 0,0 0,-1 0,-9 0,0 0,0 0,0 0,0 0,0 10,0 9,-9 10,-20 19,-10 19,-19 10,-20 0,-9 19,9 0,1 0,-1 0,1 0</inkml:trace>
  <inkml:trace contextRef="#ctx0" brushRef="#br0" timeOffset="75456.7316">1337 12863,'0'0,"0"0,0 0,0 0,0 0,0 0,0 0,0 0,0 0,0 0,0 0,0 0,0 0,0 0,-9 68,-1 8,10 1,0 0,0 19,-10 10,10 0,0-10,0-10,0 10,-10 0,1-19,9 0,0-19,0-10,-10-10,10-9,0-20,0 1,0 0,0-10,-19-10,9-9,-9 0,-1-20</inkml:trace>
  <inkml:trace contextRef="#ctx0" brushRef="#br0" timeOffset="75840.852">1366 12777,'0'0,"0"0,0 0,0 0,0 0,0 0,0 0,88 0,-11 0,-19 0,-9 0,-11 9,-9 1,1 9,-11 0,0 10,-9 10,-10 9,0 0,-19 0,-20 0,-19 10,0-1,-1 1,11-10,-10 0,9-10,20 1,-19-10,19-1,0-8,9-11,11 1,-1-10,0 0</inkml:trace>
  <inkml:trace contextRef="#ctx0" brushRef="#br0" timeOffset="76250.9904">2219 13161,'0'0,"0"0,0 0,0 0,0 0,0 0,0 0,0 0,0 0,0 0,-107 58,49-20,10 10,-1 10,11-1,9 11,9-1,1 0,19 0,9-9,11 0,-1-10,1-10,18-9,21 9,18-18,1-11,-11-18,1-11,10-28,19-19,-30-10</inkml:trace>
  <inkml:trace contextRef="#ctx0" brushRef="#br0" timeOffset="77323.2303">2771 10318,'0'0,"0"0,0 0,0 0,0 0,0 0,0 0,0 0,0 0,0 0,0 0,0 0,0 0,0 0,0 0,0 0,0 0,0 0,0 0,88-20,-40 11,-9 9,-20 0,1 9,-11 1,1 0,0 18,-10 11,0 9,-10 9,-9 20,-11 10,-18 9,0-19,-11 0,11-20,9-9,10-9,0-11,10-8,9-11,0 1,1 0,-1-10,10 0,0 0,0 0,29 9,29-9,10-9,0-1,0-9,-10 9,10-9,19 9,-10-9,-9 0,-10 0,-9-10,-1 0,-9 0,29-9</inkml:trace>
  <inkml:trace contextRef="#ctx0" brushRef="#br0" timeOffset="77793.0795">3808 10212,'0'0,"0"0,0 0,0 0,0 0,0 0,0 0,-48 77,9 0,10-1,0-8,9-11,11 11,9-11,0-18,0-1,9-19,1 0,0-9,9 0,20-1,9-9,-9-9,0-11,-10 1,-10 0,1-10,-11 10,1 0,0 0,-10 9,0 0,0 1,0-1,-10 1,0-1,-9 0,0 1,-10-1,0 1,9 9,1 0,9 0,0 0,1 9,9 1,9-1</inkml:trace>
  <inkml:trace contextRef="#ctx0" brushRef="#br0" timeOffset="78760.5157">3798 10221,'0'0,"0"0,0 0,0 0,0 0,0 0,0 0,0 0,0 0,68 58,-19-10,-10 10,-20 19,-19 19,-19 9,-20-28,0-10</inkml:trace>
  <inkml:trace contextRef="#ctx0" brushRef="#br0" timeOffset="79577.6814">2829 13027,'0'0,"0"0,0 0,0 0,0 0,0 0,0 0,0 0,0 0,0 0,0 0,0 0,0 0,0 0,78-58,-20 10,20 0,-10 0,-10 0,-10 0,1 9,-11 11,-28 8</inkml:trace>
  <inkml:trace contextRef="#ctx0" brushRef="#br0" timeOffset="79809.4164">3072 13392,'0'0,"0"0,0 0,0 0,0 0,0 0,0 0,77-77,1 10,-10-1,-10 11,19-11,-19 20,20 20</inkml:trace>
  <inkml:trace contextRef="#ctx0" brushRef="#br0" timeOffset="80421.4604">3605 12469,'0'0,"0"0,0 0,0 0,0 0,0 0,0 0,0 0,0 0,106-9,-28 9,-20 0,-10 0,-9 9,0 1,-20 0,1-1,-11 1,1-1,0 11,-10 9,-10 9,0 10,-9 0,-10 0,0 0,-10 10,0-20,1 1,8-1,11-9,0-10,9-9,0-1,1 1,-1-1,0-9,10 0,0 0,0 0,10 0,9 0,10 0,10-9,10-10,-1-1,1-8,9-11,-10 1,-9-10,19-39</inkml:trace>
  <inkml:trace contextRef="#ctx0" brushRef="#br0" timeOffset="80677.0815">4176 12277,'0'0,"0"0,0 0,0 0,0 0,0 0,0 0,0 0,0 96,0-9,0-1,0 10,0 20,0-11,10-9,-10-19,10 10,-1 9,1 19,0-38</inkml:trace>
  <inkml:trace contextRef="#ctx0" brushRef="#br0" timeOffset="95010.6127">8799 14958,'0'0,"0"0,0 0,0 0,0 0,0 0,0 0,0 0,0 0,0 0,19-87,10-19,-10 30,1-1,9 9,-10-8,1 18,-1 0,0 1,1 9,-11 0,1 9,-10 1,0 9,0 0,-10 10,1 0,-1 9,0 1,1-1,-1 10,-9 0,-1 10,1 9,-10 19,9 20,11-1,9 20,9-19,11 0,19 9,9-10,10 1,0-10,-19-9,0-1,-10-9,0 0,-10-10,-9 10,0-1,-10 11,0-1,-10 1,-19-1,0 1,0-11,0-8,9-11,1 1,0-10,-1 0,10-10,1-9,-1-19,20-30,19-37,19-11,10-8,1-1,-21 19,11-19,-20 29,0 10,-10-1,1 10,-20 20,0 9,0 19,0 0,0 10,-10-1,10 1,0 10,0-1,0 0,-10 1,10 9,0 0,0 0,0 0,-9 0,9 19,0 10,0 29,0 9,0 19,0 30,0-11,0 20,0-10,0 1,0-20,0 0,0 0,0-19,0 0,0-29,0-10,0 0,0-28,0 9,0-9,0-1,0-9,0 0,0-9,0-10,9-29,1-20,0-18,9-10,0 0,1 9,-1 20,1 0,-1 9,0 10,1 0,-1 10,-9 18,0 1,-1 0,1 9,0 1,-10-1,0 1,0-1,0 0,0 10,-10 0,0 10,-9 9,-1 0,-9 1,0 8,0 1,-10 0,10 0,0 0,10 0,0-10,9-10,0 1,1 0,-1-1,10 1,0-1,10 1,9 0,10 9,10-10,9 1,20 0,0-10,-10-10,-10 0,-9 1,0-10,0-1,-10-8,0-1,0 0,0 0,-10 0,1 0,-1 1,0-1,1 0,-10 0,-1 0,-9 1,0 8,0 11,0-1,0 1,0-1,0 0,0 1,0-1,0 1,0 9,0 0,0 0,0 9,0 10,0 29,0 10,0 0,10 9,0 10,-1-29,11 0,9-10,-10-9,1-10,9 0,9-9,-9-10,1 0,-1-10,-10-9,0-10,1 1,-1-11,0 1,1-1,-10-9,-1 0,-9 0,0 0,0 10,0 9,0 10,0 0,0-1,0 11,0-1,0 1,0-1,0 0,0 10,0 0,0 0,0 0,0 10,0 28,0 1,0 18,10 20,0 0,-1 10,1 18,-10-18,0-1,0 1,0-1,0-9,10 0,-10 9,0-28,0-10,0-10,0-9,0-10,0-9,0 0,0-10,0 0,0 0,0 0,0 0,0 0,0 0,-10-10,0-9,1-29,-1-39,0-28,1-10,-1-9,10-10,0 19,10 9,-1 11,11 9,-1 28,0 1,1 9,-1 20,10 0,0-1,0 10,10 10,0 0,-10 19,0 0,0 0,-10 10,1-1,-1 10,1 1,-11 8,-9 11,0-1,0 1,-9-1,-1-9,0 9,-9-18,-1-1,1 0,0 0,-1-9,-9-1,0 1,0 0,0-10,-19-10,-30-19</inkml:trace>
  <inkml:trace contextRef="#ctx0" brushRef="#br0" timeOffset="95169.976">10078 13824,'0'0,"0"0,0 0,0 0,0 0,0 0,0 0,0 0,0 0</inkml:trace>
  <inkml:trace contextRef="#ctx0" brushRef="#br0" timeOffset="96477.9131">11715 13459,'0'0,"0"0,0 0,0 0,0 0,0 0,0 0,0 0,0 0,0 0,0 0,20 106,-11-30,1 11,9-10,-9-20,0-9,-1-9,-9-10,0-10,0 0,0-9,0-1,0 1,0-10,0 0,0 0,0 0,0 0,0-10,-9-9,-1-10,0-28,10-11,0 1,0 10,10-1,0 10,-1 0,11 9,-1 1,1 0,9 9,0 0,10 0,-1 10,1 9,0 10,0 10,-1 19,1 9,0 20,0 28,-10 1,-10 9,-9-19,-1-1,1-18,0-19,-1 9,1-20,-10-8,0-11,0 1,0-10,0-10,0 1</inkml:trace>
  <inkml:trace contextRef="#ctx0" brushRef="#br0" timeOffset="97974.4841">12413 13661,'0'0,"0"0,0 0,0 0,0 0,0 0,0 0,0 0,0 0,0 0,87-10,-29-19,-19 10,-10-10,-10 0,1-9,-1 0,1-1,-11 1,1 9,-10 0,0 10,0 0,0 9,-10 0,1 1,-1 9,-9 0,-1 9,-9 20,0 19,0 19,10 10,9 0,10 0,0-10,10-9,-1-10,1 0,0-19,19 9,-10-9,0-10,20 1,10-1,9-10,10-18,-20-10,1-10,-1-19,0-10,1-28,-10 28,-10 0,0-19,-10 20,-9-10,-10 9,0 29,0 10,0 0,0-1,0 11,0-1,0 1,0-1,0 0,0 10,0-9,0 9,0-10,0 1,0 9,10 0,-1 0,20 0,-9 9,-1 10,0 1,1 18,-10 10,-1 0,-18 10,-11-1,1-9,-1-9,11-1,-1-19,0-9,1 0,9-1,0-9,0 0,0 0,0-9,0-11,9-8,1-11,0-9,-10 0,0 0,0 19,0 10,0 0,0 9,0 1,0-1,0 0,0 1,0 9,0 0,0 0,0 19,9 0,1 20,9-1,1 1,-1-11,10 1,-9-10,9 1,0-11,10 1,-1-10,-9-10,0-19,-9 1,-1-1,1-10,-1-18,0-20,-9 0,0-9,-20-20,0 19,1 11,-11-1,11 29,-1 9,0 1,10 9,0 10,0 9,0 1,-9-1,9 0,0 10,0 0,0 10,0 9,0 29,0 19,9 39,1-10,-10-9,10 18,-10-18,0 18,9-8,1-21,0-18,-1 9,1-9,0-20,-1 1,1-10,0-10,0-10,-1 1,1 0,9-1,10 1,10-10,0 0,0-19,-10-10,-10-10,0-9,-9 20</inkml:trace>
  <inkml:trace contextRef="#ctx0" brushRef="#br0" timeOffset="98147.0742">13818 13209,'0'0,"0"0,0 0,68-29,19-9,0-1</inkml:trace>
  <inkml:trace contextRef="#ctx0" brushRef="#br0" timeOffset="98620.0288">14671 13036,'0'0,"0"0,0 0,0 0,0 0,0 0,0 0,9 106,1-10,0-19,-1 9,1-9,0-19,0-1,-10-9,0-9,0-1,0-28,0 0,0-10,0 0,0-10,0-9,0-39</inkml:trace>
  <inkml:trace contextRef="#ctx0" brushRef="#br0" timeOffset="98757.113">14671 12700,'0'0,"0"0,0 0,0 0,0 0,0 0</inkml:trace>
  <inkml:trace contextRef="#ctx0" brushRef="#br0" timeOffset="100293.0872">14971 12729,'0'0,"0"0,0 0,0 0,0 0,0 0,0 0,29 77,-9-20,9 20,-10-10,10 10,-10-19,1 19,-1 0,-9-29,0-10,-10 0,0-18,0-11,0 1,0-10,0 10,0-10,0 9,0-9,0 0,0 0,0 0,0 0,0 0,0 0,0 0,0-9,0-11,0 1,9-29,1 0,0 10,-1-10,-9 0,10 19,9-19,-9 9,9-9,-9 29,0 0,0 0,-1-1,1 1,9 10,1-1,9 10,0 0,10 19,-10 0,0 10,0 10,-10-11,10 20,-9 10,-11-19,1-11,0 1,-10-10,0 1,0-11,0 10,0-9,0 0,0-10,0 0,0 0,0 0,0 0,0 0,0 0,0-20,0-8,9-11,1-9,9-9,-9-1,19-9,0-1,0 1,0 19,1 0,-11 10,0 9,-9 10,0-1,9 1,0 10,20 9,-10 0,-9 9,-1 10,10 20,0 9,-9 19,-11 10,-9 0,-9-20,-1-9,-10 10,1-10,0-9,9-20,0-10,1 1,-1-10,0 0,1-10,-1 1,10-30,-10-18,10-39,10-58,0 10,-1 38,1 1,0 28,9 0,-9 19,-1 20,1 9,-10 10,0-1,0 11,0-1,0 1,0 9,0 9,10 1,-1 28,1 10,0 0,0 0,19 29,-10 0,-9-19,-1 9,1 10,0-20,-1-18,1 9,0 0,-1-19,1-10,0 0,0-9,-10-1,0-9,0 0,0-9,0-10,-20-39</inkml:trace>
  <inkml:trace contextRef="#ctx0" brushRef="#br0" timeOffset="100455.4917">16512 12421,'0'0,"0"0,77-19,1 10,-10 9</inkml:trace>
  <inkml:trace contextRef="#ctx0" brushRef="#br0" timeOffset="101845.9117">10543 16735,'0'0,"0"0,0 0,0 0,0 0,0 0,0 0,0 0,0 0,0 0,0 0,0 0,58-87,-19 30,-1-1,-9 10,1-10,-1-9,-10 0,0 0,-9-20,0 20,-10 19,0 0,0 19,0 10,0 0,0 9,0 0,0 1,0-1,0 10,0 0,9 39,11 28,-10 19,9 10,0-19,1-19,-11-10,1-19,9-10,-9-9,9-1,20-9,0-19,9-19,1-11,-1-8,20-49,-19 1,-20-1,0 0,0 0,-10 1,-19 9,0-10,0 20,-9 38,-1-10,0 20,0 9,1 9,-1 11,10-1,0 1,-10-1,1 10,-1 0,10 29,10 29,9 38,10 19,0 0,10 20,0-1,0 10,9 10,-9 0,-1-10,11 0,9-19,-9-29,-20-29,0 0,-10-9,-9-20,-1 1,-9-10,0-10,0-10,0 11,0-11,0 1,0-1,0 1,-9 0,-1-1,-9 1,-1-1,-9 1,0 0,-19-10,-40-20,-18-37,-1-20</inkml:trace>
  <inkml:trace contextRef="#ctx0" brushRef="#br0" timeOffset="102010.5284">10785 15457,'0'0,"0"0,0 0,0 0,0 0,0 0,0 0,0 0</inkml:trace>
  <inkml:trace contextRef="#ctx0" brushRef="#br0" timeOffset="102582.0352">12180 14977,'0'0,"0"0,0 0,0 0,20 77,9 19,-10-10,10 1,10 9,-10-10,0-9,-9-10,-1-19,0 0,-9-9,0-10,-1-10,-9-10,0 1,0 0,0-10,0 0,0 0,0 0,0 0,0-10,-9-9,-20-39,-10-19,10-9,0-49</inkml:trace>
  <inkml:trace contextRef="#ctx0" brushRef="#br0" timeOffset="102906.7604">12277 14765,'0'0,"0"0,0 0,0 0,0 0,0 0,68-9,-10 9,0 9,1 11,-1 8,0 20,10 1,9-1,-28 0,-11 0,1 9,0 11,-20-1,1 0,-20 0,-10-9,-9 9,-10-9,-10-1,0 1,-9 0,-1-1,1 1,-1-10,1-10,-1-9</inkml:trace>
  <inkml:trace contextRef="#ctx0" brushRef="#br0" timeOffset="103835.2729">13052 15073,'0'0,"0"0,0 0,0 0,0 0,0 0,0 0,0 0,0 0,20 77,-10-10,9 10,-9 0,-1-10,1 10,0 0,-10-29,0 0,0-10,0-9,0-10,0 0,0-9,0-10,0 0,0 0,0 0,-10 0,0 0,1-10,-1 1,0-20,-9-38,-1-29,1-10,-10 0,10 1,9 18,10-9,0 10,0 9,10 19,-1 0,1 1,0 9,9 9,-9 11,9-1,10 0,10 10,0 9,19 10,10 19,0 1,-20-1,-9 0,0 10,-20-10,0 10,1 9,-20 10,-10 0,0-9,-19-1,0-9,-10 0,10 0,0-10,0 0,10-9,-1-1,-9 1,0-1,10 1,0 0,9-10,0 0,0 0,1 9,-1-9,10 0,0 0,10 10,9-1,10 11,10-1,29 10,-10-10,-10 0,1 10,-1 0,10 0,-9 9,9 10,0 0,-9-19,-11 19,-18-19</inkml:trace>
  <inkml:trace contextRef="#ctx0" brushRef="#br0" timeOffset="104156.6987">13934 14977,'0'0,"0"0,0 0,0 0,0 0,0 0,0 0,0 0,0 0,0 0,97-39,-48 11,-1 8,-9 1,0 0,-1 0,1-1,-10 1,10 0,-20-10</inkml:trace>
  <inkml:trace contextRef="#ctx0" brushRef="#br0" timeOffset="104422.7507">14060 15534,'0'0,"0"0,0 0,0 0,0 0,0 0,0 0,68-58,-10 10,-9 10,-11-1,21 11,-11-11,-9 1,-10 9,0 0</inkml:trace>
  <inkml:trace contextRef="#ctx0" brushRef="#br0" timeOffset="105128.4546">15146 14420,'0'0,"0"0,0 0,0 0,0 0,0 0,0 0,0 0,0 0,0 0,0 0,0 0,-78 76,20-18,9 9,11 10,9 19,19-9,10-10,0-1,0-18,10-10,-1-9,20 18,0-9,0-9,10-11,0 1,0-10,0-9,-1 0,11-10,-11-10,11-9,-1 0,-9 9,10-9,-1-29,-9 9,-10 1,0-10,0 0,0-10,0 1,-19 18,0 10,-1-9,-9 9,0 0,0 0,-9 1,-11-1,1 10,-10-10,-20-10,-19 1,-19 9,10 10,9 9,-19 20,-10 19,29 9,-19 10,29-9,-10-1,19-9</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3-03T09:20:11.341"/>
    </inkml:context>
    <inkml:brush xml:id="br0">
      <inkml:brushProperty name="width" value="0.05292" units="cm"/>
      <inkml:brushProperty name="height" value="0.05292" units="cm"/>
      <inkml:brushProperty name="color" value="#FF0000"/>
    </inkml:brush>
  </inkml:definitions>
  <inkml:trace contextRef="#ctx0" brushRef="#br0">31679 11060,'0'17,"-17"-17,-1 0,1 0,-1 0,0 0,1 0,-1 0,0 0,1 0,-1 18,18-1,0 1,-18 0,18 17,0 36,0-36,0-17,0-1,0 1,0-1,0 19,0-19,0 1,0 0,0-1,0 1,0 0,18-18,-18 17,18-17,-1 0,1 0,0 0,-1 0,1 0,0 0,-1 0,1 0,-1 0,1 0,0 0,-1 0,1 0,0 0,-1 0,-17-17,18 17,0-18,-18 0,0 1,0-1,0 0,0 1,0-1,0 0,0 1,0-1,0 1,0-1,0 0,0 1,0-1,0 0,0 1,0-1,-18 18,18-18,-18 1,1 17,-1 0,18-18,-18 0,1 18,-1 0,0 0,18-17,-17 17,-1 0,1-18,-1 18,0 0,1 0</inkml:trace>
  <inkml:trace contextRef="#ctx0" brushRef="#br0" timeOffset="3091.3971">31415 7743,'0'36,"0"-19,0 19,0-19,0 1,0 0,0-1,0 1,17-1,-17 1,0 0,0-1,0 1,0 0,0-1,0 1,0 0,0-1,0 1,0 0</inkml:trace>
  <inkml:trace contextRef="#ctx0" brushRef="#br0" timeOffset="10563.73">33020 11060,'0'17,"0"1,0 17,0-17,0-1,0 1,0 0,0-1,0 1,0 0,0-1,0 1,0 0,0-1,0 1,0-1,0 1,0 0,0-1,0 1,0 0</inkml:trace>
  <inkml:trace contextRef="#ctx0" brushRef="#br0" timeOffset="29170.5406">32914 7902,'-17'0,"-1"0,0 0,1 0,-1 0,0 0,1 0,17 35,-18-35,18 18,-18 0,1-1,17 1,-18-18,18 18,0-1,0 1,0 0,0-1,0 1,0 0,0-1,0 1,18-1,-1 1,-17 0,0-1,18-17,0 18,-18 0,17-1,-17 1,18-18,0 0,-18 18,17-18,1 0,-18 17,18-17,-1 0,1 0,-18 18,17-18,1 0,0 0,-1 0,1 0,0-18,-18 1,17 17,-17-18,0 0,0 1,0-1,0 0,18 18,-18-17,0-1,0 0,0 1,0-1,0 1,0-1,0 0,0 1,0-1,0 0,0 1,0-1,-18 0,18 1,-17 17,17-18,-18 18,18-18,-18 18,1 0,17-17,-18 17,0-18,1 18,-1-17,1 17,-1 0,0 0,1 0,-19-18,19 18,-1 0</inkml:trace>
</inkml:ink>
</file>

<file path=ppt/ink/ink29.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3-03T09:21:40.023"/>
    </inkml:context>
    <inkml:brush xml:id="br0">
      <inkml:brushProperty name="width" value="0.05292" units="cm"/>
      <inkml:brushProperty name="height" value="0.05292" units="cm"/>
      <inkml:brushProperty name="color" value="#FF0000"/>
    </inkml:brush>
    <inkml:context xml:id="ctx1">
      <inkml:inkSource xml:id="inkSrc35">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1" timeString="2021-03-03T09:22:12.602"/>
    </inkml:context>
  </inkml:definitions>
  <inkml:trace contextRef="#ctx0" brushRef="#br0">7103 15294,'0'0,"0"0,0 0,0 0,0 0,0 0,0 0,0 0,19 86,-9-9,0 0,-1-19,1-1,0-9,-1 0,-9-9,0-1,0-9,0 0,0 0,0-1,0-8,0-1,0 0,0 0,0-9,0 0,-9-1,-1 1,10-10,-10 0,1-10</inkml:trace>
  <inkml:trace contextRef="#ctx0" brushRef="#br0" timeOffset="408.3776">6037 15294,'0'0,"0"0,0 0,0 0,0 0,0 0,0 0,0 0,0 0,68-39,-10 1,19 0,20-1,0 1,-39 9,0 0,1 10,-11-10,1 10,-1 0,10-1,20 1,-1 10,-28-11,-1 1,0 9,11-9,-1 10,-10-1,-9-9</inkml:trace>
  <inkml:trace contextRef="#ctx0" brushRef="#br0" timeOffset="777.3701">6541 16331,'0'0,"0"0,0 0,0 0,0 0,0 0,0 0,106-48,-18 10,18-1,10-9,-38 20,-1-1,-9 0,-10 0,1 10,18 0,1-10,-30 19,-9-9,0 0,-20 0</inkml:trace>
  <inkml:trace contextRef="#ctx0" brushRef="#br0" timeOffset="1572.2895">8256 14852,'0'0,"0"0,0 0,0 0,0 0,0 0,0 0,0 0,0 0,-87 29,29-10,9 0,10 0,1 1,9-1,-10 10,0 9,0 0,10 10,0 1,10 8,-1 1,11 9,9 0,0 10,0 10,9-20,11 0,9 0,0-9,0-10,0 0,10-10,0 1,9-10,0-10,-9-9,0-10,0-10,-1-9,1-10,-19 0,-1 0,0 0,10-19,-9-19,-1 0,-9 0,0-1,-10 1,0 10,-10-1,0-9,-9-1,-1 1,1 0,0 0,-1 9,1 0,-10 10,0 0,0 10,0 9,0 10,-1 0,1 9,0 0,10 10,0 10</inkml:trace>
  <inkml:trace contextRef="#ctx0" brushRef="#br0" timeOffset="2727.9657">8624 14861,'0'0,"0"0,0 0,0 0,0 0,0 0,0 0,0 0,0 0,0 106,0-29,0 0,10 29,-10-1,10-9,-10-19,9 0,1 9,0-18,-1-11,11 11,-11-20,1 0,-10-10,0-19,0-9,0 0,0-10,0 0,0-10,0-9,10-20,-1-18,-18 9,-1-10,0 0,1-67,-1-19,0 77,1 19,9 0,-10 19,0 10,10 0,-9 9,9 1,0-1,0 0,0 1,0-1,0 1,0-1,0 10,0-10,0 10,0-9,0 9,0-10,0 0,19 1,0 9,20 0,0 0,19 19,-10 0,1 10,28 19,1 10,-20-1,0 1,10 19,0 0,-10 0,-10-20,1-9,-1 0,-19-19,0-10,-9 1,-1-1,-9-10,0 1,-1-10,1 0,0 0,-10-10,0 1,9-20,-9-19,0-39,-19-37,0-11,-1 10,1 0,-1 0,1 20,9 18,10 10,0 20,0 9,0 19,-9 10,9 0,0 9,0 0,0 1,0-1,0 10,0 10,0 9,9 19,11 20,-11 0</inkml:trace>
  <inkml:trace contextRef="#ctx0" brushRef="#br0" timeOffset="3814.9369">12229 15169,'0'0,"0"0,0 0,0 0,0 0,0 0,0 0,0 0,0 0,0 0,0 0,0 0,0 0,0 0,0 0,0 0,-10 86,10-9,0 0,0-19,0-1,0-9,0 0,0-9,0-1,0 10,-10-9,10-1,-9 1,9-1,0-19,-10-9,10-1,0-9,0 0,0 0,10-19</inkml:trace>
  <inkml:trace contextRef="#ctx0" brushRef="#br0" timeOffset="4249.3829">11134 15111,'0'0,"0"0,0 0,0 0,0 0,0 0,0 0,0 0,0 0,97-57,-20 9,10 9,-9 10,0 1,18-1,11 9,-39 1,-10 10,0-1,0 0,-9 1,-11-1,1 1,0 9,9-10,1 0,-10 1,-1 9,-9-10,-9 1,9-1,-10 0,-9-9,-10 10</inkml:trace>
  <inkml:trace contextRef="#ctx0" brushRef="#br0" timeOffset="4613.8872">11706 16110,'0'0,"0"0,0 0,96-19,1-10,0 1,-10 8,1 1,-11 0,-9-10,-10 10,-19 9,0 1,-1-11,1 1,-10 0,0 0,0 0,20-10,-10 0</inkml:trace>
  <inkml:trace contextRef="#ctx0" brushRef="#br0" timeOffset="5398.1459">13295 14708,'0'0,"0"0,0 0,0 0,0 0,0 0,0 0,0 0,0 0,0 0,0 0,0 0,0 0,0 0,-87 57,19-9,19-9,1-1,-1 10,-9 29,10 0,9 0,10-10,0 29,9-9,11-30,-1 30,10-20,10 10,9-10,1-19,9 0,-10-9,20-1,0 0,-1-9,20 0,1-10,-1-9,-10-10,10-10,-9 1,-1-10,-9-10,0 0,-10 0,0 0,-10 0,1-19,-1 0,0 0,1-9,-11-20,-9-19,0 19,-9 10,-1-20,0 20,1 9,-11-9,11 0,-11 28,1 1,-1 0,1 9,0 9,-1 1,1 10,0-1,-1 0,1 1,-10 9,0 0,0 9,-10 11</inkml:trace>
  <inkml:trace contextRef="#ctx0" brushRef="#br0" timeOffset="6066.2192">13818 14813,'0'0,"0"0,0 0,0 0,0 0,0 0,0 0,0 0,0 0,0 0,0 0,0 0,0 77,0-19,0 9,0 0,0-9,0 0,0-1,0-9,0 10,0 9,0-9,10 0,-10 9,0-10,0 1,9 0,1 19,-10-29,0 0,0 0,0-10,10 10,-1-9,1 9,0-10,0 0,-10-9,9 0,-9-19,0 9,0-9,0-1,0 1,0-10,0 0,0 0,0 0,0 0,0-10,10-9,9-58,1-29,-11-18,-9-1,0-19</inkml:trace>
  <inkml:trace contextRef="#ctx0" brushRef="#br0" timeOffset="6465.0547">13828 14631,'0'0,"0"0,0 0,0 0,0 0,0 0,0 0,0 0,0 0,0 0,0 0,0 0,0 0,0 0,68-19,-20 9,-9 1,-1-1,11 0,-10 1,9 9,-9 0,0-10,-10 10,9 0,-8 0,28 0,-10 0,-9 0,-10 0,-10 0,1 0,-11 0,1 0,0 0,-1-10,1 10,-10 0</inkml:trace>
  <inkml:trace contextRef="#ctx0" brushRef="#br0" timeOffset="6902.7652">13886 15448,'0'0,"0"0,0 0,0 0,0 0,97-20,-20 1,-9 0,-10 0,-9-1,9 11,0 9,-10-10,-9 1,0-1,-10 0,-19-9,-1 10</inkml:trace>
  <inkml:trace contextRef="#ctx0" brushRef="#br0" timeOffset="11463.5348">8789 16158,'0'0,"0"0,0 0,0 0,0 0,0 0,0 0,0 0,0 0,0 0,0 0,29 96,0-19,-10-19,1-10,-1 0,1 10,-11-10,1 0,0 0,-1 0,1-10,0 1,-1-1,1-19,0 1,-1-11,1-9</inkml:trace>
  <inkml:trace contextRef="#ctx0" brushRef="#br0" timeOffset="11817.714">8130 16860,'0'0,"0"0,0 0,0 0,0 0,0 0,0 0,77 19,1 0,19 10,9-10,-9 10,-19 0,19 9,-10-9,10 0,0 9,-20-9,1-10,-10-9,-10-10,-10-19</inkml:trace>
  <inkml:trace contextRef="#ctx0" brushRef="#br0" timeOffset="12049.1399">9593 16370,'0'0,"0"0,0 0,0 0,0 0,0 0,0 0,0 0,0 0,0 0,-77 96,-1 19,1 10,9 9,19 11,11 8,8 1,11-39</inkml:trace>
  <inkml:trace contextRef="#ctx0" brushRef="#br0" timeOffset="12698.0127">9293 17465,'0'0,"0"0,0 0,0 0,0 0,0 0,0 0,0 0,0 0,9 77,1-10,0 0,0-9,-1 0,1 18,0-18,-1 19,1 19,-10-19,0-20,0-18,0-20,0-9</inkml:trace>
  <inkml:trace contextRef="#ctx0" brushRef="#br0" timeOffset="13083.143">8808 17686,'0'0,"0"0,0 0,0 0,87-58,20 1,-10-1,-20 10,1 0,-10 0,-10 9,0 1,20 0,-20 9,-10 10,-9 9,-10 0,-10 1,-9-1,-10 10,0 10</inkml:trace>
  <inkml:trace contextRef="#ctx0" brushRef="#br0" timeOffset="13361.741">9273 18358,'0'0,"0"0,0 0,0 0,0 0,0 0,78-29,-1 1,20-11,10-9,-20 19,-9-9,-1-10,1-10</inkml:trace>
  <inkml:trace contextRef="#ctx0" brushRef="#br0" timeOffset="13960.6035">10010 17321,'0'0,"0"0,0 0,0 0,0 0,0 0,0 0,0 0,0 0,0 0,0 0,9 96,-9-10,0-28,10 0,0-1,-10-9,10 0,-1-9,1-1,0 1,-1-11,1-8,9 8,1-8,-1-1,1 0,-1 0,20 1,-1-1,1-10,0 1,0 0,-1-10,1 0,0-10,0 0,0 1,-1-1,-9-9,0 0,-9-1,-11-8,1-1,0 0</inkml:trace>
  <inkml:trace contextRef="#ctx0" brushRef="#br0" timeOffset="14280.0883">9971 17772,'0'0,"0"0,0 0,0 0,0 0,0 0,0 0,0 0,116-96,-38 29,-20 19,0 10,-9-1,-1 10,0 0,-9 1,0-1,0 0,0-9,-20 9,0-10</inkml:trace>
  <inkml:trace contextRef="#ctx0" brushRef="#br0" timeOffset="14518.2157">9942 17081,'0'0,"0"0,0 0,0 0,0 0,145-58,-48 10,-19 19,-1 0,-19 1,1-1,18 9</inkml:trace>
  <inkml:trace contextRef="#ctx0" brushRef="#br0" timeOffset="15467.959">11085 17023,'0'0,"0"0,0 0,0 0,10 77,9 19,1 0,-1 19,1 20,-1-1,10-9,-10-19,-9-20,10-9,-11-29,-9-19,0-10,0-9,0-1,0-9,0-9,-9-1,-1-28,-10-29,11-30,-1-27,10 18,-19 0,-1 20,1 19,9 18,1 1,9 20,-10 8,10 1,0 10,-10-1,10 0,0 1,0-1,0 1,0-1,-10 0,10 1,0-1,0 1,0-1,0 0,0 10,10 0,19 0,10 10,9 0,1 9,-1 19,10 1,-9-1,9 20,0-1,0 11,-9-20,-10-10,-1 0,-18-18,-1-1,-9 0,-1-9,-9-10,0 0,0 0,10 0,-10 0,0-10,0-9,0-20,0-18,-10-20,-9-38,0-10,-1 0,1 10,0-10,-1 19,20 0,0 30,10 27,0 21,-1 8,20 1,0 19</inkml:trace>
  <inkml:trace contextRef="#ctx0" brushRef="#br0" timeOffset="15997.6376">12316 17475,'0'0,"0"0,0 0,0 0,0 0,0 0,0 0,0 0,0 0,0 0,87-58,-9 19,-10 11,-10-1,0 0,29 10,-9 0,-30-1,10 1,-9 0,9 9,-10-9,1 9,9-9,-10 10,-9-11,-10 1,-10 0,-9 9</inkml:trace>
  <inkml:trace contextRef="#ctx0" brushRef="#br0" timeOffset="16430.3595">12830 16889,'0'0,"0"0,0 0,0 0,0 0,0 0,0 0,0 0,0 0,0 0,0 0,0 0,0 0,-78 48,30-10,-1 10,1 0,-1 10,20-10,10-10,-1 10,11-9,-1-11,10-8,0 8,0-8,10-1,-1 10,11-10,-1 0,10 10,10 0,0-10,9 10,20 0,-10-10,-9 0,-20 10</inkml:trace>
  <inkml:trace contextRef="#ctx0" brushRef="#br0" timeOffset="16783.6501">13692 16850,'0'0,"0"0,0 0,0 0,0 0,0 0,0 0,0 0,-10 67,10 10,0 10,0-11,10 11,-10-10,0 0,0 0,0 9,-10-9,10-29,-9-19,9-1,0-8</inkml:trace>
  <inkml:trace contextRef="#ctx0" brushRef="#br0" timeOffset="18029.7907">14845 15697,'0'0,"0"0,0 0,0 0,0 0,0 0,0 0,0 0,0 0,0 0,0 0,0 0,87-19,-9 0,-20 0,10-1,9 11,-19-10,20-1,-20 1,0 10,10 9,-19-10,-1 0,-9 10,0 0,-1 0,-9-9,0 9,-9 0,-1 0,1 0,-11 0</inkml:trace>
  <inkml:trace contextRef="#ctx0" brushRef="#br0" timeOffset="18483.0396">14923 16130,'0'0,"0"0,0 0,0 0,0 0,0 0,0 0,87 0,-19-10,19-9,-10 9,11-9,-11 0,-9 9,-10 1,0-11,-19 11,0-1,0 0,-10-9,0 0,-10 0,0-10,1 0,9-9,-10 9,1 10</inkml:trace>
  <inkml:trace contextRef="#ctx0" brushRef="#br0" timeOffset="18765.6697">15843 15332,'0'0,"0"0,0 0,0 0,0 0,0 0,0 0,0 0,0 0,0 0,78 96,-40-38,-8 57,-21-19,-18 0,-21 0,-8 20,-1-39,10-10,-20-19</inkml:trace>
  <inkml:trace contextRef="#ctx0" brushRef="#br0" timeOffset="19833.8537">16531 15553,'107'-48,"-107"48,77-48,20 0,-19 19,19 0,-39-9,-10 9,1 10</inkml:trace>
  <inkml:trace contextRef="#ctx0" brushRef="#br0" timeOffset="20145.2212">16638 16399,'0'0,"0"0,0 0,68-29,19-10,-19 10,48-9,-39 0,-18 28</inkml:trace>
  <inkml:trace contextRef="#ctx0" brushRef="#br0" timeOffset="20600.6943">16812 15303,'0'0,"0"0,0 0,0 0,10 116,0-39,9-1,0 11,10 9,-9 0,-1 10,-9-10,0-19,19 28,-10 11,20 37</inkml:trace>
  <inkml:trace contextRef="#ctx0" brushRef="#br0" timeOffset="21297.1014">17558 16302,'0'0,"0"0,0 0,0 0,0 0,0 0,97 10,-48-10,-1-10,-9 1,9-1,1 1,-10-1,9-9,10 0,-9-1,-11-8,1-1,-10 0</inkml:trace>
  <inkml:trace contextRef="#ctx0" brushRef="#br0" timeOffset="21612.1979">17607 15736,'106'-10,"-106"10,0 0,0 0,97-29,-39 10,39 0</inkml:trace>
  <inkml:trace contextRef="#ctx0" brushRef="#br0" timeOffset="22085.6894">17549 15121,'0'0,"0"0,0 0,0 0,0 0,0 0,0 77,0 9,0 29,0-38,9 19,-9-19,10 0,9 19,-9-19,0 9,-1-18,11 28,-10-58,-1 1,1-20,-10 0,0 0,0-9,0-1,0-9,0 0,0 0,0 0,0-9</inkml:trace>
  <inkml:trace contextRef="#ctx0" brushRef="#br0" timeOffset="23611.7613">18401 15793,'0'0,"0"0,-9 68,-1 8,10-18,0 0,0-1,-10-9,1 10,9-29,-10-10,10-9,0-1,0-9,0 0,0-9,0-1,0 0,0-9,0-29,0-9,0-1,0-48,10 49,-10-1,0 10,0 0,0-10,0 1,0 9,0 9,9-9,-9 19,0 10,0 0,0 0,0-1,0 11,0-1,0 1,0-1,0 0,0 1,0-1,0 1,0-1,0 0,0 10,0 0,10 0,9 20,1-1,9 19,19 20,-9 19,-10-20,10 20,0 0,-10-29,-10 0,0-9,1-1,-1-19,-9 10,0-19,-1-1,-9-9,0 0,0 0,0 0,0 0,10 0,-10-9,0-1,10-9,-1-29,11 0,-1-39,-9-28,-1 0,11-10,-30-10,10 59,0 8,0 11,0 9,0 19,0 10,0 9,0-9,0 9,0 1</inkml:trace>
  <inkml:trace contextRef="#ctx1" brushRef="#br0">19156 15734,'53'0,"17"-18,18-35,71 18,-53 0,-35 17,-54 0,19 18,-19-17,1-1,-1 18,1 0</inkml:trace>
  <inkml:trace contextRef="#ctx1" brushRef="#br0" timeOffset="1300.346">19509 15399,'-18'0,"0"17,1 1,-19 17,36 1,-35-19,0 54,-18-36,35 0,1-17,-1 0,0 17,1-35,17 18,0-1,-18-17,18 18,0-1,0 1,0 0,35-1,1-17,-19 36,36-19,18 19,-1-1,-17 0,18-17,-36-1,0 1,-17-18,17 18</inkml:trace>
  <inkml:trace contextRef="#ctx1" brushRef="#br0" timeOffset="2939.4705">20232 15240,'-18'0,"1"35,-1 1,18-19,-18 1,18 17,-17 0,17 1,0-19,0 1,0 17,0 0,0-17,0 17,17-17,-17 0,36-1,-1 1,-35 0,35-18,0 17,-17 1,35-18,-18 0,-17 0,35 0,-36 0,19 0,17 0,-36 0,54 0,-18-18,-36 18,-17-17,18 17,0 0,-18-18,0 0,0-17,0 17,0-35,0 1,0 16,-36 19,-17-36,0 17,-17-16,-1 16,18 19,1-1,16 0,-17 18,0 0,18 0,-18 0,0 0,36 0,-1 0,0 0,1 0,-1 0</inkml:trace>
</inkml:ink>
</file>

<file path=ppt/ink/ink3.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2-17T08:32:04.848"/>
    </inkml:context>
    <inkml:brush xml:id="br0">
      <inkml:brushProperty name="width" value="0.05292" units="cm"/>
      <inkml:brushProperty name="height" value="0.05292" units="cm"/>
      <inkml:brushProperty name="color" value="#FF0000"/>
    </inkml:brush>
  </inkml:definitions>
  <inkml:trace contextRef="#ctx0" brushRef="#br0">9768 12662,'0'0,"0"0,0 0,0 0,0 0,0 0,0 0,0 0,-88 9,21 1,8-1,-8 1,-1-10,-19 10,-1 9,20-10,10 1,10 0,-1-1,11-9,9 0,0 0,9 0,1 0,9 0,0 0,1 0,-1 0,0 0,1-9,9-1,0-9,9-10,11-19,-1 0,0 0,1 0,-1 9,-9 11,0 8,-10 1,0 10,0-1,0 0,0 1,0-1,9 1,1 9,0 0,-1 0,1 0,0 0,9 19,0 0,11 29,-1 0,0 29,-10 9,0-9,-9 10,0 9,0-19,-10 9,0 10,0-29,0 1,-10-20,0-10,0-9,10-10,0 0,0-9,0 0,0-10,0 0,-9 0</inkml:trace>
  <inkml:trace contextRef="#ctx0" brushRef="#br0" timeOffset="755.2424">9971 12421,'0'0,"0"0,0 0,0 0,0 0,0 0,0 0,0 0,0 0,0 0,0 0,0 0,0 0,-68 96,29-19,10 0,10-19,9-1,10 11,0-20,0 0,10-29,9 0,1 0,-1 1,10-1,10-10,0-9,-10 0,10 0,-1-19,1 0,0 0,-10-10,-10 0,1 0,-1-9,-9-1,-1-9,-9 10,0 0,-9-10,-11 9,1 10,0 1,-10-1,-1 0,11 10,0-1,-10 1,0 10,9-1,-9 10,10 0,-1 0,-18 10</inkml:trace>
  <inkml:trace contextRef="#ctx0" brushRef="#br0" timeOffset="1635.7477">11144 12412,'0'0,"0"0,0 0,0 0,0 0,0 0,0 0,0 0,0 0,0 0,0 0,0 0,-97-29,38 10,11 9,0-9,-1 19,1 0,9 10,10-1,-10 1,10-1,0 11,0-1,0 19,9-9,11 0,9-10,0 0,9 1,1-11,0 1,19-1,10 1,9-10,1-10,-11 1,11-10,-10-1,-10-9,0 1,-10-1,0 0,1 10,-11 0,1-1,0 1,-10 10,10-1,-10 0,0 1,0-1,0 1,0-1,0 10,9 0,1 10,0 9,9 19,0 20,1 19,-11 0,1 9,0-9,0 0,-1 0,-9-20,10 1,-10-10,0 0,0-10,0-9,0-10,0 1,0-11,0 1,0-1,0-9,0 0,0 0,0 0,10-9</inkml:trace>
  <inkml:trace contextRef="#ctx0" brushRef="#br0" timeOffset="2330.9867">12006 12248,'0'0,"0"0,0 0,0 0,0 0,0 0,0 0,0 0,0 0,0 0,0 0,-78 20,20-1,10 0,9 10,0 9,1 1,-11 18,10 1,1 29,9-11,-1 1,21-10,-1 1,10-11,0 1,10-20,-1-9,1 0,10-10,-1 1,10-1,10-10,9-9,1-9,-1-10,-9-1,-10 1,0-10,-10 0,1-9,-1 0,1-1,-11 1,1-10,-10 9,0 10,-10 1,1 8,-11 1,-9 0,0 9,0 10,-10 0,10 10,0 0,0 9,0 10,0 9</inkml:trace>
  <inkml:trace contextRef="#ctx0" brushRef="#br0" timeOffset="3059.5759">12655 12335,'0'0,"0"0,0 0,0 0,0 0,0 0,0 0,0 0,0 0,0 0,0 0,97 67,-39-19,-9-9,-1-11,-9 1,0 0,-10 0,0 0,10 9,-1-9,1 9,0-9,0 0,-1 9,1-9,0 0,-10-10,-10 1,1-11,-11 1,1-1,0-9,-10 0,9 0,-9 0,0 0</inkml:trace>
  <inkml:trace contextRef="#ctx0" brushRef="#br0" timeOffset="3372.5195">13256 12431,'0'0,"0"0,0 0,0 0,0 0,0 0,0 0,0 0,0 0,0 0,-68 67,10 10,10 0,9-10,0 10,10-19,0 9,10-9,9-20,10-9,-10-20,10 1,0 0,0-10</inkml:trace>
  <inkml:trace contextRef="#ctx0" brushRef="#br0" timeOffset="4021.6541">13779 12066,'0'0,"0"0,0 0,0 0,0 0,0 0,0 0,0 0,0 0,0 0,0 0,0 67,0 0,0-19,10 10,0 0,-10-10,0-10,0 10,0-9,9-1,-9 1,0-20,0 0,0 0,0-9,0-1,0 1,0-10,0 0,0 0,0 10,0-10,0 0,0 0,0 0,0 0,0 0,0 0</inkml:trace>
  <inkml:trace contextRef="#ctx0" brushRef="#br0" timeOffset="4722.7406">14477 12076,'0'0,"0"0,0 0,0 0,0 0,0 0,0 0,0 0,0 0,0 0,0 0,0 0,0 0,0 0,0 0,0 0,0 0,0 0,0 0,0 0,0 0,-68 105,39-47,10-10,9 10,10-10,0 0,0-10,0-9,10 0,-1 0,11-1,-1-8,0-1,1 0,9-9,0-1,0 1,-10-10,1 0,-1-10,1 1,-1-1,-9 0,-1 1,1-1,-10 1,0-1,0 10,0-10,-10 1,1-1,-1 10,-29 0,-9 0,-1 0,1 10,9-1,0 11,1-1</inkml:trace>
  <inkml:trace contextRef="#ctx0" brushRef="#br0" timeOffset="5769.6683">14322 13113,'0'0,"0"0,0 0,0 0,0 0,0 0,0 0,0 0,0 77,10 0,-1 0,-9-20,10 11,0-11,9 1,0 19,1-20,-11 11,11 8,-1-8,1 18,-11-9,11 0,9 38,0-19,-10 10,1-29,-11-20,11 11,-11-11,1 1,0-1,-10-8,0-11,0-9,0 0,9 9,-9 0,0 1,0-1,0 10,0-19,0 10,0-20,0 0,0-9,0-1,0 1,0-10,0 0,0 9,0-9,0 0,0 10,0 0,0 9,0 10,0 9,0 10,10-9,0-1,-10-9,0-10,0 0,0-9,0-1,0 1,-10 0</inkml:trace>
  <inkml:trace contextRef="#ctx0" brushRef="#br0" timeOffset="6206.4611">14138 15476,'0'0,"0"0,0 0,0 0,0 0,0 0,0 0,0 0,48 68,-9-11,0 1,9-1,1-8,-11-11,1 0,-10-18,10-1,0-10,-1-18</inkml:trace>
  <inkml:trace contextRef="#ctx0" brushRef="#br0" timeOffset="6386.2076">14923 15640,'0'0,"0"0,0 0,0 0,0 0,0 0,0 0,0 0,0 0,0 0,0 0,-20 67,-9 10</inkml:trace>
  <inkml:trace contextRef="#ctx0" brushRef="#br0" timeOffset="14914.6025">11802 16648,'0'0</inkml:trace>
  <inkml:trace contextRef="#ctx0" brushRef="#br0" timeOffset="18571.8743">10417 16399,'0'0,"0"0,0 0,0 0,0 0,0 0,0 0,0 0,0 0,0 0,0 76,9-18,-9 0,10-1,0-9,0 10,-1-10,1 0,-10-9,10 9,-1-10,-9-9,0 0,0-10,0-10,0 1,0 0,0-10,0 9,0-9,0 0,0 0,0-9,-9-1,-1-19,0-19,10 0,0 0,0 0,0 10,0-1,0 10,10 1,0-1,-1 10,1-1,9 1,20 10,0-1,9 20,1-1,-20 10,0 10,0 0,0 9,-10 1,1 9,-1-10,1 1,-11-1,1 1,0-11,-1-8,-9-11,0 1</inkml:trace>
  <inkml:trace contextRef="#ctx0" brushRef="#br0" timeOffset="19221.2858">11502 16514,'0'0,"0"0,0 0,0 0,0 0,0 0,0 0,0 0,0 0,0 0,0 0,-77 38,28 1,10 9,1 29,-1-1,19 11,1 9,19-19,0 0,10 0,-1-20,1-18,10-1,-11-9,1-20,9 1,1 0,-1-10,0 0,10-10,1-9,-11-10,10-9,0-20,-10-19,-9 10,0 0,-10-1,0 11,-10 9,0 0,-9 9,0 10,-1 1,1 8,0 1,9 10,-10-1,11 0,-1 1,0-1,1 10,-1 0</inkml:trace>
  <inkml:trace contextRef="#ctx0" brushRef="#br0" timeOffset="19377.1211">11958 16754,'0'0,"0"0</inkml:trace>
  <inkml:trace contextRef="#ctx0" brushRef="#br0" timeOffset="20788.6298">12742 16302,'0'0,"0"0,0 0,0 0,0 0,0 0,0 0,0 0,0 0,0 0,-87 58,29-10,10 0,19 10,-1-1,11 11,9-1,10-19,10 0,0-10,9 1,1-1,-1-18,20 8,-1-8,11-11,-10-9,9-9,-9-11,9-8,1-11,-10 10,-20-9,0-10,1-10,-1 1,-9-1,-10 0,-10 10,-9 10,-20-10,-10 0,1 9,0 1,-1 9,10 0,1 10,8 9,1 1,0 9,0 9,10 1,0 0,-1 9,10 0,1-9,9 9,0-10,9 1,11 0,19-10,9-10,0-19,30-19,0 10,-1-10,-19-10,-9 1,-1-1,1-9,-11-1,-9 11,-9 9,-11 0,-9 19,0 0,-9 10,-1 0,0 9,1 0,-1 1,0-1,1 10,-1 0,0 10,-9 38,-1 9,11 40,9-1,0 0,9 9,1 1,10 0,9 38,0 0,0-29,0 0,0 20,0 9,-10-38,1-20,-11-28,1-10,0 0,-1-10,-9-18,0-11,0 1,0-1,0 1,0-10,0 0</inkml:trace>
  <inkml:trace contextRef="#ctx0" brushRef="#br0" timeOffset="20991.8327">13198 16850,'0'0,"0"0,0 0,0 0,97-58,-20 10,-19 10</inkml:trace>
  <inkml:trace contextRef="#ctx0" brushRef="#br0" timeOffset="22034.3758">14244 15563,'0'0,"0"0,0 0,0 0,0 0,0 0,0 0,0 0,0 96,0-10,10 20,9 0,-9-1,9-9,1 0,-10 10,-1-10,1-19,0-19,-10-1,9-9,-9-19,0-10,0-9,0 0,0-1,0 1,0-10,0 0,0 0,0-10,0 1,0-11,10-18,0-10,-1 0,11 9,-1-9,1 10,-1 9,10-9,-10 9,10 0,-9 0,19 10,-1 0,-9 9,0 10,10 0,-10 10,0-1,-9 1,-11 0,1 9,0 19,-10 1,0-1,-20 1,1-1,-10 10,0-19,-10 0,0 0,1-1,-11-8,10-1,1-10,9 1,0-10,-1 0,11 0,0-10,9 1</inkml:trace>
  <inkml:trace contextRef="#ctx0" brushRef="#br0" timeOffset="22388.9541">15087 16082,'0'0,"0"0,0 0,0 0,0 0,0 0,0 0,0 0,0 0,0 0,0 0,20 67,-11-19,1 0,-10-10,10 1,-10-1,0 1,0-20,0 10</inkml:trace>
  <inkml:trace contextRef="#ctx0" brushRef="#br0" timeOffset="22561.5494">15194 15659,'0'0,"0"0,0 0,0 0,0 0</inkml:trace>
  <inkml:trace contextRef="#ctx0" brushRef="#br0" timeOffset="23298.7529">15456 15620,'0'0,"0"0,0 0,9 77,1 0,9 0,-9 0,0-20,9 20,-9-29,9 20,-9-20,0-10,-1-9,1 0,0-10,-1-9,1-1,9 1,20-10,0-10,-10 1,29-11</inkml:trace>
  <inkml:trace contextRef="#ctx0" brushRef="#br0" timeOffset="23507.4807">15456 16043,'0'0,"0"0,0 0,67-67</inkml:trace>
  <inkml:trace contextRef="#ctx0" brushRef="#br0" timeOffset="24142.1989">15989 16197,'0'0,"0"0,29-87,-10 20,0 19,1 0,-1 0,-9-19,0 9,-10 20,0 9,0 10,0 9,-10 0,0 1,0 9,1 0,-1 0,0 9,10 30,10-1,9 1,11-1,28 10,19 0,1 0,-1-19,-28-10,-11 1,-18-11,-1 1,-9-10,-10 19,0 10,-19 0,-1 9,-19 0,1 1,-11-1,1-9</inkml:trace>
  <inkml:trace contextRef="#ctx0" brushRef="#br0" timeOffset="37806.009">14380 17916,'0'0,"0"0,0 0,0 0,0 0,0 0,0 0</inkml:trace>
  <inkml:trace contextRef="#ctx0" brushRef="#br0" timeOffset="39090.3547">13915 17936,'0'0,"0"0,0 0,0 0,0 0,0 0,87-116,-29 30,-29 19,-9 19,-11 19,1 0,-10 10,0 0,0-1,0 11,-10-1,1 1,-1-1,-9 10,-1 0,-19 0,1 0,-1 10,10 9,0 10,0 9,9 0,1 1,9-1,1 1,9-1,9 1,1-11,9 11,1-10,-1-1,10-8,10-1,0 0,9 0,1-9,-1-1,10-9,0-19,-9-10,-10 1</inkml:trace>
  <inkml:trace contextRef="#ctx0" brushRef="#br0" timeOffset="39771.7022">15068 17244,'0'0,"0"0,0 0,0 0,0 0,0 0,0 0,0 0,0 0,0 0,0 0,0 0,0 0,0 0,-78-10,11 10,18 10,1 0,19-1,-10 10,10 1,-20 28,11 0,9 19,9 0,10-9,10 9,10 0,0-19,0-9,-1-10,1-10,9-10,1 1,18 9,-18-19,9 0,0-9,0-11,0 1,0-10,-9 1,-1-21,0 11,-9 0,0-1,-10 1,0 9,0 10,0 0,0-1,-10 11,10-1,0 1,0-1,0 0,0 1,0 9,0 9,10 11,9 18,10 10,20 19,-11-9,-9-20,1-9,-1 0,9-10,30 0</inkml:trace>
  <inkml:trace contextRef="#ctx0" brushRef="#br0" timeOffset="40628.8865">15727 17359,'0'0,"0"0,0 0,0 0,0 0,0 0,0 0,0 0,0 0,0 0,-78 0,30 10,9-1,10 1,0 0,0 9,0 10,19 0,1-1,9 11,0-1,9-28,1-1,9 1,1 0,9-1,10-9,-1-9,-9-20,0 0,10-9,0-1,-10 1,10-10,-10-10,-10-9,-9 0,0 9,-10-9,-10-10,0 19,-9 1,-1 18,1 1,0 9,-1 0,11 10,-1 9,0 1,1-1,-1 0,0 10,0 10,10 9,0 20,10 9,10 19,9 29,0 0,0-19,0-19,10 18,-10-28,-10 0,10 0,-10-19,-9 0,0-10,0-9,-10 0,0-1,0-9,0 0,0-9,0-1,9-19,-9-19,0 0,10-10,0 10,9 0,-9 10,-1 9,11 0,9 0,0 10,0 10,0 9,-10 9,10 10,1 10,-1 0,-10 0,0 9,1 1,-1-1,-9-19,0 1,-10-1</inkml:trace>
  <inkml:trace contextRef="#ctx0" brushRef="#br0" timeOffset="41808.6735">16841 16706,'0'0,"0"0,0 0,0 0,0 0,0 0,0 0,0 0,0 0,29 77,0-10,-9-9,9-1,-10 11,-9-30,0 0,-1-9,1-10,-10-9,0 0,0-1,0 1,0 0,0-10,0 0,0 0,0 0,0-10,-10 0,1-38,-11 0,1-48,-10 10,9 18,1 1,9 19,1 0,-1 0,10 10,0 9,0 10,0-1,0 1,0 0,10 9,9 1,0 9,10 9,10 11,10 8,-11 11,21 19,-11 9,-9-10,-20-9,1-9,-1 9,-9-10,-1 1,1-1,-10-28,0-1,0 1,0-10,0 0,0 0,0-10,0 1,-10-10,1-29,-11-20,11 1,-1-10,0 10,10 9,0-9,10 9,0 10,-1 0,1 10,0 9,-10 10,0 0,9 9,1 0,9 10,-9 10,29 28,0 20,-1 19,1 19,-19-29,-1 10,-9-29,-1-9,1-11,-10 1,10-10,-1 1,1-1,0-19</inkml:trace>
  <inkml:trace contextRef="#ctx0" brushRef="#br0" timeOffset="42359.7608">17791 16149,'0'0,"0"0,0 0,0 0,0 0,0 0,0 0,0 0,0 0,0 0,0 0,0 77,10-20,-1 1,1 0,9 18,-9-37,0 9,-1-10,1 1,-10-10,10-10,-1 0,-9-9,0-1,0 1,0 9,0 0,0-9,0-1,0-9,0 10,0-10,0 0,0 0,10 0,0 0,9 0,1 0,-1-10,20-9,19-10,-10 1,1-1,-1 0,-9 0,-20 10</inkml:trace>
  <inkml:trace contextRef="#ctx0" brushRef="#br0" timeOffset="64264.8051">17209 15726,'0'0,"0"0,0 0,0 0,0 0,0 0,0 0,0 0,0 0,-19 87</inkml:trace>
  <inkml:trace contextRef="#ctx0" brushRef="#br0" timeOffset="68999.3084">17704 15592,'0'0,"0"0,0 0,0 0,0 0,0 0,0 0,77-10,59-48</inkml:trace>
  <inkml:trace contextRef="#ctx0" brushRef="#br0" timeOffset="92625.1094">10165 13171,'0'0,"0"0,0 0,0 0,0 0,0 0,0 0,0 0,0 0,0 0,0 0,0 0,0 0,0 0,0 0,0 0,0 0,0 0,0 0,0 0,0 0,0 0,0 0,0 0,0 0,0 0,-97 86,19-9,20-19,0 19,0-10,0 10,-10 9,20-9,-1 9,10-9,1 10,-1-10,0-1,0-8,10-11,0 11,-10-1,1-10,-1 1,10 0,-10 9,10 0,0 0,0-9,9 0,1-1,0-9,-1 0,11-9,-1-1,0-9,1 10,-1-11,0-8,1-1,-1 0,10-9,0-1,0 1,0-1,0-9,0 0,0 0,0 0,0 0,0 10,0-10,0 0,0 10,0-10,0 0,0 9,0 1,0-1,0 11,-10-1,10 10,-10 9,1 29,-1 1,0-1,1-9,-1 9,0 0,1-9,-1-1,0 11,1-20,-1 0,0 0,0-10,1 0,-1-9,0 0,1-10,-1 1,0-1,1-10,-1 1,10 0,0-10,0 0,0 0,-10 0,1 0</inkml:trace>
  <inkml:trace contextRef="#ctx0" brushRef="#br0" timeOffset="93443.2107">8537 16005,'0'0,"0"0,0 0,0 0,0 0,0 0,0 0,0 0,0 0,0 0,0 0,0 0,0 0,0 0,-39 77,10-20,0 1,10-10,9 0,0 0,1 0,9 10,0-10,9-10,1 0,0 1,-1-10,11 9,9-9,10 0,-1 0,1-10,0 0,0-9,-1-1,1 1,-10-1,10-9,-20 0,1 0,-1 0,0-9</inkml:trace>
  <inkml:trace contextRef="#ctx0" brushRef="#br0" timeOffset="94689.8193">5165 16427,'0'0,"0"0,0 0,0 0,0 0,0 0,0 0,0 0,0 0,0 0,0 0,0 0,9 68,1-11,10 20,-11-10,1-9,0 0,9-1,-9-18,-1-1,-9 1,0-11,0-8,0-11,0 1,0-1,0-9,0 0,0 0,0 0,0-9,0-1,0-9,-9-10,9-9,0-10,-10 0,10 0,0 9,0 1,0 9,0 10,0 0,0-1,10 1,-1 0,20 0,10-1,0 11,0-1,-1 1,-8 9,-1 0,0 9,0 1,0 9,-10 0,10 10,0 0,0 9,-9 1,-1-1,1 1,-1-1,0 1,-9-1,0-9,-1-10,1 0,0-9,-1-10</inkml:trace>
  <inkml:trace contextRef="#ctx0" brushRef="#br0" timeOffset="95232.4284">6211 16341,'0'0,"0"0,0 0,0 0,0 0,0 0,0 0,0 0,0 0,0 0,0 0,0 0,0 0,0 0,-58 77,19-20,10 1,10 0,9-1,10-9,0 0,10-9,0-10,9-10,-9-10,19 1,0-10,0-10,-10 1,1-10,-1-10,0 0,-9-9,0-1,0 1,-10-1,0 1,0-1,-10 11,0-1,0 10,1-1,-1 11,0-1,1 1,-1-1,0 0,1 1,-1-1,-9-9</inkml:trace>
  <inkml:trace contextRef="#ctx0" brushRef="#br0" timeOffset="95383.7041">6647 16274,'0'0,"0"0,0 0,0 0,0 0,0 0</inkml:trace>
  <inkml:trace contextRef="#ctx0" brushRef="#br0" timeOffset="96710.1103">7064 15851,'0'0,"0"0,0 0,0 0,0 0,0 0,0 0,0 0,0 0,19 96,1-19,-11-29,11 0,-1-10,1 1,-1-1,0-9,10-10,1 0,8-9,11 0,9-10,0-20,-10-8,1-11,-10-9,-1 0,1-19,-19 19,-11 0,1 0,-10 0,-10 0,-9 9,0 11,-11-1,-18 0,0 10,-1 9,1 10,-1 10,10 9,1 0,-1 10,10 9,0-9,9 10,1-11,9-8,1-1,9 0,0-9,0-10,9 0,11 0,9 0,10-10,-1-9,20-10,1-9,-11-1,-9 1,0-1,-10-9,0 0,-10 0,0 0,-9 0,-10 0,0 0,0 10,-10 9,1 0,-1 10,10 9,-10 1,10-1,0 0,-9 1,-1 9,10 0,0 9,0 11,10 18,9 20,0 19,11 19,-1 0,-10 0,10 0,0 0,0 0,0 10,-9-10,-1-20,0 1,-9-9,0-11,-1 1,1-10,0 0,-10-19,0 0,0-20,0-9,-10 0,0-19</inkml:trace>
  <inkml:trace contextRef="#ctx0" brushRef="#br0" timeOffset="96869.9697">7762 16216,'0'0,"0"0,0 0,0 0,0 0,0 0,0 0,0 0,68-86,-10 18,0 11,-19 9</inkml:trace>
  <inkml:trace contextRef="#ctx0" brushRef="#br0" timeOffset="98109.8552">7180 17004,'0'0,"0"0,0 0,0 0,0 0,0 0,0 0,0 0,0 0,29 105,-9-28,-1 0,1 0,-1-10,-9 1,-1-11,1 1,-10-10,0-10,0-9,0-10,0-9,0-1,0-9,0 0,0 0,0-9,0-1,-10-19,1-19,-1-19,0-29,-9-10,9 1,0 18,1 10,-1 10,0 0,1 9,9 1,0 18,0 20,0 0,0 9,0 1,0-1,0 0,9 10,1 0,9 20,11 8,-1 20,9 1,1 27,0 1,9 19,-9-19,0 0,-10-19,0-1,-10-9,-9-9,0-20,-10 0,0-9,0-1,0-9,0 0,0 0,-10-9,0-20,1-19,-11-29,1-19,0 0,9 9,10 20,0 0,0 19,0 0,0 19,0 10,0 0,10-1,-1 11,1-1,9 10,1 0,-1 10,0 9,11 10,-1 9,19 39,-9 0,-10 9,0 1,0-1,-10-18,1-11,-1-9,-9-9,0-20,-1 0,1-9</inkml:trace>
  <inkml:trace contextRef="#ctx0" brushRef="#br0" timeOffset="98742.039">8207 16687,'0'0,"0"0,0 0,0 0,0 0,0 0,0 0,0 0,0 0,0 0,0 0,0 0,0 0,0 0,0 0,0 0,0 0,0 0,0 0,0 0,0 0,0 0,10 77,0-10,-10-9,10-1,-1-9,1 10,-10-10,10 0,-10 0,0-10,0-9,9 0,1-10,0 0,-10-9,9 0,1-1,0 1,9-1,0 1,11 0,8-10,11-20,-10-8,-20 8</inkml:trace>
  <inkml:trace contextRef="#ctx0" brushRef="#br0" timeOffset="99661.0381">8857 17282,'0'0,"0"0,0 0,0 0,0 0,0 0,0 0,0 0,0 0,0 0,0 0,0 0,0 0,0 0,0 0,0 0,0 0,0 0,0 0,19-115,0 29,1 28,-1 0,1 1,-11 9,1 9,-10 1,0 9,0 10,0 9,0 1,0-1,-10 0,1 10,-1 0,0 10,1 0,-1 9,0 0,10 10,0 0,10-1,0-8,-1 9,11-1,-1 1,0 0,-9-10,0 0,-1 10,1-10,-10 1,0 8,-10 11,1-10,-11 9,-9 1,0-20,-19-10</inkml:trace>
</inkml:ink>
</file>

<file path=ppt/ink/ink30.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2T09:08:42.482"/>
    </inkml:context>
    <inkml:brush xml:id="br0">
      <inkml:brushProperty name="width" value="0.05292" units="cm"/>
      <inkml:brushProperty name="height" value="0.05292" units="cm"/>
      <inkml:brushProperty name="color" value="#FF0000"/>
    </inkml:brush>
  </inkml:definitions>
  <inkml:trace contextRef="#ctx0" brushRef="#br0">13837 5264,'0'0,"0"0,0 0,0 0,0 0,0 0,0 0,0 0,0 0,0 0,0 0,0 0,0 0,0 0,0 0,97 58,-19-10,19 10,-20-10,20 0,10 9,-30-8,1-1,-10-10,-1 0,-8 1,-11-10,10 9,-9-9,-1 0,-9 0,0-10,-10 0,-10-9,-9-1,-1-9,-9 0,10 0,-10 0</inkml:trace>
  <inkml:trace contextRef="#ctx0" brushRef="#br0" timeOffset="305.1801">14942 5101,'0'0,"0"0,0 0,0 0,0 0,0 0,0 0,-116 106,19-20,0 1,10-10,9-1,10 1,1-9,-1-11,19 1,1-10,9-10,10-19,0 1</inkml:trace>
  <inkml:trace contextRef="#ctx0" brushRef="#br0" timeOffset="603.519">13779 5793,'0'0,"0"0,0 0,0 0,0 0,126-58,-48 20,19-1,-30 11,1-1,10 0,-10 10,-10-1,0 1,-10 10,1-11</inkml:trace>
  <inkml:trace contextRef="#ctx0" brushRef="#br0" timeOffset="935.0497">14264 5024,'0'0,"0"0,0 0,0 0,0 0,0 0,0 0,0 0,0 0,0 0,38 116,-8-40,-11-8,-9 9,-1-20,11 10,-1 20,-9-10,-1-20,1-9,0 29,0-29,-1-9,1-1</inkml:trace>
  <inkml:trace contextRef="#ctx0" brushRef="#br0" timeOffset="1668.1176">14622 4678,'0'0,"0"0,-87 0,19 10,0 0,-9 9,-10 19,-30 1,11-1,-1 20,20-10,19 0,0 9,-9 11,-1 9,10-1,10 11,0 9,10 0,19 19,9-28,11 28,9-19,9 0,11-9,18 9,21-19,-11-10,10-10,20 1,9 0,10-10,-10-19,20-20,-11 1,-8-20,-11-9,1-10,19-9,-10-1,-10-9,-19-9,1-11,8-18,1-10,0-10,-10 1,0-40,-29 40,-9 18,-20 10,-20-28,-9 18,-9 20,-11-10,-9 10,-39-10,-39-9,-28 18,-1 40,-29 8,10 20,-29 29,-10 48,-19 38,58 29</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3-03T09:23:38.084"/>
    </inkml:context>
    <inkml:brush xml:id="br0">
      <inkml:brushProperty name="width" value="0.05292" units="cm"/>
      <inkml:brushProperty name="height" value="0.05292" units="cm"/>
      <inkml:brushProperty name="color" value="#FF0000"/>
    </inkml:brush>
    <inkml:context xml:id="ctx1">
      <inkml:inkSource xml:id="inkSrc2">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1" timeString="2021-03-03T09:24:00.582"/>
    </inkml:context>
  </inkml:definitions>
  <inkml:trace contextRef="#ctx0" brushRef="#br0">16704 8731,'0'18,"0"0,0-1,18-17,-1 0,1 0,0 0,-1 0,1 0,-1 0,1 0,0 0,-1 0,1 0,17 0,-17 0,0 0,-1 0,1 0,0 0,-1 0,1 0,-1 0,19 0,-19 0,1 0,17 0,-17 0,0 0,17 0,-18 0,1 0,0 0,-1 0,19 0,-19 0,1 0,0 0,-1 0,1 0,-1 0,1 0,0 0,17 0,-17 0,17 0,-17 0,-1 0,1-17,0 17,-1 0,18 0,1 0,-19 0,19 0,-19 0,1 0,17 0,-17 0,17 0,0 0,-17 0,17 0,-17 0,17 0,-17 0,-1 0,1 0,0 0,-1 0,1 0,17 0,-17 0,0 0,-1 0,1 0,17 0,-17 0,-1 0,1 0,0 0</inkml:trace>
  <inkml:trace contextRef="#ctx0" brushRef="#br0" timeOffset="2523.9863">18133 8643,'0'18,"0"-1,17 1,1-18,-18 18,18-18,-18 17,17-17,1 0,-18 18,18-18,-1 0,1 0,-18 18,18-18,-1 0,1 0,-1 0,1 0,0 0,-1 0,-17 17,0 1,0-1,-17-17,-1 18,0-18,1 18,-1-18,18 17,-17-17,17 18,-18-18,0 18,1-18,17 17,-18-17,18 18</inkml:trace>
  <inkml:trace contextRef="#ctx1" brushRef="#br0">13779 8483,'0'0,"0"0,0 0,0 0,0 0,0 0,0 0,0 0,0 0,0 0,0 0,0 0,0 0,0 67,0 0,10-9,0-1,-1 11,11 9,-11-20,11-9,-11 0,11 0,-1 10,-9-10,0-19,-1 0,1-10,-10 0,0 0,0-9,0-1,0 1,0 0,0-10,0 0,0 0,0 0,0 0,-10-10,1-19,-1 0,-9-9,-1-10,1 0,-1-19,1 9,0 0,-1 10,1 0,-1 0,1 0,9 0,1 0,9 0,0 0,0 10,0-1,9 10,1 1,0 8,9-8,1-1,28-10,0 11,1-1,-1 10,-9-1,0 1,0 9,9 1,-19-10,20-1,-20 11</inkml:trace>
  <inkml:trace contextRef="#ctx1" brushRef="#br0" timeOffset="244.2215">13905 8963,'0'0,"0"0,0 0,0 0,0 0,0 0,0 0,0 0,116-96,-19 9,10-28,-10 19,-20 10,11-10,-21 28</inkml:trace>
  <inkml:trace contextRef="#ctx1" brushRef="#br0" timeOffset="1163.2308">15039 7974,'0'0,"0"0,0 0,0 0,0 0,0 0,-97 86,29-28,20 18,-1 21,20-1,10 9,19-37,0 8,10 1,9-19,10 0,0-20,0-9,20 9,-1-19,10 10,-9-10,-1-19,1 0,9-9,-20-10,11-10,-10 0,-10 0,0-9,-10-1,1-9,-11 19,-9-9,-9-10,-11 0,1 19,-10 0,0 0,-10 10,0-10,-9 20,19-1,0 1,9 9,10-10,1 10,-1-10,0 10,10-9,0 9,10-10,9 1,11 9,8 0,1 0,0 9,0 10,-1 10,1 0,0 0,0 19,-1 19,-18-19,-1 0,1-9,-11-1,1 1,0-1,-1-19,-9 0,10 1,-10-11,0-9,0 0</inkml:trace>
  <inkml:trace contextRef="#ctx1" brushRef="#br0" timeOffset="1501.7069">15746 7935,'0'0,"0"0,0 0,0 0,0 0,0 0,-9 87,-1-11,10-18,0 0,0-1,0-18,0 9,0-19,0-10,0 0,0-9,0-1,0-9,-10 0,1-9</inkml:trace>
  <inkml:trace contextRef="#ctx1" brushRef="#br0" timeOffset="1737.1542">15475 8118,'0'0,"0"0,0 0,0 0,0 0,0 0,0 0,0 0,0 0,0 0,0 0,29-87,10 20,0 9,-1 10,1 0,10 0,9 0,-20 10,1-1,10 1,-11 28</inkml:trace>
  <inkml:trace contextRef="#ctx1" brushRef="#br0" timeOffset="1964.9986">15795 8675,'0'0,"0"0,0 0,0 0,0 0,106-96,-18 28,-11-8,1-1,-20 19</inkml:trace>
  <inkml:trace contextRef="#ctx1" brushRef="#br0" timeOffset="2282.8264">16415 7186,'0'0,"0"0,0 0,0 0,0 0,0 0,-29 96,0 0,9 19,11 0,-1 10,0 19,10-9,-9-20,-1 39,0-39,20-9,-10-48,0-1,-19-18</inkml:trace>
  <inkml:trace contextRef="#ctx1" brushRef="#br0" timeOffset="3285.0506">14273 9789,'0'0,"0"0,0 0,0 0,0 0,0 0,0 0,0 0,0 0,0 0,0 0,0 0,0 0,0 0,0 96,0-38,0 0,0-10,0 0,0-10,0-19,0 0,0-9,0 0,0-10,0 0,0 0,0 0,0 0,0 0,-9 0,-1-10,0 0,1-28,-1-10,-9-19,9-20,10 10,0 10,0 0,0-10,10 19,-1-9,1 10,9-1,1 10,-1 0,10 0,-9 19,18-9,11-1,9-9,-10 19,-9 10,0 0,0 9,9 20</inkml:trace>
  <inkml:trace contextRef="#ctx1" brushRef="#br0" timeOffset="3533.0593">14370 9943,'0'0,"0"0,0 0,117-77,-40 19,1 1</inkml:trace>
  <inkml:trace contextRef="#ctx1" brushRef="#br0" timeOffset="4565.9952">15330 9136,'0'0,"0"0,0 0,0 0,0 0,0 0,0 0,0 0,-97 0,39 19,-1 10,21-10,9 0,-10 10,10 10,0-1,9 10,11 19,-1-9,10-10,0 0,10 10,-1-10,11 0,-1-10,10-9,10 0,0-10,9 0,1-9,9-10,0-10,-10-9,10 0,1-20,-11 11,-19 8,-9 1,-1 0,-9 0,-10 0,0-1,-10 1,0 9,-9-9,-10 0,-10 9,-9 1,9 9,10 0,9-10,1 1,0 9,9 0,0 0,0 0,1 0,-1 0,0 0,10 0,0 0,0 0,10 9,0 10,9 1,1 18,9 1,-10-1,10 10,-10 0,11 0,-11-10,0-9,1 0,-11-10,1-9,0 0</inkml:trace>
  <inkml:trace contextRef="#ctx1" brushRef="#br0" timeOffset="5095.5535">15678 9338,'0'0,"0"0,0 0,0 0,0 0,0 0,0 0,-58 86,20-19,18 20,11-39,9 29,9-29,1 0,0-10,-1-9,11-19,-1 9,20 0,0-9,19-10,-10-10,-9 0,0-9,-1-29,-9 19,1-9,-1-10,-10 10,-9-11,-1 11,-9 0,-9-10,-11 0,11 19,-11 0,11 10,-1 9,-10 0,1 1,0 9,-1 0,1 9,0-9,-1 0</inkml:trace>
  <inkml:trace contextRef="#ctx1" brushRef="#br0" timeOffset="5583.9294">16861 8137,'0'0,"0"0,0 0,0 0,0 0,0 0,0 0,0 0,0 0,77-58,-19 10,-19 10,0 9,-20 0,1 10,-1-29</inkml:trace>
  <inkml:trace contextRef="#ctx1" brushRef="#br0" timeOffset="5814.9302">17229 8156,'0'0</inkml:trace>
  <inkml:trace contextRef="#ctx1" brushRef="#br0" timeOffset="6539.7434">16803 8646,'0'0,"0"0,0 0,77-86,1 9,18-39</inkml:trace>
  <inkml:trace contextRef="#ctx1" brushRef="#br0" timeOffset="19946.8098">1793 5610,'0'0,"0"0,0 0,0 0,0 0,0 0,0 0,0 0,0 0,0 0,0 0,0 0,0 0,0 0,0 0,0 0,0 0,0 96,0-38,0 0,0-20,0 0,0 1,0-1,0-9,0 0,0-10,0-9,0-1,0 1,0-10,0 0</inkml:trace>
  <inkml:trace contextRef="#ctx1" brushRef="#br0" timeOffset="20326.6584">1919 4880,'0'0,"0"0,0 0,0 0,0 0,0 0,87 77,-19-19,-10 19,10 19,-20 0,-9 9,-10 1,-19 9,-20-9,-9-10,-20 0,-10-9,1-11,-10 11,9-10,1 0,-10-1,9 1,10-19,1-20,-1 1,10-10</inkml:trace>
  <inkml:trace contextRef="#ctx1" brushRef="#br0" timeOffset="21434.9083">7781 4265,'0'0,"0"0,0 0,0 0,0 0,0 0,0 0,0 0,0 106,0-29,0 9,0-9,0 0,0 19,0-19,0 0,0 9,0 10,0-19,0 10,0-1,0-9,0-19,0 9,0 0,0-9,0-1,0 1,0 0,0-10,0-19,0-10,0-10,0 1,0-10,0 0,0 0,0-10,-10-18,-38-136</inkml:trace>
  <inkml:trace contextRef="#ctx1" brushRef="#br0" timeOffset="21835.1816">7423 4208,'0'0,"0"0,67-39,1 10,-10 1,1 8,-11 11,0-1,1 10,28 10,-9 9,-10 10,0 0,-19 0,-10 9,0 0,0 10,-9 0,-10-9,-10-1,-10 10,0 0,-19 0,-10-9,-9 9,-1-10,1 1,0-1,-1 1,1-1,-1-9,1-10,-1 0,20-19</inkml:trace>
  <inkml:trace contextRef="#ctx1" brushRef="#br0" timeOffset="22355.9324">9438 4477,'0'0,"0"0,0 0,0 0,0 0,-106 0,-11 9,30 1,0 19,0 0,-1 9,-18 10,28 0,20 0,0 0,0 19,9-9,11 9,9 0,9-9,10 0,20-10,0-10,19 1,10-11,29 11,28-20,11-19,-10 0,29-19,0 0,-29-10,-29 10,-10-1,-10 1,10 0</inkml:trace>
  <inkml:trace contextRef="#ctx1" brushRef="#br0" timeOffset="23042.1978">5824 5120,'0'0,"0"0,0 0,0 0,0 0,0 0,0 0,0 0,0 0,0 0,0 0,68 20,9-11,1-9,-1 0,1-9,48-11,-10 1,-39 0,20 0,-19 9,9-9,0 0,-9-1,-20 11,0-1,0 1,-9-1,-1 0,1 1,-11-10,1-1,-10-8</inkml:trace>
  <inkml:trace contextRef="#ctx1" brushRef="#br0" timeOffset="23552.2055">6376 4717,'0'0,"0"0,0 0,0 0,0 0,0 0,-107 58,40-10,-1-10,10 0,0 1,9-1,1 1,9-1,0 1,10-1,0 0,10-9,9 0,10 0,10 9,9 1,10-1,19 1,11 9,18 0,10-10,-9 0,28-9,1 0,-20-10,-9-9,-10-10,-10 0,0-10,-10-9</inkml:trace>
  <inkml:trace contextRef="#ctx1" brushRef="#br0" timeOffset="25101.5517">2810 5053,'0'0,"0"0,0 0,0 0,0 0,0 0,0 0,0 0,0 0,0 0,0 0,0 0,0 0,0 0,0 0,19 67,-9-9,0 19,0 19,-1-19,-9 0,10-10,0 0,-10 0,0 10,0-10,0 10,0-19,-10-10,10 0,0-10,0-9,0-10,0-9,0 0,0-1,0 1,0-10,0 0,0 0,0-10,-10 1,1-20,-1-19,0-29,10-9,0-11,-10-8,1 9,-1 0,0 9,1 1,9 9,0 10,0-1,9 1,1 9,9 10,1 0,-10 20,-1-1,1 10,9-1,1 11,-1 9,10 9,0 20,0 19,10 10,10 38,-1 19,-9 0,-10-18,0-1,-10 0,1-19,-1-10,-9-10,-1-9,1-9,-10-20,0 0,0-9,0 0,0-10,0 0,0 0,-10-10,1-9,-1-39,0-28,1-30,9-9,0 1,9-1,1 19,9 0,1 20,-1 19,1 9,-1 0,0 20,-9 9,9 0,1 0,9 10,10 0,-1 19,11 10,-10 9,-10 10,0 9,0 20,0 28,-10 1,1 9,-11 0,1 9,0-18,-1-1,1-18,0-11,-1-9,1-9,0-1,-10-19,0 1,9-11,-9 1,10-10,0 0,0-10,9-19</inkml:trace>
  <inkml:trace contextRef="#ctx1" brushRef="#br0" timeOffset="25814.2819">4806 4409,'0'0,"0"0,0 0,0 0,0 0,0 0,0 0,0 0,-97 29,30 0,-11-10,0 1,11-1,18 0,1 0,-1-9,11-1,-1 1,10 9,0 0,9-9,-9 9,10 10,-1 0,1 9,0 1,9-1,0 1,1 9,9-10,0 0,0 10,9 10,1-10,0 0,-10 10,9-1,1 1,0-10,-10 0,9-9,1 9,0-10,0 10,-1 0,1 0,9 10,1-10,-11 0,1-10,9 1,-9-10,0-1,-1-8,1-11,10 10,-1-9,20 9,-10-9,10-10,-1-10,11-9,9-19,0-10,-10-10</inkml:trace>
  <inkml:trace contextRef="#ctx1" brushRef="#br0" timeOffset="26363.5985">5019 4880,'0'0,"0"0,0 0,0 0,0 0,0 0,-87 29,29 0,10 0,-1 9,1 10,-1 29,11 0,8 0,11 9,9-19,1-9,9 0,0-10,9 0,1-10,0-19,-1 1,1-11,0 1,0-10,19 0,9-10,1-19,10 1,-20-11,0 1,9-20,-8-9,-1-10,-10-10,-9 20,-10 10,-10-1,0 20,1-1,-11 10,1 10,-1 0,1 0,-10 9,10 0,-1 1,1-1,9 10,0 0,10 0</inkml:trace>
  <inkml:trace contextRef="#ctx1" brushRef="#br0" timeOffset="27050.394">5155 4515,'0'0,"0"0,0 0,0 0,0 0,0 0,0 0,0 0,0 0,0 0,78-19,-20 0,-19-1,-1 1,-18 10,-1-1,-9 0,-1 1,1-1,0 1,-10 9,0 0,9 0,1 0,0 9,0 1,-1 9,11 10,-11 9,1 1,0-1,-1 1,1-1,0 0,-1 10,1 1,-10-1,10 0,0-10,-10 0,0 10,0-9,9 9,-9 0,0 0,0 0,0 0,0 0,0 0,0 0,0-9,0-1,0-9,0 0,0-1,0-8,0-1,0-9,0-1,0 1,-9-1,-11 11,-38 8,-58 40</inkml:trace>
  <inkml:trace contextRef="#ctx1" brushRef="#br0" timeOffset="32049.3264">1938 7676,'0'0,"0"0,0 0,0 0,0 0,0 0,0 0,0 0,0 0,0 0,0 0,0 0,0 0,0 0,0 0,0 0,0 0,0 0,0 0,0 0,0 0,0 0,0 0,0 0,0 0,78-58,-30 29,-9 20,-20 9,-9 9,-10 30,-29 18,-20 20,-9 10,-10 9,0 0,-9-10,-1-9,20-19,0 9,10-9,9-10,10-10,0 0,9 1,11-20,-1 0,10-9,0 0,10-1,19 1,29-1,39-9,0-9,-29-1,19-9,19-10,11-9,-11 9,-28 0,-1-9,-9-1,10-18,-11-20,-18 29</inkml:trace>
  <inkml:trace contextRef="#ctx1" brushRef="#br0" timeOffset="32352.0313">2500 7243,'0'0,"0"0,0 0,0 0,0 0,0 0,48 77,1-9,-1 8,1-8,-1 8,-9 1,-10 19,-19 10,-20 9,-29 1,-28 18,-11 20,-9 9,-10-9,-29 76</inkml:trace>
  <inkml:trace contextRef="#ctx1" brushRef="#br0" timeOffset="48515.417">3517 7330,'0'0,"0"0,0 0,0 0,0 0,0 0,0 0,0 0,0 0,0 0,0 0,0 0,20 115,-10-28,-1-20,1 0,0-9,-1-1,1 1,0-10,9 0,0 0,1-9,-10-11,-1 1,1-10,-10 1,0-1,0-10,0 1,0 0,0-1,0-9,0 0,0 0,0 0,0 0,-10 0,1-9,-1-1,0-9,-9-10,-1-19,1-10,0-9,-1-10,1 0,9-9,0 9,1 10,9 9,0 1,0 18,0 10,0 0,0 10,0 0,9 9,11 1,-1-1,20 10,9 0,1 19,9 20,-10-1,-9 10,19 39,-9-10,-10-10,-1 10,-9-20,1 1,-11-20,-9 1,-1-20,1 0,-10 1,0-11,0 1,0-10,0 0,0 0,-10 0,1-10,-1-9,0-29,10-39,10-18,0-1,-1 20,1 9,0 19,-1 10,1 10,0 9,-1 0,1 10,9 0,11-1,8 11,11 9,-1 19,-9 0,0 10,-10 19,10 10,-10 19,-10-20,0 20,-9-19,0-10,-1-10,1 1,0-1,-10-9,10-10,-1-9,1-1</inkml:trace>
  <inkml:trace contextRef="#ctx1" brushRef="#br0" timeOffset="49199.0557">5533 6667,'0'0,"0"0,0 0,0 0,0 0,0 0,0 0,-87 10,19-1,10 1,9 9,1-9,-1 9,11-10,9 1,0 0,0 9,-1 0,11-9,-10 9,10 0,-10 10,9 0,1 0,-1 9,1 0,9 10,1 1,-1 8,10 10,0-9,0 9,10-9,-1 9,1-9,0-1,-1-8,1 8,0-9,-1 10,-9-10,10-10,0 1,0-1,-1-9,1-10,0 10,-1-10,1 0,9 1,1-1,19 0,-1-9,11-10,28-10,20-19,-19-9,-1-10</inkml:trace>
  <inkml:trace contextRef="#ctx1" brushRef="#br0" timeOffset="49633.25">5756 7234,'0'0,"0"0,0 0,0 0,0 0,0 0,0 0,0 0,0 0,0 0,0 0,0 0,0 0,-10 96,10-38,0-1,0 1,0-10,0 0,0-10,0 1,0-1,0-9,0 0,0-10,0 0,10 0,-10-9,10 0,-10-1,0-9,9 0,1 0,9-19</inkml:trace>
  <inkml:trace contextRef="#ctx1" brushRef="#br0" timeOffset="50432.6796">5678 6782,'0'0,"0"0,0 0,0 0,0 0,0 0,0 0,0 0,0 0,78-9,9-11,-9 1,-11 0,-8 0,-11 0,-9 9,0-9,-10 9,-10 1,0-1,1 0,-11 1,1-1,0 10,0 0,-1 0,1 0,0 0,-1 0,1 0,0 10,-1-1,11 11,-1 8,0 1,-9 10,10-1,-11 1,11-1,-1 0,-9 1,9-1,0 10,1 0,-1 0,1 10,-1-10,0 10,1-10,-1 0,1 0,-11 9,11-9,-11-9,1-1,0-9,-10 0,0-10,0 0,0 10,0-10,0 1,0-1,-10 10,0-10,1 0,-11 0,1 0,-1 10,-9 0,-9 0,-11 0,1-10,9 0,0-9,0-1,10 1</inkml:trace>
  <inkml:trace contextRef="#ctx1" brushRef="#br0" timeOffset="50836.9973">7355 6926,'0'0,"0"0,0 0,0 0,0 0,0 0,0 0,0 0,0 0</inkml:trace>
  <inkml:trace contextRef="#ctx1" brushRef="#br0" timeOffset="50977.7652">7297 7243,'0'0,"0"0,0 0,0 0,0 0,0 0</inkml:trace>
  <inkml:trace contextRef="#ctx1" brushRef="#br0" timeOffset="52218.466">8033 6119,'0'0,"0"0,0 0,0 0,0 0,0 0,0 0,0 0,0 0</inkml:trace>
  <inkml:trace contextRef="#ctx1" brushRef="#br0" timeOffset="62652.9574">7926 6331,'0'0,"0"0,0 0,0 0,0 0,0 0,0 0,0 0,0 0,0 0,10 96,-10-10,10-9,-10 0,10 0,-1 0,-9 0,0-20,0-9,0 0,0-19,0 0,0-10,0-9,0-1,0 1,0 0,0-10,0 0,0 0,0 0,0 0,0-10,0 0,0-18,0-21,10 1,19-19,10 0,9 0,1-1,-1 11,10-10,10 9,-10 10,0 9,-9 11,-10 8,-1 20,-18 0,-1 0,-9 10,-1 0,1 9,-10 19,-10 1,-19 9,0 0,-9 0,-1 0,0-10,-9 1,-1-1,1 1,-10-11,-1 1,11-10,9-9,10 0,10-10,-1 0,1 0</inkml:trace>
  <inkml:trace contextRef="#ctx1" brushRef="#br0" timeOffset="63099.3735">8740 6475,'0'0,"0"0,0 0,0 0,0 0,0 0,0 0,0 0,0 0,68 96,-10-10,-9 10,-20-9,-10-10,10-20,-9-9,-11-9,-9-20,0 0,0-9,0 0,0-1,-9-9,-1 0,0-9,1-1,-1-19,0-9,1-20,9 0,9-9,1 10,9-11,10 20,10-9,0-1,9 10,1 0,-1 0,20-10</inkml:trace>
  <inkml:trace contextRef="#ctx1" brushRef="#br0" timeOffset="65055.1086">10155 6129,'0'0,"0"0,0 0,0 0,0 0,0 0,0 0,0 0,-87 29,29 0,9 0,1-1,-1 20,1 0,0 10,9-10,0 10,10-1,10-9,9 0,10-9,10-1,9-19,0 1,10-11,0-9,10 0,0-9,0-20,0 0,-1-9,1-1,-10-18,0-1,-9 10,-1 0,-9 9,-1 1,-9 19,0 0,0 9,0 0,0 1,0-1,0 1,0 9,0 9,0 10,10 10,0 19,-1 0,11-9,-1-1,1-9,-1-10,0 0,10 1,10-11,-10-9,0 0,0-19,-9 0,-1-10,-9 10,-1-10,1 0,0 0,-10-9,0 9,0 0,0 0,0 10,0 0,0 9,0 1,0-1,0 1,0-1,0 10,0 0,0 10,0 9,10 19,-1 10,11 0,-1 0,0-9,1-1,-11-9,1-10,0 0,0-9,-1 0,-9-10,10 0,0 0,-1 0,1-10,0-9,9-10,10-38,0-20,0 10,-9 20,-1-1,0 10,1 10,-1 9,1 0,-11 10,11 0,-1 9,0 10,10 0,-9 10,-1 9,1 0,-1 10,0 9,1 1,-1 9,-9-10,-1-9,1-10,0-9,0-1,-1-9,20-9,0-10,10-10,-10-10,0-9,0 0,-9 10,-1-1,-9 11,-10 8,0 1,0 10,0-1,0 0,0 10,0 0,0 20,0 28,0 19,0 0,-10-9,10-10,0-10,0-19,10 1,-1-11,1 1,10-1,18-18,1-10,10-29,9-10,0-9,0-1,10-37,-20-1,-19-19,-9 10,-1 9,-9 1,-10 37,-10 11,0 18,1 10,9 10,0 10,-10-1,10 0,0 1,0 9,-10 19,10 19,-9 20,-1 19,0 19,10 58,0-39,0-19,0-10,10-9,0-19,-1 0,1-1,0-18,-10-10,0-20,0 1,0-10,9 0,1-10,0-9,9-20,10-9,10-9,-10 9,0 0,-10 19,1 10,-1-1,1 11,-1-1,10 20,0-1,-9 11,-1 9,0 9,1-9,-11 19,1 0,0 0,-1-19,1-10,0 0,-1 0,1-9,-10-10</inkml:trace>
  <inkml:trace contextRef="#ctx1" brushRef="#br0" timeOffset="65681.4547">13295 5332,'0'0,"0"0,0 0,0 0,0 0,0 115,0 0,0-19,0 0,0-19,0-10,0-18,0-1,0-29,0-10,0 1,0 0,0-10,0-10,9-19,11-38,-1-39,1-47,-20 66,-10-76,0 47,-19 11,10 38,9 28,0 10,10 10,-9 9,9 1,-10-1,10 1,0 9,0 0,10 9</inkml:trace>
  <inkml:trace contextRef="#ctx1" brushRef="#br0" timeOffset="67066.3877">13789 5322,'0'0,"0"0,0 0,0 0,0 0,0 0,0 0,0 0,0 87,0-20,0-10,0-9,0 10,0-19,0-1,0 0,0-9,0-10,0-9,0 0,0-1,0-9,0 10,0-10,0 0,0 0,0 0,0-10,0-19,0-9,0-10,0-10,0 10,10 0,-10 0,9 0,1 19,0 1,-1 8,1 11,0-10,9 9,20-9,0 9,-10 10,0 0,-10 0,1 10,-1-1,0 11,1-1,-1 10,0-1,1 11,-10 9,-1-10,1 10,0 0,-1 0,-9-9,0-1,0 1,0-11,0 11,0-10,0-10,0-9,0-1,0-9,0 10,0-10,0 0,0 0,0 0,0-10,0 1,0-11,10-9,0-19,-1-9,11-10,-1-1,0-9,1 10,-1 0,1 0,-1 19,10-10,0 20,0 9,0 0,-9 10,9 0,-10 9,10 10,-9 0,-1 10,0 9,1 0,-1 10,10 9,-9-9,-1 9,-9 1,-1-1,1 1,-10-10,0-1,0-8,0 8,-10-8,1-11,-1 1,0-1,1 1,-1 0,0-1,0 1,1-10,-1 0,-9 0</inkml:trace>
  <inkml:trace contextRef="#ctx1" brushRef="#br0" timeOffset="67620.719">14816 4611,'0'0,"0"0,0 0,0 0,0 115,0-18,0-30,0 10,0 19,0-19,0-20,0 10,0 10,0-19,0-20,0 1,0-1,0 1,0-11,0-8,10-11,-10 1,9 0,1-1,-10-9,10 10,0-10,9 0,20 0,-1-10,11-19,-10 0,-1-9,-9 0,-9-10,-10 0,-10 0,-10-1,10 21,0 8,0 11,0-1,0 1,0-1,0 0,19 1,39-10,39-29,58-10,-38 10,18-10,-38 20,-58 19</inkml:trace>
  <inkml:trace contextRef="#ctx1" brushRef="#br0" timeOffset="70101.9719">3450 10433,'0'0,"0"0,0 0,0 0,0 0,0 0,0 0,0 0,77-67,10-1,10-18,-19 9,-10 0,9-29,-9 1,0-1,0 0,9-9,-9 10,-10 18,-19 20,-10 9,-19 20,-1 19,-9-1,0 11,-9-1,-20 20,-10 9,-19 29,0 10,-1 18,11 1,9 0,20-19,9 19,10-20,10-9,9 0,1-9,9-1,0-9,19 9,10-9,-9-10,-10-9,-20 0,0-1,-9 1,0-10,-1 10,-9-1,0 10,-9 1,-11 8,-9 11,0-10,-10-1,10-8,0 8,0-8,10-1,-1-9,11-10</inkml:trace>
  <inkml:trace contextRef="#ctx1" brushRef="#br0" timeOffset="70548.4847">4680 9453,'0'0,"0"0,0 0,0 0,-19 106,0-1,19-18,0-10,9-20,1 1,0-20,9-9,10-10,19 1,1-20,-1-10,-9-19,0 0,-10 0,0-19,0 0,-9 0,-1 0,-9 0,-10 20,0-1,0 9,-10 1,0 10,-9-1,-10 0,0 10,0 0,0 0,9 0,10 0,1-9,9-1</inkml:trace>
  <inkml:trace contextRef="#ctx1" brushRef="#br0" timeOffset="70906.5321">6424 8367,'0'0,"0"0,0 0,0 0,0 0,0 0,0 0,0 68,0 18,0 20,-9-1,-1 11,0-11,1 1,-1-10,0-19,1-19,-1-10,0-10,10-19,0-9,0-10,0 0</inkml:trace>
  <inkml:trace contextRef="#ctx1" brushRef="#br0" timeOffset="71732.9622">5717 9203,'0'0,"0"0,0 0,0 0,0 0,0 0,0 0,0 0,107-9,-1-20,-18-10,8-28,11-10,19-9,-29 9,-10-10,-9 11,-30 18,1-9,-11 19,-9 0,-9 9,-11 10,1 1,-10 8,0 1,0 10,0-1,0 0,0 1,0-1,0 10,-10 0,1 0,-1 19,0 20,1 9,-1 19,0 19,-9 11,9-11,1-9,-1 19,0-19,0 0,1-20,9 1,0-10,0-10,0-18,0-1,0-10,0 1,0 0,0-10,0 0,0-10,9-19,1-19,10-19,9-10,9-9,-9 18,10 11,0 9,0 9,-1 1,11-1,-20 20,0 10,-10 9,-9 0,0 9,9 20,1 9,-11 10,1 10,-10 9,0-9,0 0,0-1,0-18,10-1,9-9,0-19,1-1</inkml:trace>
  <inkml:trace contextRef="#ctx1" brushRef="#br0" timeOffset="72682.4115">7936 8598,'0'0,"0"0,0 0,0 0,0 0,0 0,0 0,-116 29,29 0,-1 9,21 10,8 0,-8 19,8-9,21 0,-1 9,10-19,19-10,1 1,9-20,9 0,1-9,9-1,20-9,9-9,11-20,-1-9,0-10,-10-1,1-8,-10-1,9 1,-19-1,0 10,-9 9,-11 20,1 0,-10 9,0 1,0-1,10 1,-10 9,0 0,9 19,1 10,0 9,-1 0,1 1,0-10,9 0,10-1,10-8,0-11,-1-9,-8 0,-1-9,-10-11,0 1,1-10,9-28,0-1,0-19,-10-9,1-10,-1-20,-9 11,-1-1,-9 0,0 30,0 18,-9 10,-1 19,10 10,0 9,0 1,0-1,-10 0,1 10,-1 10,0 28,10 20,-9 38,9 19,-10-19,10 20,0-11,0 11,0-20,10-10,-1-9,1 0,0-19,9-10,0 0,1-10,-1-9,1-10,-1 0,20-9,9-10,1-10,-1-9,1-19,-11-1,11-18,-10-1</inkml:trace>
  <inkml:trace contextRef="#ctx1" brushRef="#br0" timeOffset="72883.8021">8488 8560,'0'0,"0"0,0 0,0 0,88-29,-30 0,10 10,-10-10,10 0,19 0,0 0,-48-9</inkml:trace>
  <inkml:trace contextRef="#ctx1" brushRef="#br0" timeOffset="73892.1299">4806 10846,'0'0,"0"0,0 0,0 0,0 0,0 0,0 0,0 0,0 0,0 0,0 0,0 0,-39 77,20-20,0 1,9-20,0 1,10 9,0-10,0 1,0-10,-9-10,9-10,-10 1,0-10</inkml:trace>
  <inkml:trace contextRef="#ctx1" brushRef="#br0" timeOffset="74219.0353">3837 11403,'0'0,"0"0,0 0,0 0,0 0,0 0,0 0,0 0,117-106,-21 20,30 0,-9-1,-11 10,-9 0,10 0,9 1,-19 8,-10 11,-29 9,0 9,-9 1,-10 9,-20 10,-19 9</inkml:trace>
  <inkml:trace contextRef="#ctx1" brushRef="#br0" timeOffset="74469.6754">4167 12076,'0'0,"0"0,0 0,0 0,0 0,0 0,0 0,68-68,9-9,1-9,9 0,-10-1,30-9,9-19,-19 19,10-10,-10-9,-1 19</inkml:trace>
  <inkml:trace contextRef="#ctx1" brushRef="#br0" timeOffset="74770.8721">5669 9962,'0'0,"0"0,0 0,0 0,0 0,-39 77,10 9,0 10,0 10,0 9,0 10,-1 10,-8-20,-11 29,11-29,18 1,-9-1,10-38,9-19,0-20,10-9,0-20,10-9,0-9</inkml:trace>
  <inkml:trace contextRef="#ctx1" brushRef="#br0" timeOffset="75235.0706">5814 10577,'0'0,"0"0,0 0,0 0,-39 125,10-20,0-8,10-1,9-10,0-19,10-9,10-10,0-10,-1-18,1-11,9 1,11-10,8 0,11-19,-1-20,-9-9,9-9,-9-20,0-10,-10 20,-10 9,-9 10,0 0,-10 10,0 9,0 0,-10 10,0 0,1 0,-20-1,0 11,-20-1,10 10,10 10,0-1,20-9,-1 20</inkml:trace>
  <inkml:trace contextRef="#ctx1" brushRef="#br0" timeOffset="75635.1715">6822 9895,'0'0,"0"0,0 0,0 0,0 0,0 0,0 125,0-10,0 0,0 1,0-11,0 1,0 0,0-10,0-10,0 1,0-11,0 1,9-19,1 0,0-10,0-10,-1 0,1-18,0-1,-10-10,9 1,1-10,0-19,-1-29</inkml:trace>
  <inkml:trace contextRef="#ctx1" brushRef="#br0" timeOffset="75965.3119">6831 9751,'0'0,"0"0,0 0,0 0,0 0,97 29,-29 9,-19-9,-11 9,1 10,0 10,-10 9,-19 10,-10 0,0-10,-10-9,-9-10,-10 0,-1-10,1 1,0-10,10-10,0-10,-1 1,11-10,-1 0</inkml:trace>
  <inkml:trace contextRef="#ctx1" brushRef="#br0" timeOffset="76435.0609">7229 9741,'0'0,"0"0,0 0,0 0,0 0,0 0,0 0,0 0,0 0,68 58,-20-10,0 19,-9 0,-10-9,-9 0,-11-10,-9 0,-9 0,-11-10,11-9,-1-10,0 0,1-9,-1 0,10-10,0 0,0-10,0 0,0-18,0-11,10-9,9 0,0-10,10 10,0 0,1 10,8-1,-9 11,0-1,10 0,0 0,0 0,-10 1</inkml:trace>
  <inkml:trace contextRef="#ctx1" brushRef="#br0" timeOffset="76869.157">8081 9616,'0'0,"0"0,0 0,0 0,-58 106,20-20,-1 10,19-9,1-10,9 0,10-20,0-9,0-19,10-10,0-9,9 0,10-10,10-10,9-9,-9-10,0-10,-10 1,0-10,-10 10,1-10,-10 9,-10 10,0 0,-10-9,0 9,0 10,-9 0,-20 0,1-1,-1 1,10 10,0-1,0 10,9 0,1 0,9 0,0 0</inkml:trace>
  <inkml:trace contextRef="#ctx1" brushRef="#br0" timeOffset="77573.0748">8866 9424,'0'0,"0"0,0 0,0 0,0 0,0 0,0 0,-97 67,30-19,18 0,10-9,1-1,9-9,9-10,11-9,-1 0,0-1,10-9,10 0,9 0,20 0,9-19,-9-10,0 0,0 0,-10-9,-10 9,-9 10,0 0,-1 0,1-1,-10 11,0-1,0 1,0-1,0 0,0 10,0 0,10 20,-1 18,1 10,9 29,-9 9,9-9,1 19,-1 0,1 20,-1-20,-9-19,-1 19,-9-10,-9 1,-1-20,-9 10,-1-29,1 9,-1-18,1-20,9 0,1-9,-1-1,0 1,1-10,9-10,0-38,19-57,10-30,10-38,-10 10,0 28,19 11,1-1</inkml:trace>
  <inkml:trace contextRef="#ctx1" brushRef="#br0" timeOffset="78884.0152">9835 9165,'0'0,"0"0,0 0,0 0,0 0,0 0,0 0,0 0,0 0,0 0,20 86,-11-19,1 1,0-11,0-9,-1-9,-9-20,0-9,0-1,0 1,10-10,0 0,9-19,10-10,10-19,19-19,19-10,-9 9,-19 1,-10 19,-1 10,1-1,-20 20,1 0,-1 9,1 10,-11 0,1 10,0 9,-1 29,-9 10,-9-1,-11 1,1 0,-1-10,11 0,-11-10,1-19,0 1,-1-20</inkml:trace>
  <inkml:trace contextRef="#ctx1" brushRef="#br0" timeOffset="79021.6969">9535 8780,'0'0,"0"0,0 0,0 0,0 0,0 0</inkml:trace>
  <inkml:trace contextRef="#ctx1" brushRef="#br0" timeOffset="80155.1867">5455 12614,'0'0,"0"0,0 0,0 0,0 0,0 0,0 0,0 0,0 0,0 0,0 0,0 0,0 0,88 38,-30-28,0-10,-10-20,11-8,-1-11,-20 1,1-10,0 0,0-10,-10 0,-10 10,-9 0,-10 0,-10 0,1 19,-11 1,-9 8,-10 1,-9 10,-1 9,-9 19,0 0,10 10,-1 9,-9 10,0 10,9 9,20 10,10 9,9-9,20 19,9-28,10-11,1-9,-1 0,9-9,11-1,9-9,39 0,-10-20,-9-9,-1-9,-9-10,-10-20,10-9,0-19,0-39</inkml:trace>
  <inkml:trace contextRef="#ctx1" brushRef="#br0" timeOffset="80702.8615">6260 11778,'0'0,"0"0,0 0,0 0,0 0,0 0,0 0,0 0,0 0,19 77,1-20,9-18,9-1,11 10,-10-9,9 9,0-10,1 0,9-9,0 0,10-10,10 1,-1-11,-19-9,-9-9,-11-1,-18-9,-1-10,1-19,-11 0,-9 9,-9 1,-11-10,-9 0,0 19,0 0,-10 0,0 1,1 8,-1 11,0 9,10 0,0 9,0 11,-10 28,-9 29,-1 19,1 19,9-19,10 0,10-19,-1-10,1-19,9-9,10-20,10-10,0-9,-1-9</inkml:trace>
  <inkml:trace contextRef="#ctx1" brushRef="#br0" timeOffset="82733.2217">7432 11912,'0'0,"0"0,0 0,0 0,0 0,0 0,0 0,0 0,0 0,0 0,78-38,-30-1,-19 1,0-10,0-10,-9 10,-10-9,-10 9,0 19,0 0,-10 10,0 9,-9 1,-20 9,-9 9,9 10,0 10,0 19,0 10,10 19,10 0,9-1,10-8,0-20,10 0,0-10,9 1,20-1,19-19,0 0,0-19,0-9,1-20,8-19,1 0,-10-10,1 1,-1-11,-10 1,-19 10,-9-1,-1 10,-9 19,-10 10,0 0,0 9,0 0,0 1,-10-1,0 10,-9 10,-10 19,0 19,9 28,20 11,0-10,0-10,10-19,0-9,-1-20,11 0,-1 0,10-9,0-10,0-10,0-9,10-10,-10-9,0-10,0-10,-9 10,-1 0,-9 0,-10 9,0 20,0 0,0 0,0 0,0 9,0 0,0 1,0-1,0 1,0 9,0 0,0 9,0 20,10 9,9 10,0-9,10 9,0-10,10-9,19-10,-19-19,10-9,-1-20,0-9,1-10,-1-10,1-19,-10-9,-10-20,-10 0,-9 1,-10-11,0 30,-10 9,-9 19,9 10,-9 10,9 19,0-1,1 11,-1-1,0 1,-9 9,-1 9,1 20,0 29,9 19,10 19,0-10,10 1,9-1,10 0,0-28,0-10,0-9,39-1,0-9,-10-10,0-9,0-20,1-9,8-10,-9-9,-9-1,-10 1,9-20,-9-28,-20 18,-9 20,-10 10,0 9,0 10,0 0,-10 9,1 0,-1 10,0 0,-9 10,-1 19,-9 19,10 10,19-1,10 1,-1-10,11-10,9-9,10 0,9 0,10-10,20-9,-1-20,-9-19,10 0,-11-19,-8 0,-21 10,-9-1,-9 11,-1-1,-9 10,-10-1,0 11,0-1,-10 0,0 1,1-1,-11 10,-9 0,10 10,-10 9,0 10,9 9,11 10,-1 0,0-19,10-10,0 1,10-11,0 1,9-1,0-9,20-9,0-10,0-10,-10-19,10-19,-10-10,-10-48,-9 38,-10-18,0 18,-10 20,-9 9,-10 10,9 19,1 1,-1 8,1 1,0 10,-10-1,0 10,9 10,-9 28,0 20,10 38,19 9,9 1,11-10,9 0,10-19,-10-29,0 0,-10-9,0-1,-9-19,10 10,-11-19,1-1</inkml:trace>
  <inkml:trace contextRef="#ctx1" brushRef="#br0" timeOffset="82922.8915">9021 11173,'0'0,"0"0,0 0,117-58,-11-19</inkml:trace>
  <inkml:trace contextRef="#ctx0" brushRef="#br0" timeOffset="115141.9465">2452 12647</inkml:trace>
  <inkml:trace contextRef="#ctx0" brushRef="#br0" timeOffset="124418.6446">17498 7444,'0'17,"0"19,17-1,1-18,0 19,-18-1,17 0,1 18,-18-18,0-17,18 17,-18 1,17-19,-17 1,0 17,18-35,-18 35,0-17,18-18,-18 18,0-1,0 1,0-53</inkml:trace>
  <inkml:trace contextRef="#ctx0" brushRef="#br0" timeOffset="159567.8553">19438 9313,'18'-17,"17"17,-17-18,-1-17,36 17,0-17,-18 17,36-35,-18 18,-18-18,53 0,18-17,-18 17,53-18,-17 1,-18-19,0 36,35-35,-18 0,-52 35,70-35,-35 17,17-17,-17 0,35-18,-35 36,-36 34,1 1,-18 0,0 17,17-17,1-18,-18 35,35-35,-17 18,34 0,19 0,-54 17,1-17,-18-1,-18 19,36-19,70-34,-35-36,123-70,-123 123,-18 0,0-18,0 18,18-17,-18 17,54-18,-72 36,36 0,-18-36,53 18,-70 36,-36-19,0 19,1-1,-36 1,17 17,-17-53,18 17,0 36,17 0,35-35,89-71,18 18,-89 35,0 18,-53 0,18-1,0 19,18-19,-18 19,-1-1,1-17,18 17,-18 1,0 17,-18-18,18 0,-18 1,1 17,-1-18,0 0,18 1,-18-1,18 0,0 1,-35 17,35 0,-36-18,1 18,17-18,-17 18,-1-17,19-1,17 18,-18 0,18-17,-35 17,34-18,1 18,-17-18,-19 18,1-17,0 17,-1 0,1-18,-1 18,1 0,0 0,17 0,0 0,1 0,-1 0,-18 0,36 0,-35 0,0 0,17 0,-17 0,17 0,-17 0,34 0,-16 0,-19 0,19 0,-1 0,0 0,-17 0,-1 0,19 0,-19 0,19 0,-19 0,1 0,0 0,-1 0,1 0,17 0,-17 0,-1 0,19 0,-19 0,1 0</inkml:trace>
  <inkml:trace contextRef="#ctx0" brushRef="#br0" timeOffset="161319.96">27552 5045,'0'17,"0"1,18-18,-18 18,17-18,18 17,-17 1,0-18,17 18,-17-18,-1 17,19 1,-19-18,19 17,-1 1,0 0,-17-18,-1 0,-17 17,18-17,0 0,-18 18,0 0,-18-1,18 1,-18-18,1 18,-1 17,0-18,-17 19,-18 34,-35 19,35-37,35-16,-34 34,34-52,0-18,18 18,0-1,-17-17,-1 18,18-1</inkml:trace>
  <inkml:trace contextRef="#ctx0" brushRef="#br0" timeOffset="168918.5318">33073 6597,'18'0,"-1"0,1 0,-1 18,1-18,17 17,-35 1,36-18,-19 0,1 17,0 1,-1-18,18 18,-17-1,0-17,-1 36,1-36,0 0,-1 17,1 19,-18-19,35-17,-35 18,0 0,18-1,0-17,-18 18,17-1,1-17,-18 18,17 0,1-1,0 1,-18 0,0-1,17 1,1 17,0-17,-18-1,0 1,0 17,17 1,1-19,-18 19,18-19,-18 1,0 17,17-17,-17-1,0 1,18-18,-18 18,0-1,0 1,0 0,0-1,0 19,0-19,0 1,17 52,-17-34,18-1,-18 35,18-34,-18 17,0 0,17-36,-17 36,0-18,0 36,0-53,18 52,-18-35,0 1,0-1,0 18,0-18,0 36,0-36,0-17,0-1,0 1,0 17,0 0,0 1,0-1,0-17,0 17,0 18,0 17,0 19,0-36,0 35,0 70,0-122,0 52,0 71,0-106,0 17,0-35,0-17,0 0,0-1,0 1,0 17,0 1,0 16,0-16,0 34,0 19,0-19,0 36,0-18,0-17,0-1,0-17,0 0,0-18,0-17,0 0,0-1,0 1,0 17,0-17,0 17,-18-17,18 17,0 0,0 1,0-19,0 1,0-1,0 1,0 17,0-17,-17 0,17-1,0 19,0-1,-18-35,18 17,0 1,0 0,-18-1,18 1,0 0,-17-1,17 1,-18 0,1-1,17 1,-18 0,0 17,1-35,17 17,-18 1,0 17,18-17,-17-18,17 18,-36-18,36 17,0 1,-17 0,-1-18,1 0,17 17,-18 1,0-18,1 17,-1-17,18 18,-18-18,18 18,-17-18,-1 0,18 17,0 1,-18-18,-17 0,35 18,-18-18,1 17,-1 1,1-18,-1 18,18-1,-18-17,18 18,-17-18,17 17,-18-17,18 18,-18-18,18 18</inkml:trace>
  <inkml:trace contextRef="#ctx0" brushRef="#br0" timeOffset="170940.8444">33285 11501,'-18'0,"0"0,18 17,0 1,-17-1,17 1,0 0,0-1,0 1,-18-18,18 18,0-1,0 1,-18-18,18 18,0-1,0 1,0 17,0-17,0-1,0 1,0 0,0-1,0 1,0 0,0-1,18-17,0 0,-1 0,1 0,0 0,-1 0,1 0,17-17,-17-1,35 18,-36-18,1 18,0 0,-1 0,1 0,0 0,-1 0,1 0,-1 0</inkml:trace>
  <inkml:trace contextRef="#ctx0" brushRef="#br0" timeOffset="179547.5735">29034 15134,'0'18,"17"-18,1 0,0 0,-1 0,1 0,-1 0,1 0,0 0,-1 0,1 0,0 0,-1 0,1 0,0 0,-1 0,1 0,-1 0,1 0,0 0,-18-18,17 18,-34 0,-1 0,0 0,1 0,-18 0,17 0,-17 0,-1 0,19 0,-1 0,0 0,1 0,-18 0,17 0,0 18,1-18,-1 17,0 1,1-18,-1 0,53 0,-17 0,17-18,-17 18,0-17,-1 17,1 0,-1 0,1 0,0 0,-1 0,1 0,-36 0,1 0,-1 0,0 0</inkml:trace>
  <inkml:trace contextRef="#ctx0" brushRef="#br0" timeOffset="187098.5645">28452 14922,'0'-17,"0"-1,0-17,-18 0,0-1,1 19,17-1,-18-17,18 17,0 1,-18-19,1 19,-1-36,18 17,-18-16,1 34,-19-70,36 70,0-35,-17 0,17 36,-18-19,18 1,-17 17,-1-17,18 0,-18 17,18 1,0-19,0 19,-17-36,17 0,-18 18,18-36,0 18,0 18,-18-1,18 1,0 18,-17-1,17 0,0 1,0-1,0 0,0-17,-18-35,0-19,-17-34,18-71,-36-35,0-36,0-35,53 71,-18 35,-35-36,53 1,0-106,0-177,0 301,18 34,17 19,-35 69,18 37,-18-19,17 0,-17 36,0 0,0 17,0-35,0 0,0-17,-17-18,17-1,-18-34,18 52,0-34,-17 52,17-53,-18 53,18 35,0-52,0-18,0-71,0 53,0 88,0 1,0-36,0-18,0 36,0-53,0-18,0-18,18 72,-1-19,1 0,-18 1,35-54,18 1,-35 52,-1-17,1 35,0 0,-18 0,0 1,0-19,0-17,0 70,0 0,0-17,0 0,0 17,0-17,17 0,1 17,-18-17,17-18,1 53,-18-35,18 17,-18 0,17-17,-17 0,18 35,0-18,-18 1,17-1,1 0,-18 1,0-1,0 0,18 18,-1-17,-17-1,18 18,-18-18,17 1,-17-1,18 18,-18-18,0 1,18 17,-1 0,-17-18,18 18,-18-17,0-1,18-17,-18 17,17 18,-17-35,0 17,18 18,-18-18,18 18,-18-17,17-1,-17 1,18-1,0 0,-18 1,17 17,-17-18,18 0,-1 18,-17-17</inkml:trace>
  <inkml:trace contextRef="#ctx0" brushRef="#br0" timeOffset="188569.3237">28257 5574,'18'0,"0"0,-1 0,1 0,17 0,-17 0,0 0,-1 0,19 0,-19 0,18 0,-17 0,0 0,-1 0,1 0,0 0,-18 18,0-1,0 1,0 35,0 17,-18-17,18-35,0 35,0-36,0 1,0 17,0-17,0 0,0-1,0 1,0-1,0 1,0 0,0-71</inkml:trace>
  <inkml:trace contextRef="#ctx0" brushRef="#br0" timeOffset="198613.5889">33161 5309,'0'18,"18"-18,-1 0,1 18,0-18,-1 0,1 17,17-17,-35 18,35-1,1 1,-19 0,19-18,-1 17,-17 19,-1-19,1-17,-18 18,18 0,-1-18,1 17,-18 1,17 0,1-18,-18 17,18 18,-1-35,1 36,0-1,-18-17,0 17,17 0,1-17,0-1,-18 19,17-36,-17 17,0 1,0 0,18-1,-18 1,0 0,0 17,0 0,0 0,0-17,0 35,0 0,0 0,0 17,0-17,0 18,0-1,0-17,0 0,0 35,0-35,0-17,0 17,0-1,0-16,0 17,0 0,0-36,0 36,0-18,0-17,0 17,0-17,0 17,0 36,0-36,0 0,0 18,0 0,0-35,0 17,0-17,0 17,0 18,0 0,0 0,0-18,0 18,-18-35,18 17,0-18,-17 1,17 0,0-1,0 1,0 0,0-1,-18 1,18 0,0-1,-18 1,18 0,0 17,0-18,-17 19,17-19,-18 19,18-19,-18 1,1 0,17-1,0 1,-18-1,0 1,1 0,-1-1,18 1,-17-18,17 18,0-1,-18-17,18 18,-18 0,18-1,-17-17,17 18,-18-18,18 17,0 1,0 0,0-1,-18-17,1 18,17 0,-18-18,18 17,-18 1,18 0,-17-18,17 17,0 1,0 0,-18-1,0 1,1-1,17 1,0 0,-18-18,1 17,-1 1,18 0,-35-1,17 1,18 0,-18-1,1 1,-1-1,18 1,-18 0,1-18,17 17,-18 1,1-18,17 18,-18-18,18 17,-18-17,1 0,17 18,-18-18,0 0,1 0</inkml:trace>
  <inkml:trace contextRef="#ctx0" brushRef="#br0" timeOffset="200139.8714">33214 8908,'-18'0,"1"0,-1 17,0 19,18-19,0 1,-17-1,-1 1,1 0,17-1,-18 1,18 0,0-1,0 1,18-18,-1 0,1 0,-1 18,1-18,0 0,-1 0,1 0,-18 17,18-17,-177-35</inkml:trace>
  <inkml:trace contextRef="#ctx0" brushRef="#br0" timeOffset="204725.5443">28557 8908,'36'0,"-1"0,0 0,0-18,-17 18,0-18,-1 18,1 0,0 0,-1-17,36 17,-18 0,-17 0,17-18,18 18,-35 0,17-18,1 18,-19 0,1 0,-1 0,1 0,0 0,-1 0,1 0,0 0,17 0,18 0,-36 0,36 0,0 0,-17 0,16 0,-34 0,17 0,18 0,-17 0,17 0,-1 0,1 0,18 0,17 0,0 0,36 0,-54 0,-17-17,18 17,-36 0,18 0,-18 0,1-18,-1 18,-18 0,1 0,35 0,-35 0,87 0,-87 0,17-17,18 17,-35 0,17 0,-17 0,17 0,0 0,-17 0,0 0,17 0,-17-18,-1 0,19 1,-19 17,36 0,0 17,0 1,53 0,17-1,-35 18,18-17,-35 0,-36-18,18 0,-18 0,-17 17,0-17,17 0,0 0,0 0,-17 0,0 0,-1 0,1 0,0 0,-1 0,1 0,0 0,-1 0,1 0,-1 0,1 0,0 0,-1 0,19 0,-19 0,1 0,17 0,-17 0,17 0,-17 0,-1 0,1 0,0 0,-1 0,1 0,0 0,-1 0,-17-17,35 17,-17 0,0-18,-1 18,1 0,0 0,-1 0</inkml:trace>
  <inkml:trace contextRef="#ctx0" brushRef="#br0" timeOffset="207464.1408">28716 9578,'18'0,"-1"0,1 0,17 0,-17 0,17 18,0-18,-17 0,17 0,-17 0,0 0,17 0,-17 17,17-17,18 0,-36 18,19-18,-1 0,0 0,1 0,-1 0,18 0,-18 0,-17 0,17 0,0 17,-17-17,17 0,-17 0,17 0,-17 18,-1-18,1 0,0 0,17 0,-17 0,-1 0,1-18,17 1,-17 17,-1 0,1 0,0 17,17 19,18-1,35 36,141 17,-123-35,-18-18,36-17,-18-1,17 1,1-18,-71 18,17-18,1 0,-1 0,-17 0,0 0,0 0,-18 0,0 0,18 0,-35 0,35 0,-35 0,17 0,18 0,-36 0,19-18,-1 18,0 0,18 0,-18 0,-17-18,17 18,18 0,-35-17,17 17,0 0,-35-18,36 18,-19 0,1 0,0 0,-1 0,1 0,0 0,-1 0,1 0,0-18,-1 18,1 0,-1 0,1 0,0 0,-18-17,35 17,0-18,1 18,16-18,-34 18,0 0,-1 0,1 0,0 0,-18-17,0-1</inkml:trace>
  <inkml:trace contextRef="#ctx0" brushRef="#br0" timeOffset="209072.2189">31750 9772,'0'18,"0"-1,0 36,18-53,-1 124,1-36,0-35,-18-18,0 0,17 36,-17-36,18 0,-18 1,0-19,0 19,0-1,0-18,0 1,0 0,0-1,0 1,0 0</inkml:trace>
  <inkml:trace contextRef="#ctx0" brushRef="#br0" timeOffset="210514.1938">31627 10566,'17'0,"-17"17,18 19,17-19,0 1,-17 17,0 0,35 1,-36-19,18 1,-17 17,17 1,1-19,-19-17,-17 18,18-1,0 1,-1-18,-17 18,0-1,18-17,-1 0,-17-17,0-1,0 0,0 1,0-18,18 17,0-17,-1 17,-17 0,18-35,0 18,-1 35,1-17,-18-1,0 0,18 18,-18-17,17 17,-17-18,0 0,0 1,0-1</inkml:trace>
</inkml:ink>
</file>

<file path=ppt/ink/ink4.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2-17T08:35:11.7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9477 7974,'0'0,"0"0,0 0,0 0,0 0,0 0,0 0,0 0,0 0,0 0,0 0,0 0,0 0,0 0,0 0,97 19,-29-19,-1 0,-8 0,-11-10,0 1,-9-1,0 0,9 1,1-1,-10 0,-1 1,1 9,-10 0,0 0,0 0,10 0</inkml:trace>
</inkml:ink>
</file>

<file path=ppt/ink/ink5.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2-17T08:35:17.236"/>
    </inkml:context>
    <inkml:brush xml:id="br0">
      <inkml:brushProperty name="width" value="0.05292" units="cm"/>
      <inkml:brushProperty name="height" value="0.05292" units="cm"/>
      <inkml:brushProperty name="color" value="#FF0000"/>
    </inkml:brush>
  </inkml:definitions>
  <inkml:trace contextRef="#ctx0" brushRef="#br0">9981 7666,'0'0,"0"0,0 0,0 0,0 0,0 0,0 0,0 0,0 0,0 0,0 0,0 0,0 0,0 0,0 0,0 0,0 0,0 0,-29-125,19 39,10 19,0-1,19 1,1-19,9-1,0 10,19-9,1 28,-1 1,-9 8,-10 11,-10 9,1 0,-10 10,-1 0,1 9,0 1,-10-1</inkml:trace>
  <inkml:trace contextRef="#ctx0" brushRef="#br0" timeOffset="1393.6326">8566 6177,'0'0,"0"0,0 0,0 0,0 0,0 0,0 0,0 0,0 0,0 0,0 96,0-19,0-29,0 0,0 0,10-9,-1-1,-9 0,0-9,0-10,0 1,0-11,0 1,0-1,-9 1,-1 0,0-1,1-9,-1 0,0 0,1 0,-1 0,0 0,0-9,10-1,0-19,10-19,0 0,9 0,1 0,-1 0,0 10,1 9,-1 0,10 0,0 10,0 0,10 9,0 10,-10 0,0 10,0-1,-10 11,11 8,-1 11,-10-10,0 9,-9 0,0 1,-10-1,0-9,0 0,0-10,0 0,0 1,0-11,0 1</inkml:trace>
  <inkml:trace contextRef="#ctx0" brushRef="#br0" timeOffset="1878.457">9390 6619,'0'0,"0"0,0 0,0 0,0 0,0 0,0 0,0 0,0 0,0 0,0 0,0 0,0 96,0-48,0-9,9-1,1-19,0-9,-1-1,1 1,9-10,11 0,-1-10,0-9,-10 0,0 0,-9 0,0-10,0 9,-10 1,0 0,0 0,0 9,-10 1,0-1,0 0,1 1,-1-1,0 1,1-1,-1 0</inkml:trace>
  <inkml:trace contextRef="#ctx0" brushRef="#br0" timeOffset="2017.6495">9835 6504,'0'0,"0"0</inkml:trace>
  <inkml:trace contextRef="#ctx0" brushRef="#br0" timeOffset="3379.0353">10562 6129,'0'0,"0"0,0 0,0 0,0 0,0 0,0 0,0 0,0 0,-68 67,20-28,9-1,0 10,10 0,0-9,10 18,9-18,10-1,0 1,10-1,9 10,1-10,-1 1,0-20,10 0,0 1,1-11,8-9,1 0,0-9,-10-11,-10 1,-9 0,0-10,-1-9,-9 9,0-10,-9 1,-11 9,1 0,0 0,-1 1,1 8,-10 1,0 0,0 9,-1 1,1-1,10 10,0 0,9 0,0 0,1 0,-1 0,10 0,0 0,19 0,10 0,10-9,0-20,9 0,20-19,10 0,-30 0,1 0,-11 0,-9 0,0 0,-9 9,-1 1,-9 9,-10 10,0 0,0 9,0 0,0 1,-10-1,1 10,-1 0,-10 10,1-1,0 11,-1 18,1 10,9 19,1-9,9 28,0-9,0 0,9 0,1 9,9-9,-9 0,9 19,-9-9,0-20,-1 0,1-19,0-9,0-1,-10-9,9 0,-9-10,0-9,0-1,0-9,0 0,-9 0</inkml:trace>
  <inkml:trace contextRef="#ctx0" brushRef="#br0" timeOffset="3516.9911">10582 6840,'0'0,"0"0,0 0,0 0,77-38,10-11,0-18,10-10</inkml:trace>
  <inkml:trace contextRef="#ctx0" brushRef="#br0" timeOffset="5731.5232">12016 6408,'0'0,"0"0,0 0,0 0,0 0,0 0,0 0,0 0,0 0,0 0,0 0,0 0,0 0,0 0,0 0,0 0,-88-68,30 30,10 19,9 9,10 10,0 10,-10 9,0 19,-9 20,9 0,10 19,10 9,9 0,10-28,0 0,0-20,10-19,-1 1,1-11,10 1,-1-10,10 0,0-10,10-19,0 1,-1-11,1-9,0-10,0-9,-20 10,0-1,1 0,-11 10,1 19,-10 10,0 10,0-1,0 0,0 1,0 9,0 0,0 9,0 1,10 19,-10 9,10 1,-1 9,1 0,0-10,9-9,-9-10,-1 0,1-9,9 0,10-1,1-9,8-9,1-1,0-9,0-10,-1-9,-9-1,-9 1,9-10,-10 9,-9 1,0 9,-10 10,-10 0,0-1,1 11,-11-1,-9 10,0 0,-10 10,10 9,-10 19,-9 20,0 9,18-9,1 0,10-10,9 0,10-10,0-9,0-10,10-9,0-1,9 1,10-10,20-19,-1-10,20-10,-20 1,1-10,-1-10,-9-9,0-19,-10 18,-10 1,1-10,-11 0,1 10,-10 0,0 19,0 0,0 19,-10 10,1 0,-1 9,0 0,1 1,-1 9,0 0,0 9,-9 20,0 19,-1 20,1 8,9 20,1 1,9-11,0-19,0-9,19 9,0-9,1-1,-1 1,10 0,-9-20,-1 1,10-11,0-8,0-11,0 1,0-1,10-9,9-9,1-20,-10 0,-10 0,0-9,-10-1,1 1,-11 9,1 0,-10 10,0-10,0 10,0 10,-10-1,1 0,-1 1,-9 9,-1 0,1 9,-20 20,0 10,0 18,10 10,10-19,0-9,9-10,0-10,10 0,0-9,0-10,10 0,9 0,10-10,10-9,0-19,0-1,-10-9,0 0,0-10,0-9,-10-10,-9-9,-10 28,-10-9,1 19,-1 0,0 19,1 10,-1 0,0-1,1 11,-1-1,0 1,0-1,1 10,-1 0,-9 19,-1 29,1 29,19 19,0-9,0 9,0-39,19 11,1-11,-1-18,0-11,1-8</inkml:trace>
  <inkml:trace contextRef="#ctx0" brushRef="#br0" timeOffset="6810.064">13440 7013,'0'0,"0"0,0 0,0 0,0 0,0 0,0 0,0 0,49-77,-1-9,0-1,-9 20,10-39,-11 0,-9-9,-9 19,-1 10,-9 28,-10 10,0 0,0 10,0 18,0 1,0 0,-10 9,1 1,-1-1,0 0,0 10,1 0,-1 0,0 10,-9 19,0 9,9 10,-9 20,9 8,0-18,10 19,-10 0,10-10,0 10,0 0,10-20,0 1,19-10,-10-29,1-9,-1-10,10-19,-9-1,-1-8,10-11,0 1,-10-1,1 1,-10 9,-10 0,0 20,0-11,0 11,0-1,0 1,0-1,0 10,0 0,0 0,0 10,0-1,0 10,0 1,9 9,1 9,0-19,9 0,0-9,10 0</inkml:trace>
  <inkml:trace contextRef="#ctx0" brushRef="#br0" timeOffset="6979.106">14215 6292,'0'0,"0"0,0 0,0 0</inkml:trace>
  <inkml:trace contextRef="#ctx0" brushRef="#br0" timeOffset="8600.2044">14293 6417,'0'0,"0"0,0 0,0 77,-10 0,0-19,1 9,9-19,-10-10,10-9,0-10,0 1,-10-11,10 1,0-1,0 1,0-10,-9 0,-1 0,0-10,10 1,0-20,0-9,0-1,0-9,10-10,0 1,-10 9,9 0,1 9,0 10,-10 10,0 0,0 9,0 1,0-1,9 1,1-1,9 0,-9 1,10 9,-1 0,0 9,1 1,-11 0,11 9,-11 10,1-1,0 11,9-1,-9-9,9-10,1 1,-1-1,0 0,10-9,1-1,-1-9,0 0,0-19,0 0,-10 0,1-10,-11 0,1-10,0 1,-1 0,-9 9,0 0,0 10,0 9,0 1,-9-1,-1 0,0 10,1 0,-1 0,0 10,1 19,-1 0,0 9,0 0,10-9,10-10,0-9,0 0,-1-1,11 1,-1 0,0-10,10 0,1-10,8-9,1-10,0 0,0 0,-1 0,-9 1,-9 8,-1 1,1 0,-1 9,0 1,1-1,-1 10,-9 0,-1 0,1 10,0-1,-10 1,0 9,-10 10,-9 9,-1-9,1-10,-10 1</inkml:trace>
</inkml:ink>
</file>

<file path=ppt/ink/ink6.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2T09:01:08.742"/>
    </inkml:context>
    <inkml:brush xml:id="br0">
      <inkml:brushProperty name="width" value="0.05292" units="cm"/>
      <inkml:brushProperty name="height" value="0.05292" units="cm"/>
      <inkml:brushProperty name="color" value="#FF0000"/>
    </inkml:brush>
  </inkml:definitions>
  <inkml:trace contextRef="#ctx0" brushRef="#br0">7704 8665,'0'0,"0"0,0 0,0 0,0 0,0 0,0 0,0 0,-88-38,21 28,18 10,-9 10,-10 9,20 10,-1 0,10 9,-9 0,0 20,9 9,10 1,9-1,20 10,0-10,10-9,9-10,1-10,-1 0,1-9,9-9,0-1,0-10,-10-9,10-9,-9-1,-1-9,0 0,1-10,-1-19,-9 0,-1 0,-9 9,0 1,0 9,0 0,-9 10,-1 0,10 9,-10 1,1-1,-1 0,10 1,0-1</inkml:trace>
  <inkml:trace contextRef="#ctx0" brushRef="#br0" timeOffset="945.4385">8324 9578,'0'0,"0"0,0 0,0 0,0 0,0 0,0 0,0 0,0-125,0 19,9 10,11 0,-1 0,1 0,9 10,-10 18,10 1,-10 9,11 10,-1 10,-10 9,0 0,1 10,9 9,0 1,0 9,0 0,0 9,0 11,0 9,0 9,0 10,0 19,-9 29,-10-19,-1 10,1-1,-10 1,0-30,0 1,0-1,0-9,0-9,0-10,0-10,0-9,0-1,0-9,0 0</inkml:trace>
  <inkml:trace contextRef="#ctx0" brushRef="#br0" timeOffset="1153.4645">8256 9328,'0'0,"0"0,0 0,0 0,0 0,0 0,0 0,68-29,48-19,10 0,-29 10,0-1,-20 1,20 9,-19 0,-10 0,-30-19</inkml:trace>
  <inkml:trace contextRef="#ctx0" brushRef="#br0" timeOffset="1533.0683">9332 8675,'0'0,"0"0,0 0,0 0,0 0,0 0,0 0,0 77,0 19,9 19,1-19,-10 0,0 0,0-19,0 0,-10-19,1-1,-1-18,0-1,0-19,1-9,-11-10,11 0</inkml:trace>
  <inkml:trace contextRef="#ctx0" brushRef="#br0" timeOffset="1847.6474">9254 8790,'0'0,"0"0,0 0,0 0,0 0,0 0,0 0,0 0,0 0,87 0,-38 0,-11 10,-9 9,-9 0,-1 10,1 9,-11 10,1 0,-10 10,-10 0,1-1,-11 1,-9-10,0 0,0 0,-10 0,1 0,8-19,1-10,0 10</inkml:trace>
  <inkml:trace contextRef="#ctx0" brushRef="#br0" timeOffset="2167.7718">9874 8608,'0'0,"0"0,0 0,0 0,0 0,0 0,10 96,0-10,-10-9,0 19,0-10,-10 1,0-10,0-20,1-9,-1 0,10-9,0-10,0-20,0 1,-10-10,1 0</inkml:trace>
  <inkml:trace contextRef="#ctx0" brushRef="#br0" timeOffset="2453.0699">9903 8531,'0'0,"0"0,0 0,0 0,0 0,0 0,0 0,68 57,-20 1,-9 9,-10 0,-9 20,-11-10,-18-20,-1 1,-19 0,0-20,-10 10,-9-19,-1 9,-19 1,1-1,18-9,20-19</inkml:trace>
  <inkml:trace contextRef="#ctx0" brushRef="#br0" timeOffset="2988.9283">11056 8473,'0'0,"0"0,0 0,0 0,0 0,0 0,0 0,-19 96,9-19,1 19,-11 0,10 0,-9 0,9 0,10-19,-9-10,9 10,0-19,-10 0</inkml:trace>
  <inkml:trace contextRef="#ctx0" brushRef="#br0" timeOffset="3566.7075">11512 8675,'0'0,"0"0,0 0,0 0,0 0,0 0,-87 19,28 10,11 0,0-1,9 11,-10 38,20-20,0 20,10 0,9-10,10-19,0 0,10 0,-1-9,1-20,10 0,28 10,20-19,0-20,-10-9,19-20,-19 1,-19-10,-10 0,10-10,-10-9,0 0,-19 9,0 1,-10 9,0 9,-10 10,-10 0,1 1,0 8,-1 1,1 10,0-1,-10 10,9 0,1 10,-1 9,1 0,0 10</inkml:trace>
  <inkml:trace contextRef="#ctx0" brushRef="#br0" timeOffset="4080.7363">12074 8540,'0'0,"0"0,0 0,0 0,0 0,0 0,0 0,-97 106,29-20,0 11,20-1,19-20,9 1,11 0,-1-10,10-19,0-9,10-1,-1-9,11-10,9 1,10-11,-1-18,1-1,0-9,0-10,-10-10,0-9,0-9,0-1,-10-9,-9 0,-10 19,0 0,0-10,-10 29,10 0,-9 10,-1 9,0 1,0-1,1 10,-1 0,0 0</inkml:trace>
  <inkml:trace contextRef="#ctx0" brushRef="#br0" timeOffset="4516.3338">12510 8608,'0'0,"0"0,0 0,0 0,-20 115,1-9,0-10,9 9,10-18,10-30,-1-18,1-20,9-9,20-1,0-9,0-9,9-11,1-18,-1-10,-9 0,9-10,-9-9,-10-19,-9-1,-11 29,-18 20,-11 0,1 9,-1 10,-9-1,0 11,-19 9,-1 9,1 11,9 8,-9-8</inkml:trace>
  <inkml:trace contextRef="#ctx0" brushRef="#br0" timeOffset="5386.5905">14506 8819,'0'0,"0"0,0 0,0 0,0 0,0 0,0 0,0 77,-10-29,10 29,-9-20,-1 1,0-10,10-10,0 1,0-1,0 1,0-20,0 0,0-9</inkml:trace>
  <inkml:trace contextRef="#ctx0" brushRef="#br0" timeOffset="5952.6792">14894 9011,'0'0,"0"0,0 0,0 0,0 0,0 0,0 0,0 0,0 0,0 0,-78 38,30 1,9-1,10 1,9 9,11 9,9 1,0 0,9-10,1-10,9-9,1-10,9 0,29-19,0 0,20-19,-1-19,-19 9,-9-19,-20 9,0-9,-10-9,-9 9,-10 0,0 0,-10 0,1 9,-11 10,-9 10,-10-10,-9 1,0 18,-1 10,10 10,-9 9,9 10,0 9,10 0,-19-9</inkml:trace>
  <inkml:trace contextRef="#ctx0" brushRef="#br0" timeOffset="6448.0085">15427 8857,'0'0,"0"0,0 0,0 0,0 0,0 0,-49 87,10-10,10-10,0 10,19 0,1-20,-1-9,10-19,0 10,10-20,-1 0,1-9,0-1,9-9,10-9,0-11,-9 1,9-10,10-28,-10-1,0 10,-10-10,1 1,-11 9,-9 0,0 9,-9 10,-1 10,0 0,0 0,-9 9,0 1,-1 9,-9 9</inkml:trace>
  <inkml:trace contextRef="#ctx0" brushRef="#br0" timeOffset="6884.8281">15950 8819,'0'0,"0"0,0 0,0 0,0 0,-29 67,0 20,0 9,19-39,-9 1,19 0,0-20,9 10,1-10,0-28,-1-10,1 0,0 0,-1 0,1-10,0-9,-1-10,-9-19,0 0,-9 0,-1 0,-9 10,-1 9,1 0,9 10,1 0,-1 9,-19 1,0 9,9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3-03T08:39:25.984"/>
    </inkml:context>
    <inkml:brush xml:id="br0">
      <inkml:brushProperty name="width" value="0.05292" units="cm"/>
      <inkml:brushProperty name="height" value="0.05292" units="cm"/>
      <inkml:brushProperty name="color" value="#FF0000"/>
    </inkml:brush>
    <inkml:context xml:id="ctx1">
      <inkml:inkSource xml:id="inkSrc4">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1" timeString="2021-03-03T08:39:38.484"/>
    </inkml:context>
  </inkml:definitions>
  <inkml:trace contextRef="#ctx0" brushRef="#br0">17692 5856,'17'0,"1"18,0-18,-1 17,1-17,17 18,1 0,-19-18,1 17,17-17,0 0,1 0,17 18,17 0,18 17,-52-18,-1 1,0 0,18-1,-18 1,1-18,-1 35,-17-17,17 0,0-1,-17-17,-1 36,19-19,-19 1,1-1,17 1,-35 0,18-18,-1 17,-17 1,18-18,17 35,-35-17,18 0,0-18,-18 35,17-35,-17 17,0 1,0 0,0-1,0 19,0-19,0 19,0-19,0 36,0-18,0-17,0 0,0-1,0 1,0 0,0-1,0 1,0 0,0-1,0 1,0-1,0 19,-17-19,-1-17,18 18,0 0,-18-1,1 1,-1 0,0-18,1 17,17 1,-18-18,18 17,-17-17,-1 18,0 0,1-18,-1 17,-17 19,-1-19,19 1,-1 0,-17-1,17 1,1-18,-1 0,0 0,1 17,17 1,-18-18,0 0,1 0,-1 18,1-18,-1 17,0-17,-35 18,0 0,0-1,36-17,-36 0,0 18,35-18,-17 18,0-18,17 0,1 17,-1-17,-17 18,-1-18,19 18,-19-18,1 0,18 0,-1 0,0 0,18 17,-17-17,-1 0,0 0,1 0</inkml:trace>
  <inkml:trace contextRef="#ctx0" brushRef="#br0" timeOffset="2179.8115">17833 7338,'-18'0,"1"0,-1 0,18 17,0 1,-18 0,18-1,-17 1,17 0,0-1,0 1,0 0,-18-18,18 17,0 1,-18-1,18 1,-17 0,-1-18,1 0,-1 17,18 1,18-18,-1 18,1-18,17 0,0 0,-17 0,0 17,-1-17,19 0,-19 0,1 0,-1 0,1 0</inkml:trace>
  <inkml:trace contextRef="#ctx0" brushRef="#br0" timeOffset="6779.7003">17886 7761,'0'18,"0"-1,0 1,17-18,19 0,-1 18,18-1,-18-17,36 18,-54 0,19-1,17 1,-18-1,53-17,-35 36,-35-19,17 1,18 0,-18-1,0 1,1-18,-36 18,35-1,-17-17,17 18,0 17,-17-35,-1 18,19-1,-19 1,1 0,0-1,17 19,-17-1,-1 18,18-36,-17 36,-18 0,0-35,18 0,-18 17,17-18,-17 19,0-1,0-17,18-1,-18 19,0-1,0 18,0 0,0 0,0-18,0 18,0 0,0 0,0-36,0 1,0 0,-18-18,18 17,0 1,0-1,-17 1,-1 0,0-1,1 1,-18 0,17-1,0-17,18 18,-17 0,-1-18,0 0,-17 17,17-17,1 18,-1-18,0 18,1-18,-18 0,17 0,0 0,1 17,-1-17,0 0,-17 18,17-18,1 0,-18 17,17-17,0 0,1 0,-1 0,0 0,1 0,-1 0,0 0,18 18,-17-18,-1 0,1 0,-1 0,0 0,1 0,-1 0,0 0,-17 0,0 0,17 0,-17 0,35 18,-18-18,1 0,-36 35,0-17,0-18,18 35,-18-17,35-18,0 17,1 1</inkml:trace>
  <inkml:trace contextRef="#ctx0" brushRef="#br0" timeOffset="8543.658">17921 9384,'-18'0,"1"0,17 18,0-1,0 1,0-1,-18-17,18 18,0 0,0-1,-17-17,17 18,0 17,-18 1,0-19,18 1,0-1,0 1,-17-18,17 18,0-1,35 1,18-18,-36 0,36 0,-17 18,-19-18,19 0,-19 17,1-17,17 0,-35 18,18-18,-1 0,1 0,0 0,-1 0</inkml:trace>
  <inkml:trace contextRef="#ctx1" brushRef="#br0">1773 8953,'0'0,"0"0,0 0,0 0,0 0,0 0,0 0,0 0,0 0,0 0,0 0,0 0,0 0,0 0,0 0,0 0,0 77,0-19,0 0,0-10,10 9,0 1,-1-10,1 10,-10 18,10 1,-10 10,0-1,0-9,0-10,0-9,0-10,0 0,0-19,0-10,0 0,0-9,0-1,0 1,0 0,0-10,19 9,10-9,10 0,19-19,20-10,18-9,-28-1,-10 1,10-10,-10 9,1 1,-1-10,0 10,-10 9,-9 0,-10 10,-9 9,-1 1,-9-1,-1 0,1 10,-10 0,0 0,0 0,0 0,0 0,0 0,0 0,0 0</inkml:trace>
  <inkml:trace contextRef="#ctx1" brushRef="#br0" timeOffset="556.1575">1705 9568,'0'0,"0"0,0 0,0 0,0 0,0 0,0 0,0 0,0 0,0 0,88-29,-30 10,0-10,10 1,-10 8,-10 1,1 0,-10 0,-10 9,-10 0,0 1,1-1,-1 1,1-1,-11 0,1 1,0-1,-1 1,1-11,0 1,-1 0</inkml:trace>
  <inkml:trace contextRef="#ctx1" brushRef="#br0" timeOffset="943.7701">1570 9040,'0'0,"0"0,0 0,0 0,0 0,106-48,-28 9,-1 1,-9 0,19-10,10-1,-9 1,-11 0,1 10,-20 0,19-1,-19 10</inkml:trace>
  <inkml:trace contextRef="#ctx1" brushRef="#br0" timeOffset="2235.445">3314 8291,'0'0,"0"0,0 0,0 0,0 0,0 0,0 0,0 0,0 0,0 0,0 0,0 0,0 0,0 96,0-20,0-8,0 9,0-1,0 1,0 0,0 10,0-1,0-9,0-10,0-9,0-1,0-9,0 0,0-9,0-1,0-9,0 0,-10-10,10 0,-9 1,9-11,0 1,-10-1,0 1,10 0,-9-1,-1-9,0 10,0-10,1 0,-1 0,0 0,1 0,-1 0,0 0,1-10,-1 1,0-20,-9-19,9-19,-9-39,19 0,0-9,10 9,-1 1,1 9,0 9,-1 20,1 9,0 10,-1 10,1 9,0 0,-1 10,1 0,0-1,-1 1,11 10,-1-1,1 0,-11 1,11 9,-11 0,1 0,9 9,1 1,-1 9,1 10,9 9,0 1,0-1,10 20,-10 0,0-10,0 0,0 0,0 0,0 0,-10 0,1-10,-1 1,10-1,-9 10,-1-9,0-1,1 0,-11 1,11-1,-11 1,1-1,0-9,0 0,-10 0,0-10,0-10,0 1,0 0,0-1,0-9,0 0,0 0,0 0,0 0,-10-9</inkml:trace>
  <inkml:trace contextRef="#ctx1" brushRef="#br0" timeOffset="2510.5438">3333 9232,'0'0,"0"0,0 0,0 0,0 0,78-77,-1 0,20 0,-29 1</inkml:trace>
  <inkml:trace contextRef="#ctx1" brushRef="#br0" timeOffset="3332.1873">4496 9011,'0'0,"0"0,0 0,0 0,0 0,0 0,0 0,0 0,0 0,0 0,0 0,0 0,0 0,0 0,116-77,-19 10,0 9,-19 1,-1 9,1 0,-10 0,9 9,10 1,1-1,-21 10,-18 1,-1 8,1 1,-10 0,-1 9,-9 1,-9-1,-1 10,-9 0,-1 0,-9 0,0 0,0 0,0 0,0-9,0-1,0 0,0 1</inkml:trace>
  <inkml:trace contextRef="#ctx1" brushRef="#br0" timeOffset="3762.0689">5339 8022,'0'0,"0"0,0 0,0 0,0 0,0 0,0 0,0 0,0 0,0 0,0 0,0 0,0 0,0 0,0 0,0 0,78 9,-30-9,-9 0,0 0,-10 0,0 0,-10 0,1 0,-1 10,-9-1,-1 1,1 0,0-1,-1 1,1 19,-10 9,-10 0,1 11,-11-1,1 9,-10 10,0-9,0 19,-10 0,0 0,10-10,0 19</inkml:trace>
  <inkml:trace contextRef="#ctx1" brushRef="#br0" timeOffset="6300.289">2985 11345,'0'0,"0"0,0 0,0 0,0 0,0 0,0 0,0 0,0 0,0 0,0 0,0 0,0 0,0 0,-97-9,29-1,19 1,1 9,19 0,0 9,0 1,0 9,0 19,-1 1,1 9,10 10,9 18,1 1,9 19,0-19,9-10,1-9,0-10,9-9,-9-1,-1-19,1 0,10 1,9-11,0-9,0 0,0-9,-10-1,1-9,-1-10,10-19,0-19,0-1,-9-8,-1-1,-9 10,-1-1,-9 20,0 10,0 19,0-1,0 11,0-1,0 1,0-1,0 0,0 1,0 9,0 0,0 0,0 0,10 9,0 1,9 9,10 10,10 0,9 0,40-1,-11-18,-19 0,-9-10,-1-10,-9 0,0-9,-1 0,1-10,0 0,0-9,-1 0,-8-1,-11 1,0-1,-9-9,0 10,-10 9,-10 0,0 0,1 10,-1 10,-9-1,-1 0,1 1,-1 9,-9 9,0 11,0-1,0 19,0 10,10 0,9 0,0 0,10-9,0-10,0 9,10-19,0 0,-1-9,11 0,-1-1,10 1,10-10,9-19,1-10,-1-10,1-9,-11 0,1-19,-10 0,-9 0,-1-10,-9-10,-1-9,-9-10,-9 10,-11 10,1 0,0 28,-1 10,11 9,-1 11,0 8,0 11,1-1,-1 10,0 0,-9 19,0 20,-1 18,1 20,9 19,10 0,0 20,10-20,9 9,10-8,0-21,10-8,0-11,0-9,-1-9,11-10,-1-10,30-10,-1-9,1-9,-20-10,-9-1,-11-18,1-1,0 1,0-20,-10 10,-10 0,0 0,-9 0,0 0,-10 10,-10 9,0 10,1 0,-1 9,0 0,-9 10,-10 0,0 20,-10 8,0 11,1 18,8 1,1 0,10-10,9-10,10-9,0-10,0 0,0-9,20-10,9-10,10-9,-1-10,1-19,0 0,0 0,9-38,-19 9,0 0,-9 0,-11 10,1 0,-10 0,0-20,-10-9,-9 19,-1-9,1 18,0 20,-1 0,1 10,0 19,9 0,0 9,0 0,1 1,-1 9,10 0,0 19,10 39,9 28,10 20,0-10,10 9,0-8,9-1,1-20,-1 1,1-9,-1-11,1-9,-11-9,1-11</inkml:trace>
  <inkml:trace contextRef="#ctx1" brushRef="#br0" timeOffset="7422.874">5727 10260,'0'0,"0"0,0 0,0 0,0 0,0 0,0 0,0 0,0 0,-49 96,20-19,10 0,9-20,10-9,0 0,10 0,0-9,9-20,0 0,10 0,10-9,29-10,10-19,-11-20,-8-18,-1-10,0-1,0-18,-19-1,-1 11,-18 8,-1-9,-19 20,0-1,-9 1,-11 8,-9 1,0 20,0-1,-20 0,-9 10,-9 9,-1 20,0 19,10-1,0 11,-1 18,11 1,0 9,18-9,11-10,9-10,10-9,0-9,10-11,0 1,9-10,20-10,9-19,49-19,0-19,-19 0,-20-10,19-29,-9 1,-19 9,-1-1,-9 11,-20 0,-9 18,-10 1,0 0,-10 9,-9 1,9 8,-9 11,-1 9,11 10,-1 9,0 1,1-1,-1 10,0 0,1 10,-1 19,10 28,10 30,9-1,0 1,10 9,0-10,20 10,-1 0,10 0,1 0,-1 0,-10 1,-9 8,-10 1,10-10,-10 0,-10-9,1-11,-11-28,1-9,-10-10,0-10,0-10,0-9,-10 0</inkml:trace>
  <inkml:trace contextRef="#ctx1" brushRef="#br0" timeOffset="7586.0976">6483 10587,'0'0,"0"0,0 0,0 0,0 0,0 0,77-87,1-19,-1 1,10-1,1-19</inkml:trace>
  <inkml:trace contextRef="#ctx1" brushRef="#br0" timeOffset="8847.2038">7442 8771,'0'0,"0"0,0 0,0 0,0 0,0 0,0 0,0 0,0 0,0 0,-10 77,10 0,0-1,10 21,0-11,-1-9,11 28,-1-18,0-10,-9-20,0 1,0-10,-1 0,1-19,0-10,-1 0,-9-9,0 0,0-10,0 0,0 9,0-9,0 0,0-9,0-1,0-9,0-10,-9-9,-11-30,1 1,-10-19,9-1,1-9,0 0,-1 0,11 9,-1 1,10 28,0 1,0 9,0 9,10 10,-1 10,1 0,9 0,20-10,0 10,0 9,-1 10,1 10,0 9,0 10,-10 9,9 20,-8 0,-1 9,9 0,1 10,0-19,0-1,-1-9,-9-9,1-1,-11 0,0-9,1-10,-11 1,1-11,0 1,-10-10,0 0,0 0,0 0,0-10,-10-9,-9-10,-10-28,-10-30,0-9,0 10,20-1,0-9,9 10,0 9,10-10,10 20,9 9,1 1,-1 9,0 19,10 0,10 0,0 10,0 19,0 0,-10 10,0 9,0 19,9 10,1 20,0 8,-10-18,-10 0,11 19,-11-1,0 1,1-19,-1 0,0-20,-9 10,0-29,-10 1,0-1,0-10</inkml:trace>
  <inkml:trace contextRef="#ctx1" brushRef="#br0" timeOffset="9284.7004">8808 8060,'0'0,"0"0,0 0,0 0,0 0,0 0,0 0,0 0,20 96,-1-19,0-10,1 0,-11-9,1 0,0-1,0 1,-10-10,0 0,0 0,0 0,0-9,0 9,0-10,9 0,1 1,9-1,20-9,9 0,30-19,0-10,18-29,-8-19,28-29,-39-19</inkml:trace>
  <inkml:trace contextRef="#ctx1" brushRef="#br0" timeOffset="12543.1092">2229 13334,'0'0,"0"0,0 0,0 0,0 0,0 0,0 0,0 0,0 0,0 0,0 0,0 0,29 115,0-28,0-10,0 19,0 0,-10 9,11 1,-1-10,-10-29,0 10,1-29,-1-9,0-10,-9-10,0-10,9 1,1-10,-1 0,10 0,-10-10,1-9,-1-10,1 1,-1-21,0-8,1-1,-11 1,1 18,-10 10,0 10,0 10,0-1,0 0,0 1,0-1,0 0,0 10,0 0,0 0,10 10,-1 0,1 9,0 0,0-9,-1-1,11 1,-1-10,0 0,1-10,-1-9,1 0,-1-10,0-19,1 0,-11 0,1 0,0 10,-10-1,0 10,0 0,0 10,0 0,0 9,0 1,0-1,0 1,0-1,0 10,-10 0,10 10,0 9,10 10,-1-1,11 11,-1-10,10 9,10-9,0 0,0-10,-10 0,9 0,-9-9,-9-10,-1-10,1 1,-1-10,0-1,1-8,-1-11,0-19,1-18,-10-11,-10-19,-10 10,-10 0,1-9,0 28,-1 10,1 9,0 10,-1 9,1 11,9 8,0 1,1 10,-1-1,10 0,0 1,0 9,0 0,0 0,10 9,-1 20,11 19,9 20,0 8,0 1,0 0,0-10,-9-9,9 0,0 9,0-10,-10-8,1-11,-1-9,-9-10,-1 0,1-9,-10-1,0 1,0-10,0 0,0 0,0 0,0 0,0-10,10-9,-1-10,11-9,-1-10,0 0,1 9,-1 1,1 9,-1 0,0 10,-9 0,9 9,1 10,-1 10,1 9,9 10,0 9,10 10,-1 0,-9-9,20-10,-1-10,1-9,-1-10,1-20,-1-8,-9-11,0-19,-1 1,11-30,-20 11,-10-1,-9 9,0 20,-10 10,0 9,0 0,-10 10,0 9,1 1,-11-1,1 10,-1 0,-9 10,-9 19,-1 19,10 9,0-9,9 10,20-10,0 0,10-9,9-1,1-9,-1-10,10 0,10 0,9-9,11-10,37-19,-28-10,-10 0,-19 0,0 1,-10-11,-10 1,1-1,-1 1,-9-1,0 1,-10-10,0 0,-10 9,0 1,0 9,-9 10,9 0,1 9,-1 1,0-1,10 0,0 1,0 9,10 0,0 0,9 9,10 1,0 9,0 0,0 10,0 0,0 9,-9-9,-1 0,-9-10,0 1,-10-1,0-10,0 1,0 0,0-10,0 0,0 0,0-10,0 0,0-9,0-10,9-9,11-10,9 0,0 0,10 0,-1 0,11-10,-10 0,-1 10,1 0,0-9,-10 9,-10 19,-9 0,0 10,-10 0,0 9,0 0,0 1,-10-1,0 10,1 0,-11 10,1 9,-10 19,0 20,9 0,11-1,9-9,9-9,1-10,0-10,-1 0,11 0,9-9,10 0,-1-10,11-10,9-9,0-10,-9 0,-1 0,0 0,-9 1,10-11</inkml:trace>
  <inkml:trace contextRef="#ctx1" brushRef="#br0" timeOffset="13199.1184">6686 10990,'0'0,"0"0,0 0,0 0,0 0,0 0,0 0,0 0,0 0,49 96,-1-9,-19-11,0-8,0 28,-9-10,9 20,-10-10,0-10,1 1,-1-20,1-9,-1-10,0-19,-9-10,0-10,-1 1,1-10,9-19,-9 0,10-10</inkml:trace>
  <inkml:trace contextRef="#ctx1" brushRef="#br0" timeOffset="14255.2007">6366 11980,'0'0,"0"0,0 0,0 0,0 0,0 0,0 0,0 0,0 0,88-29,-11-10,-9 1,0-10,-10-10,10-9,9 0,-19 9,-9 0,-1-9,-9 9,-10 1,0-1,-9 1,-11-11,-9 1,-9 9,-1 10,0 20,0 8,1 1,-1 10,0-1,1 0,-1 1,0 9,1 0,-1 0,0 19,10 19,20 39,-1 0,10 38,0-19,0 10,0-10,0 10,0-20,-9-18,-1-11,-9-18,0-20,-10 0,0 0,0-9,0-10,0 0,0-10,0-9,9-10,1-19,0-19,9 0,0-20,1 30,-1-11,-9 20,0 19,-1 10,1 0,9 9,10 10,0 10,-9 9,9 10,0 10,0-1,-10 10,1-10,-1 1,1-20,-1 0,10-9,0-1,10-18,19-10,20-20,-30-9,0 0,1-9,-10-1,-1-19,-9 10,-9 9,-10 20,-10 9,0 10,0 9,-10 0,0 10,-29 29,-9 10,-1 38,1 19,9-20,20 11,9-10,10-10,10-9,19-10,0-19,19-10,11-10,18-18,1-20,28-29,-48-9</inkml:trace>
  <inkml:trace contextRef="#ctx1" brushRef="#br0" timeOffset="15693.5854">3798 15303,'0'0,"0"0,0 0,0 0,0 0,0 0,0 0,0 0,-67 87,28-1,10 10,19 0,10 1,0-11,0 10,10-29,0-9,-1-10,1-19,9-10,10-9,10-10,0-10,0-9,-10-10,9-9,-8-10,8-1,1-18,-10 0,-9 0,-1 9,-9 10,-10 0,0 0,-10 10,0 9,-9 10,-1-1,-9 11,-19 9,-20 9,10 11,9 8,11 1,-1 0,10 0,10-10,-1 0,10-19,10 0,0-9,10-11,19-18,20-20,-1-9,10-19,0-10,-19 9,-10 20,-9 9,-1 10,-9 0,-10 10,0 9,0 0,-10 10,0 0,1 9,-1 0,-9 1,-1-1,1 1,-1 9,1 0,0 9,-1 1,1-1,9 30,10-1,10 30,9 8,20 30,0 9,9 20,10 19,-9-10,9-19,0-10,10 0,-10-19,-9-19,-1 0,-9-19,-10-10,0-10,-10-9,-9-10,0 0,-1-9,-9-10,0-10,0-9,0-29,-29-10</inkml:trace>
  <inkml:trace contextRef="#ctx1" brushRef="#br0" timeOffset="18314.54">4031 15342,'0'0,"0"0,0 0,0 0,0 0,0 0,0 0,0 0,0 0,116-96,-38 38,-10 20,-20 9,-9 19,0 10,-20 0,0 10,1 28,-1 20,-9 38,-10-10,-20 11,-9-11,0-19,0-19,-9 0,18-19,1-10,9-9,0-10,1 0,9-19,9-29,11-20,19-18,-1-10,1 9,0 20,0 10,-10 9,0 9,9 10,-8 0,8 1,11 8,-11 1,1 0,0 0,-10 0,-10-1,1 1,-10 0,-1-10,1-9,0-10,-10 0,-10 0,-9 0,-1 19,1 10,-10-1,0 1,0 10,-1 9,1 9,0 20,0 19,10 10,9 9,10-10,10-8,9 8,10-18,10-1,19 0,0-18,1-11,18-18,-19-11,10-18,-20 0,11-10,-21 0,1-1,-10-8,-9 9,-11 0,-9 0,-9 0,-11 0,1 9,-1 10,1 1,9 8,1 11,-1-1,0 1,1-1,9 0,0 10,0 0,9 10,20 19,10 9,10 10,-11 10,1 0,-20-10,1-10,-10-9,-1 0,-9-10,0-10,0 1,0-10,0 0,-9-10,-1 1,0-20,10-19,0-10,10-9,9 0,1 0,-1 9,0 0,10 10,1-9,-1 9,0 0,0 0,-10 19,10-10,-9 11,-1 8,-9 1,-1 0,1 9,-10 1,0-1,0 0,0 1,0 9,-10 0,1 0,-11 19,1 19,-1 20,1-10,9 10,10-1,10 1,0-10,-1-9,11-11,-1-8,10-1,10 0,10-9,-11-10,1 0,-10-10,0-9,0-10,-9 0,-1 0,0 0,-9 1,0-1,-1 10,-9-1,0 11,0-1,0 1,0 9,0 0,0 0,0 9,0 1,10 9,0 0,0 0,-1-9,11 0,9-1,9-9,11-9,-10-11,-1-18,1 0,0-10,0-10,-10-9,-10-1,-9 11,0 9,-10 0,0 19,-10 10,0-1,0 11,1-1,-1 1,0-1,1 0,-1 1,0 9,1 0,-1 0,10 19,10 29,-1 0,20 10,-9-1,9 1,-10-10,1-9,-1-11,-9-8,-10-11,0 1,0-1,0-9,0 0,0-9,0-1,0-19,0-19,-10-9,0-11,1 1,9 10,0-1,9 0,1 10,0 19,-1 10,1 0,9 9,20 10,0 10,0 9,-1 10,11 9,-1 1,1-1,-1 1,-9-10,0-10,9-10,1-9,-11-9,11-10,9-20,-10 1,-9-10,0-10,9-28,-18 18,-21 1,-9 19,0 10,-9-1,-11 10,1 10,-10 10,-20 9,1 9,9 10,10 1,-10 28,-9 38,19-9,9 0,11-10,9-19,0-10,9 1,1-20,9 0,10-9,10 0,0-10,19-20,-9-9,-1 1,-9-11,-10-9,0 0,0-19,-19-29,-30-10,-9-9,-19-10,9 10,0 28,10 30,0 9,10 9,-1 10,1 10,9 0,1 9,-1 1,0-1,1 10,9 0,0 10,9 28,20 20,20 47,9 1,10 0,0-10,-10-10,-10-18,1-11,-1-9,-9-9,0-11,-10 1,9-9,-9-11</inkml:trace>
  <inkml:trace contextRef="#ctx1" brushRef="#br0" timeOffset="18938.3165">8624 12786,'0'0,"0"0,0 0,0 0,0 0,0 0,0 0,0 0,0 0,0 0,0 0,0 0,0 0,68 77,-10-9,-9-20,-11-10,1 0,-10-9,0-10,0-9,10-10,-10-10,0-9,0-19,20-49,-1-38,-9 1,9-40,-9 1,10 0,9-1,0 1,19 9,11 29,-50 39</inkml:trace>
</inkml:ink>
</file>

<file path=ppt/ink/ink8.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2T09:01:22.787"/>
    </inkml:context>
    <inkml:brush xml:id="br0">
      <inkml:brushProperty name="width" value="0.05292" units="cm"/>
      <inkml:brushProperty name="height" value="0.05292" units="cm"/>
      <inkml:brushProperty name="color" value="#FF0000"/>
    </inkml:brush>
  </inkml:definitions>
  <inkml:trace contextRef="#ctx0" brushRef="#br0">15146 5591,'0'0,"0"0,0 0,0 0,0 0,0 0,0 0,0 0,0 0,0 0,0 0,0 0</inkml:trace>
  <inkml:trace contextRef="#ctx0" brushRef="#br0" timeOffset="874.9429">15252 5495,'0'0,"0"0,0 0,0 0,0 0,0 0,-39 86,10-28,10-10,0-9,9-1,0-9,0 9,1 1,9-11,0-8,0-11,0 11,0-11,0-9,0 0,0 0,0 0,0 0</inkml:trace>
  <inkml:trace contextRef="#ctx0" brushRef="#br0" timeOffset="1640.8261">15649 5658,'0'0,"0"0,0 0,0 0,0 0,0 0,0 0,0 0,0 0,0 0,0 0,0 0,0 0,0 0,-77 29,28-10,20 1,0-1,10 0,0 10,-1 9,1 1,9 9,10-10,0 1,0-1,10 0,-1-9,1-10,0 1,0-11,19 1,0-1,9-18,1-1,0-9,-10 0,0-10,-10 0,1 0,-10 1,-1-1,-9 0,0-10,0 11,-9-1,-1 10,0-1,0 1,-9 10,0-11,-10 11,0-1,9 10,1 0,9 0,0 0,10 29</inkml:trace>
  <inkml:trace contextRef="#ctx0" brushRef="#br0" timeOffset="2289.9097">15863 5956,'0'0,"0"0,0 0,0 0,0 0,0 0,0 0,0 0,29 67,-10-28,10-10,-10-10,11 0,8-9,-9-10,10-10,-10-9,-19 0,9-10,-9 10,0-10,-1 0,-9 0,0 0,0 0,-9 10,-1-10,0 1,1 8,-1 11,0-1,1 1,-1-1,0 10,0 0,1 0,-1 0</inkml:trace>
  <inkml:trace contextRef="#ctx0" brushRef="#br0" timeOffset="3056.0833">16793 5591,'0'0,"0"0,0 0,0 0,0 0,0 0,0 0,0 0,0 0,-97 77,39-29,9 0,1 0,9-10,10 1,0-10,10 9,9 1,0-1,10-9,0 0,10-10,0-10,9 11,20-1,0-10,19-9,0-19,-10 0,1-10,-11 0,-18 1,-1-11,1-9,-11 0,-9 0,-9 19,-1 0,-9 1,-11-1,-18 0,0 10,-1 9,1 10,-10 19,-1 20,-28 18</inkml:trace>
  <inkml:trace contextRef="#ctx0" brushRef="#br0" timeOffset="4124.213">10775 7397,'0'0,"0"0,0 0,0 0,0 0,0 0,0 0,0 0,0 0,0 0,0 0,0 0,0 0,0 0,0 0,0 0,0 0,0 0,-19 77,0-10,-1-9,10-10,1 0,-1 10,10-1,0-9,0-9,0-1,0 1,0-11,0-8,0-11,0 1,0-1,0 1,0-10,0 0,0 0</inkml:trace>
  <inkml:trace contextRef="#ctx0" brushRef="#br0" timeOffset="4822.6345">11366 7474,'0'0,"0"0,0 0,0 0,0 0,0 0,0 0,0 0,0 0,0 0,0 0,0 0,0 0,-87 58,39-30,9 1,0 0,10 0,0 9,10 1,-1-1,1 1,9-1,1 0,9-9,9 10,1-10,0-10,-1-10,1 1,9 0,10-10,10-10,0 0,0-9,0-10,-10 0,-10 10,0 0,-9 0,0 0,-1-10,-9 0,-9 0,-1 0,-9 1,-1 8,-9 1,-10 0,10 0,0 9,0 0,10 1,9 9,10 0</inkml:trace>
  <inkml:trace contextRef="#ctx0" brushRef="#br0" timeOffset="5538.7674">11618 7618,'0'0,"0"0,0 0,0 0,0 0,0 0,0 0,-29 96,10-19,0-10,9-9,10-10,10-10,-10-9,9-10,1 1,0-11,9 1,0-1,1-9,9-9,0-10,10-1,-10-8,-10-1,0 0,1-10,-1-9,-9 20,-10-1,-10-10,1 11,-11 8,1 1,-1 0,-9 9,0 1,0 9,0 0,0 9,0 1,10 0,-1 9,1 10</inkml:trace>
  <inkml:trace contextRef="#ctx0" brushRef="#br0" timeOffset="6176.767">12442 7445,'0'0,"0"0,0 0,0 0,0 0,0 0,0 0,0 0,0 0,0 0,0 0,0 0,0 0,0 0,0 0,-87 39,38-11,20 1,0 0,10 0,-1 0,11 19,9-10,0 1,0-1,9-19,1-9,10-1,9 1,0 0,9-10,1 0,-10-20,0 1,-9 0,-11 0,11-20,-11 1,-9 0,0-1,-9 10,-11 0,-9 1,-9-1,-1 0,0 10,-9 9,-1 10,1 10</inkml:trace>
</inkml:ink>
</file>

<file path=ppt/ink/ink9.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3-03T08:42:40.407"/>
    </inkml:context>
    <inkml:brush xml:id="br0">
      <inkml:brushProperty name="width" value="0.05292" units="cm"/>
      <inkml:brushProperty name="height" value="0.05292" units="cm"/>
      <inkml:brushProperty name="color" value="#FF0000"/>
    </inkml:brush>
    <inkml:context xml:id="ctx1">
      <inkml:inkSource xml:id="inkSrc67">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1" timeString="2021-03-03T08:44:09.053"/>
    </inkml:context>
  </inkml:definitions>
  <inkml:trace contextRef="#ctx0" brushRef="#br0">3692 9760,'0'0,"0"0,0 0,0 0,0 0,0 0,0 0,0 0,0 0,0 0,0 0,0 77,0 0,0 0,10 19,-1 0,-9 10,0-10,0 9,0 11,0-1,0 0,0-9,0-10,10 0,-10 0,0-19,0-10,0-19,0 0,0-19,0-10,0 1,0-11,0 1,0-1,0-9,0 0,0 0,0 0,0 0,0 0,0 0,0-19,10-10</inkml:trace>
  <inkml:trace contextRef="#ctx0" brushRef="#br0" timeOffset="590.0804">3537 9780,'0'0,"0"0,0 0,0 0,0 0,0 0,0 0,0 0,0 0,116-20,-19 1,-10 0,-9 9,-1 1,-19 9,1 0,-11 0,0 9,-9 1,0 0,-10-1,-10 10,1 1,-1 8,-9 1,0 10,-20 9,-19 9,-20 11,1-11,-10 20,-10 0,10-19,0-10,-20 9,10-18,20-11,9-8,10-11,10 1,-1-10,11 0,-1 0,0 0,1 0,-1 0</inkml:trace>
  <inkml:trace contextRef="#ctx0" brushRef="#br0" timeOffset="1220.1009">5252 9943,'0'0,"0"0,0 0,0 0,0 0,0 0,0 0,0 0,0 0,0 0,0 0,0 0,-87 9,29 1,0 0,-1 9,11 0,-1 0,11 10,-1 19,10 0,0 19,9 1,1-1,9 0,1 10,9 0,9 0,1-20,9 1,1-10,9-9,10-1,-1-9,11-10,-1 0,10-9,-9-10,-1 0,10 0,10-19,10-10,-20 0,-19 10</inkml:trace>
  <inkml:trace contextRef="#ctx0" brushRef="#br0" timeOffset="1778.3851">5630 10366,'0'0,"0"0,0 0,0 0,0 0,0 0,0 0,0 0,0 0,0 0,116 28,0-8,-19-20,-9-10,8-9,1 0,20-10,-11 0,1 10,-10-10,9 10,11-1,-20 1,-10 0,-19 9,-10 1,0-1,-10 1,1 9,-1 0,1-10,-11-9,-9 9,-19-9</inkml:trace>
  <inkml:trace contextRef="#ctx0" brushRef="#br0" timeOffset="2272.121">6793 9760,'0'0,"0"0,0 0,0 0,0 0,0 0,0 0,0 0,0 0,0 0,0 0,0 0,87 58,-10-10,-9-10,-10-9,1 0,-11-10,0 1,-9-1,-10-10,0 1,0 0,-9-1,-11 1,1-1,0 1,-10-10,0 10,0-1,-10 10,-9 20,-10 9,-10 0,-9 0,-11 10,-8 9,8-10,1 1,10 0,9-10,0 0,10-10</inkml:trace>
  <inkml:trace contextRef="#ctx0" brushRef="#br0" timeOffset="4308.7258">8644 10087,'0'0,"0"0,0 0,0 0,0 0,0 0,0 0,0 0,0 0,0 0,0 0,-88-58,30 30,10-1,9 9,0 11,10-1,0 10,-10 0,-9 10,-1 9,1 10,-1 29,11 18,9 11,0-1,9-9,11 10,9-10,9-20,11-9,-1-9,10-11,10-8,9-11,1-9,-1-9,1-11,-11-8,1-11,0-9,0-9,-1-11,-9 11,-9 9,-1 0,-9 9,0 10,-10 0,0 1,0 8,0 11,0-1,0 1,0-1,0 0,0 1,0 9,0 0,0 9,0 11,0 18,0 10,9-9,1 9,0 0,9 0,0-10,1 0,-1-18,10-1,10 0,0-9,9-10,1-10,-1-9,10-10,0-9,-9-1,-10 1,-1-10,-9 0,1 0,-11 0,-9 9,-1 10,-9 10,0 0,-9 0,-1 0,0 9,-9 0,-10 10,0 0,0 10,-10 19,0 9,-9 20,9-1,0 1,20-10,-1-9,11-1,-1-9,10-10,0-9,0-1,10 1,9-10,20 0,19-29,19-9,-18-10,8-20,-8 1,-1-19,-10-1,1-9,-20 10,0-1,-20 30,1 9,0-1,-10 21,0 8,0 1,0 10,0-1,0 0,-10 1,0 9,1 0,-1 9,-9 20,-1 19,-9 29,10 10,0 9,-1 9,1-9,9-9,10 9,10-29,-1-9,1-1,10-9,-1-9,0-10,1-10,18 0,1-9,19-1,20-28,-20 0,-10-10,-9 0,-10 0,-9 1,-1-1,10-19,-10 9,-9 11,0-1,-10 10,0-1,0 11,0-1,0 0,0 1,-10-1,0 10,1 0,-1 10,-9 9,-1 20,1 9,9 9,1 1,9-10,0-10,0-9,0-10,0-9,0 0,9-1,1-9,9 0,10-9,0-11,1 1,8-19,1-10,0-20,-10-8,0-11,-10 10,1-9,-11-1,1 20,-10 0,0-20,-10 20,1 9,-1 20,10 9,0 10,0 9,0 1,0-1,-10 1,10 9,-9 9,9 30,0 37,-10 21,0 8,10 20,10-10,0 1,-1-20,11-19,9-10,10-19,-1-10,1-9,10-10</inkml:trace>
  <inkml:trace contextRef="#ctx0" brushRef="#br0" timeOffset="5440.3064">11357 9885,'0'0,"0"0,0 0,0 0,0 0,0 0,0 0,0 0,-58 96,19-19,10-10,9-19,11 0,-1-9,10-10,0-10,10 0,-1-9,30 9,10 0,9-9,10-10,9-29,1-9,18-10,-8-10,-30 0,-10 10,-9 0,-10 10,0-10,-9 0,-1 0,-9 9,-10 10,-10 1,0-1,-9 10,-49-10,0 10,0 9,10 0,10 10,-1 0,1 10,9 0,10-1,10 1,-1-1,11 1,-1 0,10-10,0 9,19 1,30-10,9-10,10-19,19-9,-10-1,-18-9,-21 10,1 0,-10-1,0 1,0-20,-9 0,-11 10,1 0,-10 0,0 10,0 9,-10 10,10 0,0 9,-9 0,9 1,-10-1,0 10,10 0,-9 19,-1 20,10 19,0 28,0-9,0 29,0-1,10 39,-1-28,1-1,9 19,1 20,-1-39,1 10,-1-9,0-20,-9-20,0 1,-10-19,0-20,0-18,0-1,0-10,0-9,-10-9,0-10</inkml:trace>
  <inkml:trace contextRef="#ctx0" brushRef="#br0" timeOffset="5620.5769">11890 10068,'126'-10,"-126"10,126-38,48-1,-48 10,-10 1,-29 8,10 11,-58 9</inkml:trace>
  <inkml:trace contextRef="#ctx0" brushRef="#br0" timeOffset="6748.7476">13954 9559,'0'0,"0"0,0 0,0 0,0 0,0 0,0 0,0 0,0 0,0 0,0 0,0 0,0 0,0 67,0-9,0 9,0 19,19 10,-9-19,-1 19,-9-38,0-10,10 0,0-10,-10-18,0-1,0 0,0-9,0-10,0 0,0 0,0 0,0-10,0-9,0-29,0-20,9-37,-9 18,0 20,0 9,10 1,0 9,0 9,-1 11,1-1,0 10,9-1,10 1,0 9,0 10,0 0,0 10,0 9,0 10,1 19,-1 0,0 10,9 19,-8-20,8 1,-9 0,-9-10,-1-10,0 0,1-9,-10-9,-1-11,11 1,-1-1,0-9</inkml:trace>
  <inkml:trace contextRef="#ctx0" brushRef="#br0" timeOffset="8333.8972">14942 9943,'0'0,"0"0,0 0,0 0,0 0,0 0,0 0,48-87,-18 39,-11 0,0-19,-9 9,-10 20,-10 9,1 0,-1 10,0 0,-9 9,-1 1,1 9,0 0,-1 19,-9 10,0 9,0 20,-10 19,10-20,10 11,0-1,9-19,0 10,10-10,10-10,0-9,19 9,0-9,19 0,253-29,-224-10,-19 1,0-11,-9-8,-10-1,-10 0,-10 0,-9 10,-1-19,1-1,0 1,-10 9,-10-10,0 1,1 0,-11-1,11-9,-11 10,1 18,-1-8,11 8,-1 11,0-10,1 9,-1 0,0 1,1-1,-1 1,10-1,0 10,0 0,0 0,10 0,9 19,20 0,0 1,-1 18,-9 0,0 1,1 9,-21 10,-9-1,-29 20,0-29,0-9,0-1,0-9,9 0,1-20,9 1,1-1,-1-9,0 0,10-9,0-1,0-28,10-10,9-20,1-8,-11 8,1 1,0 0,-10 19,10 0,-10 19,0 10,0 0,0 9,0 0,0 1,0 9,0 0,0 9,-10 11,10 18,0 20,0 9,10-9,-1-10,11 0,-1 0,10-10,10 0,0-18,-1-1,1-9,0-10,9-20,-9 1,0-10,-10-9,0-1,0-37,-10-11,1-38,-1 10,-19 9,-10 20,10 9,-9 10,-1 19,0 0,10 19,-9 0,9 10,0 9,0 1,0-1,-10 10,0 0,1 10,-1 9,0 19,1 39,9 10,0-11,0 11,9 9,1-19,9 9,1-19,-11-9,1-10,9-9,1-1,-1 0,1-9,-1-10,10 1,0-1,-9 0,9-9,0-1,9-9,1-9,10-20,-1-10,30-9</inkml:trace>
  <inkml:trace contextRef="#ctx0" brushRef="#br0" timeOffset="8525.4622">16095 9443,'0'0,"0"0,126-77,39 10</inkml:trace>
  <inkml:trace contextRef="#ctx0" brushRef="#br0" timeOffset="9424.3643">8140 11490,'0'0,"0"0,0 0,0 0,0 0,0 0,0 0,0 0,0 0,0 0,0 0,0 0,0 0,0 0,0 0,0 0,0 0,-20 76,11-8,-1-1,0-9,0-10,1 0,9-10,0 0,0-9,0-9,0 8,0-8,0-1,0-10,-10-9</inkml:trace>
  <inkml:trace contextRef="#ctx0" brushRef="#br0" timeOffset="9608.0387">7917 11038,'0'0,"0"0,0 0,0 0,0 0,0 0,0 0</inkml:trace>
  <inkml:trace contextRef="#ctx0" brushRef="#br0" timeOffset="10945.7864">8372 11518,'0'0,"0"0,0 0,0 0,0 0,0 0,0 0,0 0,0 0,20 87,-1-10,0 0,-9-10,0 0,-1-19,1 0,-10-9,0-1,0-19,0 0,0-9,0 0,0-1,0-9,0 0,0-9,10-20,-1-19,1-19,0-1,0 1,-1 9,1-9,0 9,-1 10,1 0,0 20,-1-11,11 10,-1 1,1 8,9 1,-10 0,0 9,1 10,-1 10,0 9,1 20,9 37,-10 20,-9 20,-10-11,0-28,0 19,0-19,0-19,0-10,0-10,0-19,0 1,0-11,0 1,0 0,0-10,0 0,0 0,0-10,0 0,0-9,10-19,-10-10,9-20,1 1,0 0,-1 0,1-1,0 11,0 9,-1-10,11 10,-1-10,-9 10,-1 10,1 9,0 10,-10 9,0 1,0-1,0 0,0 1,9 9,11 0,-1 9,10 11,10 9,-10-1,0 11,10 9,0 0,-10 0,0 10,-10-1,1-9,-20 0,0-9,0-11,0 1,0-9,-10-11,0 10,1-9,-1 0,0-10,0 0,1 0,-1 0,0 0,-9-10,0-9,-1-10</inkml:trace>
  <inkml:trace contextRef="#ctx0" brushRef="#br0" timeOffset="11303.6336">9457 11057,'0'0,"0"0,0 0,0 0,0 0,0 0,0 0,10 96,0-28,-10 8,0-28,0 0,0 10,0 0,0-1,0 1,0-10,10 10,-1-10,1 0,0-10,-1 1,1-11,9-8,10 9,20-1,-1-8,1-20,9 0,-10-20,11-18,18-10</inkml:trace>
  <inkml:trace contextRef="#ctx0" brushRef="#br0" timeOffset="11508.1328">9593 11576,'0'0,"0"0,0 0,0 0,116-48,1 0,-1 10</inkml:trace>
  <inkml:trace contextRef="#ctx0" brushRef="#br0" timeOffset="12044.0308">11153 10923,'0'0,"0"0,0 0,0 0,0 0,0 0,0 0,-19 77,9-1,10 1,0 10,0 9,0-19,0 0,0 19,0-39,0 20,10-19,-10-1,0-9,0 0,0-9,0-10,0-10,0 0,0-9,0-1,0-9,0 0,0 0,10-9</inkml:trace>
  <inkml:trace contextRef="#ctx0" brushRef="#br0" timeOffset="12735.8619">10591 11643,'0'0,"0"0,0 0,0 0,97-19,-19 0,19-10,-1 0,11 0,29-9,-39 9,-10-9,-10-1,-28 10,-10 10,-1 0,-9 0,-9 9,-1 1,-9-1,-1 10,-9 0,0 0,0 0,0 0,0 0,0 10,-9 9,-11 19,-9 1,0 18,0-9,10 10,-1 9,1-9,9 0,1-10,9 9,9-18,1-1,9 0,1-18,9-1,10 0,19-9,10-10,-10-10,-10-9,-9-10,0 0,-20 0,1 1,-11-1,1 0,0 0,-10 0,0 1,0-1,-10 0,-9 0,-1 0,1 10,-1 0,1 0,-10-1,0 11,0-1,0 1,-10 9</inkml:trace>
  <inkml:trace contextRef="#ctx0" brushRef="#br0" timeOffset="13522.5275">12704 10798,'0'0,"0"0,0 0,0 0,0 0,0 86,9 10,1 0,0 10,-1-10,-9-19,0 0,0-19,0-1,0 1,0-10,0-10,0-9,0-19,0-1,0 1,0 0,0-10,0 0,0 0,0 0,0 0,0 0,0 0,0-10,0 0,0 1,10-10,0-1,9-9,20 1,0-1,-10 0,0 0,10 0,9 1,20-1,-10 10,-10 9,1 0,-10 1,-1 9,1 0,-10 0,-9 9,-1 1,-9 0,-1 9,-9 10,-9-10,-11 0,1 10,0 0,-1-10,-9 0,-10 10,1 0,-11-10,1 0,9-9,0-1,0 1,1-10,-1 0,20-19</inkml:trace>
  <inkml:trace contextRef="#ctx0" brushRef="#br0" timeOffset="14586.5641">14128 11173,'0'0,"0"0,0 0,0 0,0 0,0 0,0 0,0 0,68-48,-29 9,-1 10,-9 0,-9 1,-1 8,1-8,-11 8,1 1,-10 0,0 9,0 1,0-1,0 1,-10-1,1 0,-1 1,-9-1,-1 10,-9 0,0 10,0-1,0 11,0-1,0 19,0 1,0 37,19-18,10 9,10-19,-1 10,11 0,9-10,10 0,-1 0,40 9,19-9,9-19,-19-10,1-9,-11-10,-9-10,-10-9,-19 0,0-19,-10-10,-10 0,-9 9,0-19,-10 10,0 0,-10 10,-10 0,11 9,-1 0,-9 0,9 10,0 0,1 9,-1 0,0 1,1-1,-1 1,10-1,-10 10,10 0,0 0,0 0,10 10,19 28,19 10,1 10,-1-10,10 9,1 1,-1-10,-10-10,20 1,-10-20,-19-28,0-1</inkml:trace>
  <inkml:trace contextRef="#ctx0" brushRef="#br0" timeOffset="14843.0123">15475 10807,'0'0,"0"0,0 0,0 0,-87 97,9-1,10-20,1 1,-21 39,40-40,-1-8,1-11,9 1,20-20,0-9,-1-10,10 1</inkml:trace>
  <inkml:trace contextRef="#ctx0" brushRef="#br0" timeOffset="15375.2871">15708 11297,'0'0,"0"0,0 0,0 0,0 0,0 0,0 0,0 0,67-38,1-10,-29 10,0 9,-10 0,-10 0,1 0,-11 0,11-38,-20 38,0 10,0 0,-10 0,0 9,-9 1,-20 9,-9 9,-1 20,-9 19,0 0,9-10,-9 39,20-29,9 0,9 0,10-9,10-10,10-10,10 0,18 0,1 0,39-9,-1 0,1-20,-1 10,10-19,-38 0,-30-1,-9 11</inkml:trace>
  <inkml:trace contextRef="#ctx0" brushRef="#br0" timeOffset="16736.3151">3605 13017,'0'0,"0"0,0 0,0 0,0 0,0 0,0 0,0 0,0 0,0 0,0 0,0 0,0 0,0 0,0 0,0 0,0 0,0 0,0 0,-10 77,0-19,1-1,9 1,-10-1,10-9,0 10,0-10,0-9,0-1,0-9,0 0,0-10,0 0,0 0,0-9,0-1,0 1,0-10,0 0</inkml:trace>
  <inkml:trace contextRef="#ctx0" brushRef="#br0" timeOffset="17187.9517">2393 13123,'0'0,"0"0,0 0,0 0,0 0,0 0,0 0,78-58,19 10,19 0,0 0,-9 10,9 9,1-10,-21 10,-18 10,-20 0,-9 0,-1 9,-9 1,0-1,-10 0,0 1,0 9,-10 0,1 0,-11 0,1 0</inkml:trace>
  <inkml:trace contextRef="#ctx0" brushRef="#br0" timeOffset="17537.0904">2897 13920,'0'0,"0"0,0 0,0 0,0 0,0 0,0 0,155-86,-19 38,-20 0,1 9,-1-9,0 19,-29 10,-29 0,1 9,-11 1,1 9,-11 0,1 0,-10 0,20 0</inkml:trace>
  <inkml:trace contextRef="#ctx0" brushRef="#br0" timeOffset="18643.0536">4264 12729,'0'0,"0"0,0 0,0 0,0 0,0 0,0 0,0 0,0 86,9-9,1 0,0 9,9 1,0-1,-9 1,10 9,-11-19,-9 0,10-1,-10-18,10-10,-10-9,0-1,0-19,0-9,0-1,0 1,0-10,0 0,-10-10,0-9,-9-19,-1-29,1 9,0-9,-1-1,1 1,-10-10,9 10,-9-10,10-9,0 9,-1 10,11 9,-1 10,10 0,0 0,10 0,-1 0,20 9,20-9,9 0,10 10,-10 9,10 10,-10 9,0 10,-10 10,11-1,-11 11,-9 9,-10 9,-10 20,-19 18,-9 1,-30 19,0-9,-9-10,-11 19,1-19,0-10,0-10,10-18,-1-1,20-18,0-1,10-10,-1 1,11-10,-1 0,0 0,0 0,10-10,0 1,10-1,19-9,20 0,-1 9,1 10,9 0,0 10,0 9,10 10,19 0,-9 9,-11 0,-8 10,-1-9,10-1</inkml:trace>
  <inkml:trace contextRef="#ctx0" brushRef="#br0" timeOffset="19305.8327">5252 13440,'0'0,"0"0,0 0,0 0,0 0,0 0,97-20,-20 11,1-1,-1 1,1-1,29 0,9-9,-29 10,0-1,-9-9,-1 9,30-9,-10 9,-39 1,-10-1,1 10,-10 0,-1 0,-18 0,-1 0,1 0,-11 0,1-9,0 9,-1-10,-9 0</inkml:trace>
  <inkml:trace contextRef="#ctx0" brushRef="#br0" timeOffset="19771.3979">5892 12950,'0'0,"0"0,0 0,0 0,0 0,0 0,0 0,0 0,0 0,67 38,-8-9,8 0,-9 0,-9-10,9 0,0 0,10 1,-10-11,-9 10,-11-9,1 0,-10-1,-9-9,-1 0,-9 0,-1 0,1 0,-10 0,0 0,0 10,0 9,-10 10,-19 28,-9 11,-21 18,-8-9,-1 9,-10 20,-9-10</inkml:trace>
  <inkml:trace contextRef="#ctx0" brushRef="#br0" timeOffset="40042.5248">7335 13084,'0'0,"0"0,0 0,0 0,0 0,0 0,0 0,0 0,0 0,0 0,0 0,0 0,0 0,0 0,0 0,0 0,-48 77,19-19,9-1,1 11,0-1,9 10,0 9,1-9,-1 0,10-29,-10-10,1 1,9-10,0-10,0-10,0 1,0-10,0 0,0 0,0 0,0-10,0-38,9-19,1 0,0-10</inkml:trace>
  <inkml:trace contextRef="#ctx0" brushRef="#br0" timeOffset="40254.2968">7229 12421,'0'0,"0"0,0 0,0 0,0 0,0 0,0 0,0 0,0 0,0 0,0 0</inkml:trace>
  <inkml:trace contextRef="#ctx0" brushRef="#br0" timeOffset="41852.5389">7529 13190,'0'0,"0"0,0 0,0 0,0 0,0 0,0 0,0 0,0 0,0 0,0 0,0 0,0 0,0 115,0-38,0 0,10 0,0 0,-1-10,1-9,0-1,-10-9,0-9,0-1,0-19,0 0,0-9,0 0,0-10,0 0,0 0,-10 0,0 0,1-10,-1-9,-10-29,11-39,-1 1,10-1,0 20,0 0,10-20,-1 20,11 10,-1-11,1 20,-1 0,0 0,1 19,-1 1,10-1,10 10,0 9,9 20,1 9,-1 10,1 9,-1 0,0 11,-9 8,-10 1,0-1,-19 1,9 19,-9-29,-10 0,0-10,0 1,0-10,-10-10,10 0,0 0,-9-9,9 0,0-10,0 0,0 0,0 0,0 0,0 0,0 0,0 0,0 0,0 0,0-10,0-9,0-10,9-19,11-19,-1-1,1-18,-1 19,10-10,0-10,0 1,-10 19,1-1,-1 11,-9 18,0 10,-10 10,0 10,0-1,0 0,9 10,1 0,19 20,10 8,0 11,9 9,1 10,-11-10,1 0,0 9,-10-9,-10 0,1 0,-11 0,-9 0,-19 0,0 10,-1-10,-9-9,-10-1,1 0,-1-9,10-10,0 1,0-11,0 1,9-10,1-19</inkml:trace>
  <inkml:trace contextRef="#ctx0" brushRef="#br0" timeOffset="42288.4861">8944 12287,'0'0,"0"0,0 0,0 0,0 0,0 0,0 77,0 0,0-10,0 10,0-10,0 10,10 0,-1-10,-9 10,0 0,10-1,0 11,-1-10,20 19,-9-19,-1-20,1-9,-1-9,10-1,0 1,-10-20,1 0,9 0,0-9,10 0,0-10,-1-20,1-9,-10-9,10-29,-10-39</inkml:trace>
  <inkml:trace contextRef="#ctx0" brushRef="#br0" timeOffset="42457.5318">9002 13161,'0'0,"0"0,0 0,0 0,0 0,107-48,-30 0</inkml:trace>
  <inkml:trace contextRef="#ctx0" brushRef="#br0" timeOffset="43560.1329">10775 13113,'0'0,"0"0,0 0,0 0,0 0,0 0,78-96,-30 10,-9 9,-10 9,-10 11,-19 9,0 0,0 9,-9 20,-1-10,0 10,1 0,-1 9,0 1,-9-1,0 0,-10 10,-10 0,-10 10,11 9,-1 10,10 10,-10 9,10 19,0 0,19 19,-9 11,19-11,0 20,9 9,1 0,0 1,0 8,-1 1,11 19,-11-48,1-9,0-10,-10-20,0-28,0 0,0-10,0-9,0-10,0 0,-10 0,0-19,-9-29,-10-29,-10-29,-9 10,-11-10,30 39</inkml:trace>
  <inkml:trace contextRef="#ctx0" brushRef="#br0" timeOffset="44455.0206">10078 13574,'0'0,"0"0,0 0,0 0,0 0,0 0,0 0,0 0,116 10,-9-20,-11-9,1-10,39-9,-29-1,-30 10,1-9,-1 0,1-1,19 1,-20-1,-19 11,-19 8,0 1,-10 0,-10 9,-9 1,-10-1,0 0,0 1,0-1,-10 1,0 9,-19 0,-19 9,0 10,-1 1,-9 9,9-1,11 11,-1-1,0 10,10 0,10 10,9 0,10-1,10-18,9-1,0 0,1-18,19 8,28-8,21-11,-11-9,-9-19,10-10,-11-19,-28 10,10-20,-1-9,0-20,1 1,-20 9,0 0,-19 10,-1 0,-9-39,-9 29,-11 10,1 9,0 1,-1-1,1 10,9 19,0 10,1 0,-1 9,0 1,1-1,-1 0,10 10,-10 10,10 9,0 29,0 20,0 18,10-9,9 19,-9-19,0 19,-10-19,9 9,-9-9,10 0,0-10,0-9,-1-1,-9-18,0-20,0 0,0-9,0-1,0-9,0 0,0-9,0-10,0-20</inkml:trace>
  <inkml:trace contextRef="#ctx0" brushRef="#br0" timeOffset="46505.5428">11560 13248,'0'0,"0"0,0 0,0 0,78-20,19 1,-10 10,-10-11,1 1,-1-10,1 0,-10 1,-10-11,-10 20,-9 0,-10 0,-19-1,0 11,-1-1,1 1,-10-1,0 0,0 1,0 9,-10 0,1 0,-11 0,1 9,-1 1,-9 19,-9 9,9 1,-1 9,11 0,0 0,-1-10,11 1,9 9,0-10,9-9,1 9,9-19,1 1,19-1,19-9,0-20,0-19,-10-9,11-10,-11-10,0 0,11-9,-11-19,-9 9,0-38,-10 18,-10 11,0 0,-9 18,-10 11,-10-1,1-9,-1 28,0 11,1 8,-1 11,10-1,0 0,0 1,-10-1,10 10,-9 0,9 19,0 20,0 19,0 28,0 10,9 10,1-1,0-9,-10-19,0 0,0 0,0-19,0-29,0 9,0-28,0 9,0-10,0-9,0 0,0 0,0 0,0-9,0-1,0-9,9-10,1-9,9-1,10-9,-9 0,-1 10,10-1,-9 1,-1 9,0 10,1 0,-1-1,1 11,-1-1,0 1,-9 9,0 9,-1 10,11 10,-1 10,1-1,-11 20,1-1,-10-9,0-9,10-10,-1 0,1-10,0 0,-1-9,11-1,28 1,1-10,-11 0,1-10,0-9,0 0,9-10,1-10,-20 1,0-10,-10 0,0 0,-9 19,0 0,0 0,-10 10,0 0,0 9,0 1,0-1,-10 1,0 9,0 0,1 0,-11 9,1 1,0 19,-10-1,9 1,10 0,1 0,-1-10,10 20,10-11,-1 1,11 0,-1-10,20 10,9-10,11 10,18-19,1-10,-11 0,11-19,-10-10,-10 0,-10-10,-9 1,0 9,-10-19,-10 19,1 1,-11-1,1-10,-10 10,0 10,-10 0,1 9,-1 1,-9-1,-1 1,-9 9,-10 0,1 9,9 1,-10 19,10-1,-10 11,10-10,10 0,-1-10,11 0,-1 0,0-9,10-1,0 1,0 0,10-10,0 0,28-10,1-9,0 0,0-10,-1-10,-9-9,0 0,10-9,-19 9,-1 9,-9 1,-1-1,-9-9,0 0,-9 0,-1 10,0 9,10 10,0 0,0 9,0 0,-9 1,9-1,0 10,0 0,0 19,0 20,9 18,-9 30,10 9,-10 10,10 9,-1-19,-9-19,0-10,0-9,0-30,0-8,0-11,0 11,0-11,0 1</inkml:trace>
  <inkml:trace contextRef="#ctx0" brushRef="#br0" timeOffset="47388.9655">15688 12546,'0'0,"0"0,0 0,0 0,0 0,0 0,0 0,0 0,0 0,49-86,-11 19,1-20,0 1,-20 28,1 10,-11-10,1 10,-10 0,-10 0,-9 10,0-1,-1 11,1 8,-1 11,1-1,-10 10,-19 10,9 19,-19 28,9 20,1 19,19 10,9-10,1 10,0 9,19 0,0-19,0 0,0 10,9-10,-9-29,10 29,-10-19,10-29,-10-9,0-11,0 1,0-10,0 1,0-11,0-9,0 10,0-1,0-9</inkml:trace>
  <inkml:trace contextRef="#ctx0" brushRef="#br0" timeOffset="49174.0648">14971 13113,'0'0,"0"0,0 0,0 0,0 0,107-48,-1 10,-28 9,-1 0,40-9,-30 18,-10-8,1 8,-20 11,0 9,-9 0,-11 9,11 1,-10 0,-1 38,-9 0,-9 0,-11 0,-9 19,0-9,-9-10,-11 19,-9 0,0-29,0 1,10-20,-1-9,1-1,0 1,-1-10,1 0,0 0,9-10,0 1,0-1,1-19,9 0,0-9,19 0,10-10,0 0,10 9,19-9,0 10,10-10,-19 19,-1 10,-19-1,0 11,-9-10,-1 9,0 0,-9 1,0-1,-1 1,-9-1,0 10,10 0,-10 0,0 0,0 0,0 0,0 0,0 0,0 0,0 10,-10 18,1 11,-1 9,10 0,0 19,0-9,0-1,0-18,0-10,0-10,10 0,-1-9,11-1,9-9,19-9,1-11,-10 1,-1-10,1-9,-10 0,0-1,0-9,-9 0,-11 0,-18-10,-1 1,-9 9,-1 19,1 10,-1-1,11 11,-1-1,0 1,1 9,-1 0,0 0,1 0,-1 0,0 0,1 9,-1-9,0 0,0 10,10-1,0-9,0 0,0 0,10 0,10 10,18-10,1 0,9-10,1 1,-1-1,-9 10,0 10,-10-1,0 11,-10-1,1 10,-1 9,1 20,-11 19,1 0,-10-20,0 20,0-39,-10 1,1-10,9-20,0 1,0-1,0-9,0 0,0 0,0 0,0-9,0-10,0-10,19-29,0 1,1-1,-1 0,10-9,0 19,-9 19,9 0,0 1,0 8,-10 11,10-1,0 10,0 10,0 9,-9 0,9 29,-10 0,1 10,-11-10,-9 10,0-20,0 0,0-18,0-11,0 1,0-1,-9-9,9 0,0-9,0-20,0-29,0-9,9-48,11 9,19-19,-20 48,0 20,10-1,0 1,0 18,-9 1,9 18,-10 20,10 10,-9 0,-1 9,20 67,-10 30,-10-20,-9 19,0 10,-1-29,-9 0,0-29,0-28,10-1,-10-19,-10 0,1-9</inkml:trace>
  <inkml:trace contextRef="#ctx0" brushRef="#br0" timeOffset="50796.4253">7800 14602,'0'0,"0"0,0 0,0 0,0 0,0 0,0 0,0 0,0 0,0 0,0 0,0 0,0 0,0 0,0 0,0 0,10 106,0-20,0-9,-1 10,11-11,-11 11,1-29,0-1,-10 10,9-19,-9 0,0-9,0-10,0-10,0-9,0-1,0-9,0 0,0 0,0 0,0-9,0-1,0-9,0 0,-9-20,9-9,-10 0,0-10,1 1,-1-1,10 0,-10 1,10-1,0 1,0-1,0 0,10 10,-10 0,10 10,-1-1,1 11,9-1,10 0,10 0,0 19,9 1,-9 18,0 20,9 19,1 29,-1 19,-9 19,0-9,-10 0,0-10,-10-29,-9-9,0-20,-1 1,-9-20,0 0,0-9,0-10,0 0,0 0,0-10,0-9,10-20,0-28,-1-38,1-30,-10 10,0 0,10 20,0 18,-1 29,1 10,9 0,-9 20,9 8,1 1,9 10,0 9,10 19,-1 10,11 47,-1 21,-9 8,0 20,0 10,-10-20,-10 0,0-9,1-10,-1-19,-9-39,0-19,-1 1,-9-11</inkml:trace>
  <inkml:trace contextRef="#ctx0" brushRef="#br0" timeOffset="52473.1207">11163 14448,'0'0,"0"0,0 0,0 0,0 0,0 0,39 116,-10-20,0 0,10 9,-10 1,0 0,0-10,0 0,0 0,-10 0,1-19,-1-10,0 10,-9-29,0-9,-10-20,0-19,0 0,0-10,0-9</inkml:trace>
  <inkml:trace contextRef="#ctx0" brushRef="#br0" timeOffset="52824.3899">11144 14602,'0'0,"0"0,0 0,0 0,0 0,0 0,0 0,116-48,-48 19,-1 0,1 20,-10-1,-9 10,-10 0,-10 0,-10 10,0 9,1 10,-20 19,-10 19,-9 10,-10 0,-10 0,10-29,-10 0,10-19,0 9,0-19,10-9</inkml:trace>
  <inkml:trace contextRef="#ctx0" brushRef="#br0" timeOffset="59027.2949">9913 14535,'0'0,"0"0,0 0,0 0,0 0,0 0,0 0,0 0,0 0,0 0,0 0,0 0,0 0,0 0,0 0,0 0,0 0,-10 86,10-9,0-19,0-1,0 1,0-19,0-1,0 0,10-9,-10 0,10 0,-10-10,0 0,9 0,1 1,-10-20,0 0,10 0,-1-10,1-9,0 0,9-10,0-19,11 0,-11 0,0 0,10 9,0 1,1-1,-1 11,-10 8,10 1,0 0,0 19,0 10,10-1,-10 10,0 1,0 8,0 11,-9-1,-1 1,-9 9,-10-10,0 1,-10-11,0 1,1-10,-1 1,0-11,1-9,-11 0,-19-9,-9-20,-20-77</inkml:trace>
  <inkml:trace contextRef="#ctx0" brushRef="#br0" timeOffset="59191.0312">9894 14026,'0'0,"0"0,0 0,0 0,0 0,0 0,0 0,0 0</inkml:trace>
  <inkml:trace contextRef="#ctx0" brushRef="#br0" timeOffset="60072.6265">11958 13843,'0'0,"0"0,0 0,0 0,0 0,0 0,0 0,0 0,0 0,0 0,-10 96,10-19,0 0,0 9,10 10,-10-19,0 0,0 10,0-20,9 0,1-9,0 19,-1-29,1 0,-10-10,10 1,-1-1,1-19,0-9,-10-1,9-9</inkml:trace>
  <inkml:trace contextRef="#ctx0" brushRef="#br0" timeOffset="62056.1203">12946 14362,'0'0,"0"0,0 0,0 0,0 0,0 0,0 0,0 0,0 0,0 0,-78-38,20 9,0 9,0 1,9 19,1 10,-10 9,9 10,1 9,-10 30,9 18,20-9,10 0,9 19,10-19,0-29,10-10,0 1,-1-11,11-8,-1-1,10-10,0-9,10-9,0-10,0-10,-10-10,9-9,-9 0,0 0,-9 0,-1 10,-9-1,0 11,-10 8,0 1,0 10,0-1,0 0,0 1,0-1,0 0,0 10,0 0,9 10,11 29,9 9,10 9,-1-9,-9-9,0-1,1-19,-1 0,0-9,0-20,9-9,1-10,-10 1,-9-1,18-19,-8 0,-1 9,-10 1,0-10,-9 19,0 0,-1 0,-9 10,0 10,0-1,0 0,0 1,-9-1,-1 1,0 9,1 0,-11 0,1 9,0 10,-11 20,1 18,10-9,9 10,10-10,10 0,0 0,9 0,10-9,0-1,10-9,38 9,-9-18,0-20,10-10,-11-19,1-19,-10 0,10-19,-10 0,10-29,-19 19,-20 9,-10 11,-9 9,0 19,-1 0,-9 10,0 0,0 9,0 0,0 1,-9 9,-1 0,-10 0,-9 19,0 19,-9 20,18 0,11 19,-1-1,20-18,-1-10,11 0,-1-19,10 9,0-9,0-10,10-9,9 0,11-20,-1-9,-10-10,10-19,0-10,-19 20,-10 0,0-1,-19 10,0 10,-1 0,-9 0,0-1,-9 11,-1-1,0 1,1 9,-11 9,1 20,-1 9,11 20,9-10,0 0,19 0,1-9,9-20,9 0,1-9,10-10,9-20,-10 1,-9-19,0-1,-1-18,1-11,-19 1,-1 10,-9 9,-10 19,0 0,0 10,-10-1,0 1,1 10,-11-1,-9 10,0 0,10 10,-10 9,-10 19,10 1,9-1,11 1,9-1,0-19,9 10,11-19,9-1,10-9,-1-9,1-11,0-8,0-11,-10-9,0 10,0-10,-10-10,1-9,-20-20,-10 1,-9-1,-11-18,11 38,0 18,9 21,0 8,1 1,9 10,-10-1,0 0,1 10,-1 10,0 28,10 39,0 19,10 29,0 10,9 28,-9-19,19 19,-10-57,10-10,-9-48</inkml:trace>
  <inkml:trace contextRef="#ctx0" brushRef="#br0" timeOffset="62590.6184">15901 14448,'0'0,"0"0,0 0,0 0,0 0,0 0,0 0,0 0,20 77,-1-38,0-10</inkml:trace>
  <inkml:trace contextRef="#ctx0" brushRef="#br0" timeOffset="62781.5224">15911 14112,'0'0,"0"0,0 0,0 0</inkml:trace>
  <inkml:trace contextRef="#ctx0" brushRef="#br0" timeOffset="63893.9694">16444 14708,'0'0,"0"0,0 0,0 0,0 0,0 0,0 0,0 0,0 0,0 0,0 0,0 0,0 0,0 0,-29-125,19 29,10 19,10 10,0 19,-1-10,11 20,-11 9,1 10,0-1,19 30,-10 9,10 10,0 9,10 30,0 9,-20-20,1 1,-1 9,-9-9,-1-10,1-10,-10 1,0-11,0-18,0-20</inkml:trace>
  <inkml:trace contextRef="#ctx0" brushRef="#br0" timeOffset="64678.7473">16793 13910,'0'0,"0"0,0 0,106-48,-9 10,10-10,-20 19,29 0,-28 10,-11 9,-9 1,-29-10,-10-1,-10 1,1 10</inkml:trace>
  <inkml:trace contextRef="#ctx0" brushRef="#br0" timeOffset="65042.607">17287 14756,'0'0,"0"0,0 0,0 0,0 0,0 0,97-48,10 9,-30 20,20 0,-49 9,-9-9,0 0,-20 9</inkml:trace>
  <inkml:trace contextRef="#ctx0" brushRef="#br0" timeOffset="65542.3902">17355 14035,'0'0,"0"0,0 0,0 0,10 68,-1 8,1-18,0 0,-1-20,1 1,9 9,-9-10,0 0,-1 1,1-10,10-10</inkml:trace>
  <inkml:trace contextRef="#ctx0" brushRef="#br0" timeOffset="66724.4337">17762 13939,'0'0,"0"0,0 0,0 0,0 0,0 0,0 0,0 0,0 0,0 0,0 0,0 0,19 77,1 19,-11-29,1 29,0-38,-1-10,-9-9,0-11,0-18,0 9,0-9,0-10,0 0,0 0,0 0,0 0,-9-10,-1-9,0-29,-9-58,0-19,9 39,0-20,0 20,1 28,9-76,0 47,0 30,0 9,9 28,1 1,0 0,9 0,30-1,18 30,-8 0,-21 19,40 28,-30-18,-9-1,-10-9,0 9,-9 1,-11-1,1 10,-10-9,-19-1,-10 0,0-9,-1 0,1-10,0 1,10-11,-10 1,9-1,1-9,9 0,1 0,-1 0,0 0,1 0,-1 0,10 10,10 9,19 20,19 9,10 9,20 10,9 20,-9-20,-1-9,-19-10,-9-10,-1 1,-29-20,1 0,-1-19,1 0,-11 0,1-9</inkml:trace>
  <inkml:trace contextRef="#ctx0" brushRef="#br0" timeOffset="68380.5128">5010 16226,'0'0,"0"0,0 0,0 0,0 0,0 0,0 0,0 0,-20 67,11 10,-11 19,11 19,9 0,-10-28,10 9,-10-10,1 1,-1-1,0-18,0-1,10-10,0-9,0-9,0-10,0-10,0-9,0-10,0 0,0-10,-9-9,-1-20</inkml:trace>
  <inkml:trace contextRef="#ctx0" brushRef="#br0" timeOffset="68782.3147">4700 16130,'0'0,"0"0,0 0,0 0,0 0,0 0,0 0,97 9,-20 1,1 9,9 10,-10 9,-19 1,1-1,8 20,-8-1,-11 1,-9 19,-10 0,-10-10,1 0,-11-9,1-10,0 10,-1 9,-9-10,0 11,0-1,10-19,-10-10,0 1,0-10,0-20,0 1,-10-10,1 0,-11-10,1-9</inkml:trace>
  <inkml:trace contextRef="#ctx0" brushRef="#br0" timeOffset="69025.0423">4961 17071,'126'-10,"-126"10,0 0,0 0,0 0,107-57,9-1,-19 1,0-1,-10 0,-9 29</inkml:trace>
  <inkml:trace contextRef="#ctx0" brushRef="#br0" timeOffset="69578.4513">5746 16302,'0'0,"0"0,0 0,0 0,0 0,0 0,0 0,0 0,0 0,0 97,10 18,0 10,-1 9,11 1,-11-20,11 19,-1-18,-9-1,-1-9,1-20,0-28,0-1,-10-28,0-10,0-9,0-10</inkml:trace>
  <inkml:trace contextRef="#ctx0" brushRef="#br0" timeOffset="70162.847">5572 16264,'0'0,"0"0,0 0,0 0,0 0,0 0,0 0,126-67,0 9,-10 29,-29 10,-9 0,-10 19,-20 0,-9 10,-20-1,1 20,-11 9,-9 20,-9 0,-21-1,-8 20,-11-19,-19 28,1-28,8-10,11-10,0 1,18-10,11-10,0-10,9 1,0-10,1 0,-1 0,10 0,0 0,10-10,19 1,19-1,10 10,0 0,1 0,8 19,-18 1,-1 8,10 11,10 9,-10 0,1 0,-11 0,0 0,-9-10,0 1</inkml:trace>
  <inkml:trace contextRef="#ctx0" brushRef="#br0" timeOffset="70814.4854">6706 16956,'0'0,"0"0,0 0,0 0,0 0,0 0,0 0,0 0,96-29,1 10,-19 0,-1-1,-19 1,1 9,-1 1,-10-1,10 1,0 9,10 0,-10 0,1 0,-11 0,10-10,-19 10,0 0,-10 0,0 0,-10-10,1 1,-11-1,1-9,0-10</inkml:trace>
  <inkml:trace contextRef="#ctx0" brushRef="#br0" timeOffset="71245.5174">7364 16504,'0'0,"0"0,0 0,0 0,0 0,0 0,0 0,0 0,0 0,0 0,0 0,78 29,-20 0,-9-10,-11 0,1 1,0-1,0-10,-1 1,1 9,0-9,-10-1,0 1,-10 0,1-1,-1 1,-9-1,-10 20,0 0,-20 9,1-9,-10 10,-10-1,-29 29,1-9</inkml:trace>
  <inkml:trace contextRef="#ctx0" brushRef="#br0" timeOffset="77989.2547">8508 15985,'0'0,"0"0,0 0,0 0,0 0,0 0,0 0,0 0,0 0,0 0,0 0,0 0,0 0,0 0,0 0,0 0,-10 106,10-10,0-19,10 0,0 9,-10-9,9 29,-9-10,0 0,-9-9,-1-1,0 0,10-9,0-19,0-10,-10-19,10-10,0-9,0-1,0-9,0 0,0 0,0 0,0-9,0-1,0-19,0-19,10-10,10-9,-1-10,0 10,10 0,0 0,1 19,-1 0,-10 0,0 9,1 10,9-9,0 9,0 10,0 9,-10 1,1 9,-1 9,1 10,-1 20,0 9,1 0,-11 0,1 0,-10 0,0-10,10 1,-10-10,9 0,1-10,0 0,-1-9,11 9,-1 0,1-9</inkml:trace>
  <inkml:trace contextRef="#ctx0" brushRef="#br0" timeOffset="79698.2718">9680 16523,'0'0,"0"0,0 0,0 0,0 0,0 0,0 0,0 0,0 0,0 0,0 0,0 0,-97 58,49-19,0 9,9-10,0 10,20 0,-1 0,11-9,9 9,9 9,1-18,0-1,9-9,10-10,10 0,19 0,0 1,-9-20,-11-10,1 0,-10-9,0-10,-9 1,-1-1,0 0,1-9,-11-1,1 1,0-1,-10 1,0-1,-10 11,0-1,1 10,-1-1,0 11,-19-10,0 9,-10 0,1 10,9 10,0-10,9 0,11 0,-1 0,0 0,0 10,10-10,0 0,0 0,20 0,9 9,10-9,-1-9,1-11,0-8,0-1,-1 0,-8-10,-1 1,0 0,0-10,-10 0,0-1,-9-8,0-1,-10 1,0-1,-10 10,0 9,1 11,-1-1,0 10,1-1,-1 1,0 10,1-1,-1 0,0 10,1 0,-1 10,10 19,0 19,0 48,0 0,10 0,-1 0,1-9,9 9,1-10,9 1,0-1,0-19,10-9,-1-20,1 1,10-1,-11-19,1 1,10-11,-11-9,1-9,0-11,0-8,-10-1,0 0,-10 0,1 0,-11 10,1 0,0 0,-10 9,0 0,0 1,0-1,0 1,-10-1,0 0,-9 1,-10 9,-10 9,0 1,10 0,10-1,-10 10,9 10,1 0,0 10,9-1,0 0,10-18,0-1,0-10,0 1,10-10,0 0,9-10,10 1,0-20,0 0,0-9,-9-10,9 0,0-29,-10 10,1-1,-1-9,-9 10,-1 0,-9 9,-9 1,-1-1,0 10,1 0,-1 19,0 10,1 0,-1 9,10 1,0-1,-10 10,10 0,0 19,0 29,0 29,0 0,20 19,-11 0,11 0,-1-19,0 9,1-18,9-1,0-9,0-1,-10-9,1-19</inkml:trace>
  <inkml:trace contextRef="#ctx0" brushRef="#br0" timeOffset="80479.0566">11890 15793,'0'0,"0"0,0 0,0 0,0 0,0 0,0 0,0 0,0 0,0 0,0 0,0 0,0 0,0 0,-10 96,10 0,0 1,10 8,-1-9,1 29,0-19,-1-10,-9 0,0-38,0-10,0-10,0-19,0-9,0 0,-9-1,-1-9,0 0,1-9,-1-20,-9 0,-1 0</inkml:trace>
  <inkml:trace contextRef="#ctx0" brushRef="#br0" timeOffset="81545.9347">11415 16389,'0'0,"0"0,0 0,0 0,0 0,0 0,0 0,0 0,0 0,0 0,0 0,0 0,0 0,77 48,1-19,19-29,-10-10,-19-19,-10 1,0-1,-9-10,-1 1,0-1,-9 1,0-10,0 0,-10 10,-10-1,1 10,-11 0,-9 1,0-1,0 0,-9 10,-1 0,0 9,1 0,9 1,-10-1,0 10,0 0,1 0,-1 10,0 19,1 19,9 28,0 21,0-21,0 30,0 0,0-10,0-19,0-20,0-18,0-1,0-9,0-10,0-9,0-1,0-9,0 0,0-9,0-1,0-19,9-19,11-9,-1-1,1 0,9-9,-10 19,10 0,-10 10,-9 18,9 1,1 0,-1 9,1 20,-1 0,10 18,0 20,0 10,0 29,-9-30,9 1,-10-10,0-19,1 0,-1-10,10-10,29-9,1-9,-11-10,1-10,-11-10,-9 1,0-10,0-10,-9 10,-10 0,-1 0,-9 0,0 10,-9 9,-1 19,0 1,-19-11,-19 20,-1 20,10 18,1 0,9 30,9 9,11-20,9-9,0-19,9 0,11-10,9 10,0-10,0-9,10-10,-1 0,1-10,10-9,18-10,11 0,-20 10</inkml:trace>
  <inkml:trace contextRef="#ctx0" brushRef="#br0" timeOffset="83644.2487">14564 16206,'0'0,"0"0,0 0,0 0,0 0,0 0,0 0,0 0,0 0,0 0,0 0,0 0,0 0,0 0,-87-38,38 19,20 9,0 1,0 9,10 0,-10 0,0 9,-10 10,0 1,10 8,-10 20,10 20,0 9,29 19,0-39,0-9,10-9,0 9,-1-19,1-20,0 1,9-10,20 0,-10-10,0 1,0-11,-10-8,10-11,-9 10,-1-9,1-1,-11 11,1-1,-10 10,0-1,0 11,0-1,0 1,0-1,0 0,0 1,0-1,0 10,10 10,9 9,10 0,0 10,10 9,-10-9,10 0,0-10,-10-9,9-1,-9-9,10 0,-19-19,-1 0,0-10,1 0,-1-9,-9-10,0 0,-1 0,1 9,-10 1,0 0,0 9,-10 0,1 10,-1 9,0 1,0-1,1 0,-1 10,-9 0,-1 10,1 0,-10 28,0 20,9 9,11 10,9 0,9-20,1-18,0-11,-1-8,1-11,10 1,9-1,0-9,9-19,11-10,-10-9,9-10,-9-10,0-9,-1-39,-18 30,-1-11,-9 20,-10 19,-10-10,0 1,-9-1,0 19,9 20,0 0,1 9,-1 1,0-1,1 1,-11 9,1 19,-1 19,-18 39,9 38,19 1,10-1,0-19,10 10,9 9,0-38,1 0,9 19,-10-58,1 1,-1-20,0 0,10-9,10-10,0-10,9-19,-9-9,0-20,19-28,-19 18,0-18,-20 19,0-10,-9 10,-10 9,0 10,0 10,0 9,0 10,-10 9,1 0,-1 10,-9 0,-11 20,-8 37,-1 10,0 29,20 1,-1 8,20-28,0-10,0-38,10 0,0-19,-1-1,21-9,8-9,1-20,0-10,0-9,9-9,1-39,-11 19,-9-10,0-38,-19 39,0 19,-10-29,0 28,0 11,0 9,-10 9,0 10,1 10,9 0,-10 9,0 1,1-1,-1 10,0 0,1 58,-1 19,0 38,10 0,10 116,9-68,1-9,9 38,-10-77,-9-57,9 19,-9-39</inkml:trace>
  <inkml:trace contextRef="#ctx0" brushRef="#br0" timeOffset="84824.5718">16744 16351,'0'0,"0"0,0 0,29-77,-9 9,-1 20,-9-9,-10 18,0 1,-10 9,10 0,-9 20,-1-1,-19 0,-20 1,-19 9,1 9,9 11,-1 8,11 1,9 0,0 0,10 0,10 0,9-10,10-10,0 1,10 0,9-1,20 1,19-29,10-1,0-8,-10-11,0-9,-19 0,9-10,-19 10,1 10,-11 0,0-10,-9 9,-10 10,0 0,0 1,0-1,-10 0,-9-19,0 0,-1 19,1 0,-10 0,0 1,0-1,9 10,1-1,-1 1,11 10,-1-1,0 0,1 10,-1 0,0 10,10 19,0 19,10 48,9 0,-9 48,0-19,9 19,-9 39,-1-68,1 0,0 0,-10 1,0-20,0-48,-10-10,10-9,0 0,0-29</inkml:trace>
  <inkml:trace contextRef="#ctx0" brushRef="#br0" timeOffset="85170.0234">16628 16629,'0'0,"0"0,0 0,78-67,-1-10,1 10,19 9,-30 10,-18 10,-1 9</inkml:trace>
  <inkml:trace contextRef="#ctx0" brushRef="#br0" timeOffset="86657.3549">17781 15303,'0'0,"0"0,0 0,0 0,0 0,0 0,0 0,0 0,0 0,0 0,0 0,0 0,0 0,-29 77,10 10,-1 66,11-57,-1 1,10-1,-10-10,-9 20,19-10,0-39,0-18,0-1,0-18,0-11,0 1,0-1,0-9,0 0,0 10,0-10,0 0,0 0,0 0,0-10,0 1,0-10,0-1,10-28,-1 0,-9 19,10-19,0 0,-1 0,1-9,0-30,9-28,-9 67,0-10,-1 20,11-29,-11 19,1 9,0 20,-10 9,0 1,9-1,-9 1,10-1,0 0,-10 1,9-1,1 10,0 0,-1 0,1 0,0 19,19 20,-10-1,1 20,-1 9,0-9,1-1,-1 20,-9-10,-10 1,0-11,0 1,0-20,0-9,0-10,0-9,0 0,0-1,0 1,0-10,0 0,0 0,0 0,0 0,0 0,0-10,0 1,10-20,-1-19,1-19,0-10,-10 9,19-37,0 18,1 20,-1 0,1 19,-1 0,0 9,1 10,-1 1,-9 8,-1 11,11 9,9 19,0 39,10 28,-10-9,-10-19</inkml:trace>
  <inkml:trace contextRef="#ctx1" brushRef="#br0">27905 14975</inkml:trace>
  <inkml:trace contextRef="#ctx1" brushRef="#br0" timeOffset="17859.3701">18468 15575,'0'18,"0"-1,0 1,18 35,-18 0,0-35,0 17,17-18,-17 1,0 0,0-1,0 1,0 0,0 17,0 0,0-17,0-1,0 19,0-19,0 1,0 0,0-1,0 1,0 17,18 0,-18 1,0-1,0 0,0 1,17-19,-17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1CB67-EF18-46C2-9588-15073BDA7B3D}" type="datetimeFigureOut">
              <a:rPr lang="en-IN" smtClean="0"/>
              <a:t>12-05-2021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45CCC-E23D-4342-A99E-F6AFEA0681AB}" type="slidenum">
              <a:rPr lang="en-IN" smtClean="0"/>
              <a:t>‹#›</a:t>
            </a:fld>
            <a:endParaRPr lang="en-IN"/>
          </a:p>
        </p:txBody>
      </p:sp>
    </p:spTree>
    <p:extLst>
      <p:ext uri="{BB962C8B-B14F-4D97-AF65-F5344CB8AC3E}">
        <p14:creationId xmlns:p14="http://schemas.microsoft.com/office/powerpoint/2010/main" val="133734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17</a:t>
            </a:fld>
            <a:endParaRPr lang="en-IN"/>
          </a:p>
        </p:txBody>
      </p:sp>
    </p:spTree>
    <p:extLst>
      <p:ext uri="{BB962C8B-B14F-4D97-AF65-F5344CB8AC3E}">
        <p14:creationId xmlns:p14="http://schemas.microsoft.com/office/powerpoint/2010/main" val="407306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31</a:t>
            </a:fld>
            <a:endParaRPr lang="en-IN"/>
          </a:p>
        </p:txBody>
      </p:sp>
    </p:spTree>
    <p:extLst>
      <p:ext uri="{BB962C8B-B14F-4D97-AF65-F5344CB8AC3E}">
        <p14:creationId xmlns:p14="http://schemas.microsoft.com/office/powerpoint/2010/main" val="3283631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consists of two decoders, a sequence counter, and a number of control logic gates. An instruction read from memory is placed in the instruction register ( IR ). The instruction register is shown again in Figure, where it is divided into three parts: the I bit, the operation code, and bits 0 through 11. The operation code in bits 12 through 14 are decoded with a 3 x 8 decoder. The eight outputs of the decoder are designated by the symbols D0 through D7 . The subscripted decimal number is equivalent to the binary value of the corresponding operation code. Bit 15 of the instruction is transferred to a flip-flop designated by the symbol I. Bits 0 through 11 are applied to the control logic gates. The 4-bit sequence counter can count in binary from 0 through 15. The outputs of the counter are decoded into 16 timing signals T0 through T15. The sequence counter SC can be incremented or cleared synchronously. Most of the time, the counter is incremented to provide the sequence of timing signals out of the 4 x 16 decoder. Once in awhile, the counter is cleared to 0, causing the next active timing signal to be T0 . </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32</a:t>
            </a:fld>
            <a:endParaRPr lang="en-IN"/>
          </a:p>
        </p:txBody>
      </p:sp>
    </p:spTree>
    <p:extLst>
      <p:ext uri="{BB962C8B-B14F-4D97-AF65-F5344CB8AC3E}">
        <p14:creationId xmlns:p14="http://schemas.microsoft.com/office/powerpoint/2010/main" val="1521961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smtClean="0">
                <a:solidFill>
                  <a:schemeClr val="tx1"/>
                </a:solidFill>
                <a:latin typeface="+mn-lt"/>
                <a:ea typeface="+mn-ea"/>
                <a:cs typeface="+mn-cs"/>
              </a:rPr>
              <a:t>As an example, consider the case where SC is incremented to provide timing signals T0, T2, T3, and T4 in sequence. At time T4 , SC is cleared to 0 if decoder output D3 is active. </a:t>
            </a:r>
            <a:endParaRPr lang="en-IN" dirty="0" smtClean="0"/>
          </a:p>
          <a:p>
            <a:r>
              <a:rPr lang="en-IN" sz="1200" b="0" i="0" u="none" strike="noStrike" kern="1200" baseline="0" dirty="0" smtClean="0">
                <a:solidFill>
                  <a:schemeClr val="tx1"/>
                </a:solidFill>
                <a:latin typeface="+mn-lt"/>
                <a:ea typeface="+mn-ea"/>
                <a:cs typeface="+mn-cs"/>
              </a:rPr>
              <a:t>The timing diagram shows the time relationship of the control signals. The sequence counter SC responds to the positive transition of the clock. Initially, the CLR input of SC is active. The first positive transition of the clock dears SC to 0, which in turn activates the timing signal T0 out of the decoder. T0 is active during one clock cycle. T0 in the diagram will trigger only those registers whose control inputs are connected to timing signal T0. SC is incremented with every positive clock transition, unless its CLR input is active. This produces the sequence of timing signals T0, T1, T2, T3, T4 and so on, as shown in the diagram, If SC is not cleared, the timing signals will continue with T5, T6, </a:t>
            </a:r>
            <a:r>
              <a:rPr lang="en-IN" sz="1200" b="0" i="0" u="none" strike="noStrike" kern="1200" baseline="0" dirty="0" err="1" smtClean="0">
                <a:solidFill>
                  <a:schemeClr val="tx1"/>
                </a:solidFill>
                <a:latin typeface="+mn-lt"/>
                <a:ea typeface="+mn-ea"/>
                <a:cs typeface="+mn-cs"/>
              </a:rPr>
              <a:t>upto</a:t>
            </a:r>
            <a:r>
              <a:rPr lang="en-IN" sz="1200" b="0" i="0" u="none" strike="noStrike" kern="1200" baseline="0" dirty="0" smtClean="0">
                <a:solidFill>
                  <a:schemeClr val="tx1"/>
                </a:solidFill>
                <a:latin typeface="+mn-lt"/>
                <a:ea typeface="+mn-ea"/>
                <a:cs typeface="+mn-cs"/>
              </a:rPr>
              <a:t> T15 and back to T0. The last three waveforms in Figure show how SC is cleared when D3 T4 = 1. Output D3 from the operation decoder becomes active at the end of timing signal T2 . When timing signal T4 becomes active, the output of the AND gate that implements the control function D3 T4 becomes active. This signal is applied to the CLR input of SC. On the next positive clock transition (the one marked T 4 in the diagram) the counter is cleared to 0. This causes the timing signal T0 to become active instead of T5 that would have been active if SC were incremented instead of cleared. </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33</a:t>
            </a:fld>
            <a:endParaRPr lang="en-IN"/>
          </a:p>
        </p:txBody>
      </p:sp>
    </p:spTree>
    <p:extLst>
      <p:ext uri="{BB962C8B-B14F-4D97-AF65-F5344CB8AC3E}">
        <p14:creationId xmlns:p14="http://schemas.microsoft.com/office/powerpoint/2010/main" val="3548779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34</a:t>
            </a:fld>
            <a:endParaRPr lang="en-IN"/>
          </a:p>
        </p:txBody>
      </p:sp>
    </p:spTree>
    <p:extLst>
      <p:ext uri="{BB962C8B-B14F-4D97-AF65-F5344CB8AC3E}">
        <p14:creationId xmlns:p14="http://schemas.microsoft.com/office/powerpoint/2010/main" val="3455051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Since only AR is connected to the address inputs of memory, it is necessary to transfer the address from PC to AR during the clock transition associated with timing signal T0. The instruction read from memory is then placed in the instruction register IR with the clock transition associated with timing signal T1. At the same time, PC is incremented by one to prepare it for the address of the next instruction in the program. At time T2, the operation code in IR is decoded, the indirect bit is transferred to flip-flop I, and the address part of the instruction is transferred to AR. Note that SC is incremented after each clock pulse to produce the sequence T0, </a:t>
            </a:r>
            <a:r>
              <a:rPr lang="en-IN" sz="1200" b="0" i="0" u="none" strike="noStrike" kern="1200" baseline="0" dirty="0" err="1" smtClean="0">
                <a:solidFill>
                  <a:schemeClr val="tx1"/>
                </a:solidFill>
                <a:latin typeface="+mn-lt"/>
                <a:ea typeface="+mn-ea"/>
                <a:cs typeface="+mn-cs"/>
              </a:rPr>
              <a:t>Tl</a:t>
            </a:r>
            <a:r>
              <a:rPr lang="en-IN" sz="1200" b="0" i="0" u="none" strike="noStrike" kern="1200" baseline="0" dirty="0" smtClean="0">
                <a:solidFill>
                  <a:schemeClr val="tx1"/>
                </a:solidFill>
                <a:latin typeface="+mn-lt"/>
                <a:ea typeface="+mn-ea"/>
                <a:cs typeface="+mn-cs"/>
              </a:rPr>
              <a:t> and T2. Figure shows how the first two register transfer statements are implemented in the bus system. </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35</a:t>
            </a:fld>
            <a:endParaRPr lang="en-IN"/>
          </a:p>
        </p:txBody>
      </p:sp>
    </p:spTree>
    <p:extLst>
      <p:ext uri="{BB962C8B-B14F-4D97-AF65-F5344CB8AC3E}">
        <p14:creationId xmlns:p14="http://schemas.microsoft.com/office/powerpoint/2010/main" val="326539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1.Place the content of PC onto the bus by making the bus selection inputs S2S1S0 equal to 010. </a:t>
            </a:r>
          </a:p>
          <a:p>
            <a:r>
              <a:rPr lang="en-IN" sz="1200" b="0" i="0" u="none" strike="noStrike" kern="1200" baseline="0" dirty="0" smtClean="0">
                <a:solidFill>
                  <a:schemeClr val="tx1"/>
                </a:solidFill>
                <a:latin typeface="+mn-lt"/>
                <a:ea typeface="+mn-ea"/>
                <a:cs typeface="+mn-cs"/>
              </a:rPr>
              <a:t>2. Transfer the content of the bus to AR by enabling the LD input of AR. The next clock transition initiates the transfer from PC to AR since T0 = 1. </a:t>
            </a:r>
          </a:p>
          <a:p>
            <a:r>
              <a:rPr lang="en-IN" sz="1200" b="0" i="0" u="none" strike="noStrike" kern="1200" baseline="0" dirty="0" smtClean="0">
                <a:solidFill>
                  <a:schemeClr val="tx1"/>
                </a:solidFill>
                <a:latin typeface="+mn-lt"/>
                <a:ea typeface="+mn-ea"/>
                <a:cs typeface="+mn-cs"/>
              </a:rPr>
              <a:t>In order to implement the second statement T1: IR  M[AR], PC  PC + 1 it is necessary to use timing signal T1 to provide the following connections in the bus system. </a:t>
            </a:r>
          </a:p>
          <a:p>
            <a:pPr marL="228600" indent="-228600">
              <a:buAutoNum type="arabicPeriod"/>
            </a:pPr>
            <a:r>
              <a:rPr lang="en-IN" sz="1200" b="0" i="0" u="none" strike="noStrike" kern="1200" baseline="0" dirty="0" smtClean="0">
                <a:solidFill>
                  <a:schemeClr val="tx1"/>
                </a:solidFill>
                <a:latin typeface="+mn-lt"/>
                <a:ea typeface="+mn-ea"/>
                <a:cs typeface="+mn-cs"/>
              </a:rPr>
              <a:t>Enable the read input of memory. </a:t>
            </a:r>
          </a:p>
          <a:p>
            <a:pPr marL="228600" indent="-228600">
              <a:buAutoNum type="arabicPeriod"/>
            </a:pPr>
            <a:r>
              <a:rPr lang="en-IN" sz="1200" b="0" i="0" u="none" strike="noStrike" kern="1200" baseline="0" dirty="0" smtClean="0">
                <a:solidFill>
                  <a:schemeClr val="tx1"/>
                </a:solidFill>
                <a:latin typeface="+mn-lt"/>
                <a:ea typeface="+mn-ea"/>
                <a:cs typeface="+mn-cs"/>
              </a:rPr>
              <a:t>2. Place the content of memory onto the bus by making S2S1S0 = 111. </a:t>
            </a:r>
          </a:p>
          <a:p>
            <a:pPr marL="228600" indent="-228600">
              <a:buAutoNum type="arabicPeriod"/>
            </a:pPr>
            <a:r>
              <a:rPr lang="en-IN" sz="1200" b="0" i="0" u="none" strike="noStrike" kern="1200" baseline="0" dirty="0" smtClean="0">
                <a:solidFill>
                  <a:schemeClr val="tx1"/>
                </a:solidFill>
                <a:latin typeface="+mn-lt"/>
                <a:ea typeface="+mn-ea"/>
                <a:cs typeface="+mn-cs"/>
              </a:rPr>
              <a:t>3. Transfer the content of the bus to IR by enabling the LD input of IR.</a:t>
            </a:r>
          </a:p>
          <a:p>
            <a:pPr marL="228600" indent="-228600">
              <a:buAutoNum type="arabicPeriod"/>
            </a:pPr>
            <a:r>
              <a:rPr lang="en-IN" sz="1200" b="0" i="0" u="none" strike="noStrike" kern="1200" baseline="0" dirty="0" smtClean="0">
                <a:solidFill>
                  <a:schemeClr val="tx1"/>
                </a:solidFill>
                <a:latin typeface="+mn-lt"/>
                <a:ea typeface="+mn-ea"/>
                <a:cs typeface="+mn-cs"/>
              </a:rPr>
              <a:t> 4. Increment PC by enabling the INR input of PC. The next clock transition initiates the read and increment operations since T1 = 1 . </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36</a:t>
            </a:fld>
            <a:endParaRPr lang="en-IN"/>
          </a:p>
        </p:txBody>
      </p:sp>
    </p:spTree>
    <p:extLst>
      <p:ext uri="{BB962C8B-B14F-4D97-AF65-F5344CB8AC3E}">
        <p14:creationId xmlns:p14="http://schemas.microsoft.com/office/powerpoint/2010/main" val="343956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Decoder output D, is equal to 1 if the operation code is equal to binary 111. If D7 = I, the instruction must be a</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37</a:t>
            </a:fld>
            <a:endParaRPr lang="en-IN"/>
          </a:p>
        </p:txBody>
      </p:sp>
    </p:spTree>
    <p:extLst>
      <p:ext uri="{BB962C8B-B14F-4D97-AF65-F5344CB8AC3E}">
        <p14:creationId xmlns:p14="http://schemas.microsoft.com/office/powerpoint/2010/main" val="2235126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38</a:t>
            </a:fld>
            <a:endParaRPr lang="en-IN"/>
          </a:p>
        </p:txBody>
      </p:sp>
    </p:spTree>
    <p:extLst>
      <p:ext uri="{BB962C8B-B14F-4D97-AF65-F5344CB8AC3E}">
        <p14:creationId xmlns:p14="http://schemas.microsoft.com/office/powerpoint/2010/main" val="1114335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39</a:t>
            </a:fld>
            <a:endParaRPr lang="en-IN"/>
          </a:p>
        </p:txBody>
      </p:sp>
    </p:spTree>
    <p:extLst>
      <p:ext uri="{BB962C8B-B14F-4D97-AF65-F5344CB8AC3E}">
        <p14:creationId xmlns:p14="http://schemas.microsoft.com/office/powerpoint/2010/main" val="390149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40</a:t>
            </a:fld>
            <a:endParaRPr lang="en-IN"/>
          </a:p>
        </p:txBody>
      </p:sp>
    </p:spTree>
    <p:extLst>
      <p:ext uri="{BB962C8B-B14F-4D97-AF65-F5344CB8AC3E}">
        <p14:creationId xmlns:p14="http://schemas.microsoft.com/office/powerpoint/2010/main" val="397458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particular register whose LD (load) input is enabled receives the data from the bus during the next clock pulse transition. </a:t>
            </a:r>
          </a:p>
          <a:p>
            <a:r>
              <a:rPr lang="en-IN" sz="1200" b="0" i="0" u="none" strike="noStrike" kern="1200" baseline="0" dirty="0" smtClean="0">
                <a:solidFill>
                  <a:schemeClr val="tx1"/>
                </a:solidFill>
                <a:latin typeface="+mn-lt"/>
                <a:ea typeface="+mn-ea"/>
                <a:cs typeface="+mn-cs"/>
              </a:rPr>
              <a:t> The memory receives the contents of the bus when its write input is activated. </a:t>
            </a:r>
          </a:p>
          <a:p>
            <a:r>
              <a:rPr lang="en-IN" sz="1200" b="0" i="0" u="none" strike="noStrike" kern="1200" baseline="0" dirty="0" smtClean="0">
                <a:solidFill>
                  <a:schemeClr val="tx1"/>
                </a:solidFill>
                <a:latin typeface="+mn-lt"/>
                <a:ea typeface="+mn-ea"/>
                <a:cs typeface="+mn-cs"/>
              </a:rPr>
              <a:t> The memory places its 16-bit output onto the bus when the read input is activated and S2S1S0 = 111. </a:t>
            </a:r>
          </a:p>
          <a:p>
            <a:r>
              <a:rPr lang="en-IN" sz="1200" b="0" i="0" u="none" strike="noStrike" kern="1200" baseline="0" dirty="0" smtClean="0">
                <a:solidFill>
                  <a:schemeClr val="tx1"/>
                </a:solidFill>
                <a:latin typeface="+mn-lt"/>
                <a:ea typeface="+mn-ea"/>
                <a:cs typeface="+mn-cs"/>
              </a:rPr>
              <a:t> Two registers, AR and </a:t>
            </a:r>
            <a:r>
              <a:rPr lang="en-IN" sz="1200" b="0" i="1" u="none" strike="noStrike" kern="1200" baseline="0" dirty="0" smtClean="0">
                <a:solidFill>
                  <a:schemeClr val="tx1"/>
                </a:solidFill>
                <a:latin typeface="+mn-lt"/>
                <a:ea typeface="+mn-ea"/>
                <a:cs typeface="+mn-cs"/>
              </a:rPr>
              <a:t>PC, </a:t>
            </a:r>
            <a:r>
              <a:rPr lang="en-IN" sz="1200" b="0" i="0" u="none" strike="noStrike" kern="1200" baseline="0" dirty="0" smtClean="0">
                <a:solidFill>
                  <a:schemeClr val="tx1"/>
                </a:solidFill>
                <a:latin typeface="+mn-lt"/>
                <a:ea typeface="+mn-ea"/>
                <a:cs typeface="+mn-cs"/>
              </a:rPr>
              <a:t>have 12 bits each since they hold a memory address. </a:t>
            </a:r>
          </a:p>
          <a:p>
            <a:r>
              <a:rPr lang="en-IN" sz="1200" b="0" i="0" u="none" strike="noStrike" kern="1200" baseline="0" dirty="0" smtClean="0">
                <a:solidFill>
                  <a:schemeClr val="tx1"/>
                </a:solidFill>
                <a:latin typeface="+mn-lt"/>
                <a:ea typeface="+mn-ea"/>
                <a:cs typeface="+mn-cs"/>
              </a:rPr>
              <a:t> When the contents of </a:t>
            </a:r>
            <a:r>
              <a:rPr lang="en-IN" sz="1200" b="0" i="1" u="none" strike="noStrike" kern="1200" baseline="0" dirty="0" smtClean="0">
                <a:solidFill>
                  <a:schemeClr val="tx1"/>
                </a:solidFill>
                <a:latin typeface="+mn-lt"/>
                <a:ea typeface="+mn-ea"/>
                <a:cs typeface="+mn-cs"/>
              </a:rPr>
              <a:t>AR </a:t>
            </a:r>
            <a:r>
              <a:rPr lang="en-IN" sz="1200" b="0" i="0" u="none" strike="noStrike" kern="1200" baseline="0" dirty="0" smtClean="0">
                <a:solidFill>
                  <a:schemeClr val="tx1"/>
                </a:solidFill>
                <a:latin typeface="+mn-lt"/>
                <a:ea typeface="+mn-ea"/>
                <a:cs typeface="+mn-cs"/>
              </a:rPr>
              <a:t>or </a:t>
            </a:r>
            <a:r>
              <a:rPr lang="en-IN" sz="1200" b="0" i="1" u="none" strike="noStrike" kern="1200" baseline="0" dirty="0" smtClean="0">
                <a:solidFill>
                  <a:schemeClr val="tx1"/>
                </a:solidFill>
                <a:latin typeface="+mn-lt"/>
                <a:ea typeface="+mn-ea"/>
                <a:cs typeface="+mn-cs"/>
              </a:rPr>
              <a:t>PC </a:t>
            </a:r>
            <a:r>
              <a:rPr lang="en-IN" sz="1200" b="0" i="0" u="none" strike="noStrike" kern="1200" baseline="0" dirty="0" smtClean="0">
                <a:solidFill>
                  <a:schemeClr val="tx1"/>
                </a:solidFill>
                <a:latin typeface="+mn-lt"/>
                <a:ea typeface="+mn-ea"/>
                <a:cs typeface="+mn-cs"/>
              </a:rPr>
              <a:t>are applied to the 16-bit common bus, the four most significant bits are set to 0's. </a:t>
            </a:r>
          </a:p>
          <a:p>
            <a:r>
              <a:rPr lang="en-IN" sz="1200" b="0" i="0" u="none" strike="noStrike" kern="1200" baseline="0" dirty="0" smtClean="0">
                <a:solidFill>
                  <a:schemeClr val="tx1"/>
                </a:solidFill>
                <a:latin typeface="+mn-lt"/>
                <a:ea typeface="+mn-ea"/>
                <a:cs typeface="+mn-cs"/>
              </a:rPr>
              <a:t> When AR or </a:t>
            </a:r>
            <a:r>
              <a:rPr lang="en-IN" sz="1200" b="0" i="1" u="none" strike="noStrike" kern="1200" baseline="0" dirty="0" smtClean="0">
                <a:solidFill>
                  <a:schemeClr val="tx1"/>
                </a:solidFill>
                <a:latin typeface="+mn-lt"/>
                <a:ea typeface="+mn-ea"/>
                <a:cs typeface="+mn-cs"/>
              </a:rPr>
              <a:t>PC </a:t>
            </a:r>
            <a:r>
              <a:rPr lang="en-IN" sz="1200" b="0" i="0" u="none" strike="noStrike" kern="1200" baseline="0" dirty="0" smtClean="0">
                <a:solidFill>
                  <a:schemeClr val="tx1"/>
                </a:solidFill>
                <a:latin typeface="+mn-lt"/>
                <a:ea typeface="+mn-ea"/>
                <a:cs typeface="+mn-cs"/>
              </a:rPr>
              <a:t>receives information from the bus, only the 12 least significant bits are transferred into the register. </a:t>
            </a:r>
          </a:p>
          <a:p>
            <a:r>
              <a:rPr lang="en-IN" sz="1200" b="0" i="0" u="none" strike="noStrike" kern="1200" baseline="0" dirty="0" smtClean="0">
                <a:solidFill>
                  <a:schemeClr val="tx1"/>
                </a:solidFill>
                <a:latin typeface="+mn-lt"/>
                <a:ea typeface="+mn-ea"/>
                <a:cs typeface="+mn-cs"/>
              </a:rPr>
              <a:t> The input register </a:t>
            </a:r>
            <a:r>
              <a:rPr lang="en-IN" sz="1200" b="0" i="1" u="none" strike="noStrike" kern="1200" baseline="0" dirty="0" smtClean="0">
                <a:solidFill>
                  <a:schemeClr val="tx1"/>
                </a:solidFill>
                <a:latin typeface="+mn-lt"/>
                <a:ea typeface="+mn-ea"/>
                <a:cs typeface="+mn-cs"/>
              </a:rPr>
              <a:t>INPR </a:t>
            </a:r>
            <a:r>
              <a:rPr lang="en-IN" sz="1200" b="0" i="0" u="none" strike="noStrike" kern="1200" baseline="0" dirty="0" smtClean="0">
                <a:solidFill>
                  <a:schemeClr val="tx1"/>
                </a:solidFill>
                <a:latin typeface="+mn-lt"/>
                <a:ea typeface="+mn-ea"/>
                <a:cs typeface="+mn-cs"/>
              </a:rPr>
              <a:t>and the output register OUTR have 8 bits each. </a:t>
            </a:r>
          </a:p>
          <a:p>
            <a:r>
              <a:rPr lang="en-IN" sz="1200" b="0" i="0" u="none" strike="noStrike" kern="1200" baseline="0" dirty="0" smtClean="0">
                <a:solidFill>
                  <a:schemeClr val="tx1"/>
                </a:solidFill>
                <a:latin typeface="+mn-lt"/>
                <a:ea typeface="+mn-ea"/>
                <a:cs typeface="+mn-cs"/>
              </a:rPr>
              <a:t> They communicate with the eight least significant bits in the bus. </a:t>
            </a:r>
          </a:p>
          <a:p>
            <a:r>
              <a:rPr lang="en-IN" sz="1200" b="0" i="0" u="none" strike="noStrike" kern="1200" baseline="0" dirty="0" smtClean="0">
                <a:solidFill>
                  <a:schemeClr val="tx1"/>
                </a:solidFill>
                <a:latin typeface="+mn-lt"/>
                <a:ea typeface="+mn-ea"/>
                <a:cs typeface="+mn-cs"/>
              </a:rPr>
              <a:t> INPR is connected to provide information to the bus but OUTR can only receive information from the bus. </a:t>
            </a:r>
          </a:p>
          <a:p>
            <a:r>
              <a:rPr lang="en-IN" sz="1200" b="0" i="0" u="none" strike="noStrike" kern="1200" baseline="0" dirty="0" smtClean="0">
                <a:solidFill>
                  <a:schemeClr val="tx1"/>
                </a:solidFill>
                <a:latin typeface="+mn-lt"/>
                <a:ea typeface="+mn-ea"/>
                <a:cs typeface="+mn-cs"/>
              </a:rPr>
              <a:t> This is because INPR receives a character from an input device which is then transferred to </a:t>
            </a:r>
            <a:r>
              <a:rPr lang="en-IN" sz="1200" b="0" i="1" u="none" strike="noStrike" kern="1200" baseline="0" dirty="0" smtClean="0">
                <a:solidFill>
                  <a:schemeClr val="tx1"/>
                </a:solidFill>
                <a:latin typeface="+mn-lt"/>
                <a:ea typeface="+mn-ea"/>
                <a:cs typeface="+mn-cs"/>
              </a:rPr>
              <a:t>AC. </a:t>
            </a:r>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 </a:t>
            </a:r>
            <a:r>
              <a:rPr lang="en-IN" sz="1200" b="0" i="1" u="none" strike="noStrike" kern="1200" baseline="0" dirty="0" smtClean="0">
                <a:solidFill>
                  <a:schemeClr val="tx1"/>
                </a:solidFill>
                <a:latin typeface="+mn-lt"/>
                <a:ea typeface="+mn-ea"/>
                <a:cs typeface="+mn-cs"/>
              </a:rPr>
              <a:t>OUTR </a:t>
            </a:r>
            <a:r>
              <a:rPr lang="en-IN" sz="1200" b="0" i="0" u="none" strike="noStrike" kern="1200" baseline="0" dirty="0" smtClean="0">
                <a:solidFill>
                  <a:schemeClr val="tx1"/>
                </a:solidFill>
                <a:latin typeface="+mn-lt"/>
                <a:ea typeface="+mn-ea"/>
                <a:cs typeface="+mn-cs"/>
              </a:rPr>
              <a:t>receives a character from AC and delivers it to an output device. </a:t>
            </a:r>
          </a:p>
          <a:p>
            <a:r>
              <a:rPr lang="en-IN" sz="1200" b="0" i="0" u="none" strike="noStrike" kern="1200" baseline="0" dirty="0" smtClean="0">
                <a:solidFill>
                  <a:schemeClr val="tx1"/>
                </a:solidFill>
                <a:latin typeface="+mn-lt"/>
                <a:ea typeface="+mn-ea"/>
                <a:cs typeface="+mn-cs"/>
              </a:rPr>
              <a:t> Five registers have three control inputs: LD (load), INR (increment), and CLR (clear). </a:t>
            </a:r>
          </a:p>
          <a:p>
            <a:r>
              <a:rPr lang="en-IN" sz="1200" b="0" i="0" u="none" strike="noStrike" kern="1200" baseline="0" dirty="0" smtClean="0">
                <a:solidFill>
                  <a:schemeClr val="tx1"/>
                </a:solidFill>
                <a:latin typeface="+mn-lt"/>
                <a:ea typeface="+mn-ea"/>
                <a:cs typeface="+mn-cs"/>
              </a:rPr>
              <a:t> This type of register is equivalent to a binary counter with parallel load and synchronous clear. </a:t>
            </a:r>
          </a:p>
          <a:p>
            <a:r>
              <a:rPr lang="en-IN" sz="1200" b="0" i="0" u="none" strike="noStrike" kern="1200" baseline="0" dirty="0" smtClean="0">
                <a:solidFill>
                  <a:schemeClr val="tx1"/>
                </a:solidFill>
                <a:latin typeface="+mn-lt"/>
                <a:ea typeface="+mn-ea"/>
                <a:cs typeface="+mn-cs"/>
              </a:rPr>
              <a:t> Two registers have only a LD input. </a:t>
            </a:r>
          </a:p>
          <a:p>
            <a:r>
              <a:rPr lang="en-IN" sz="1200" b="0" i="0" u="none" strike="noStrike" kern="1200" baseline="0" dirty="0" smtClean="0">
                <a:solidFill>
                  <a:schemeClr val="tx1"/>
                </a:solidFill>
                <a:latin typeface="+mn-lt"/>
                <a:ea typeface="+mn-ea"/>
                <a:cs typeface="+mn-cs"/>
              </a:rPr>
              <a:t> The input data and output data of the memory are connected to the common bus, but the memory address is connected to AR. </a:t>
            </a:r>
          </a:p>
          <a:p>
            <a:r>
              <a:rPr lang="en-IN" sz="1200" b="0" i="0" u="none" strike="noStrike" kern="1200" baseline="0" dirty="0" smtClean="0">
                <a:solidFill>
                  <a:schemeClr val="tx1"/>
                </a:solidFill>
                <a:latin typeface="+mn-lt"/>
                <a:ea typeface="+mn-ea"/>
                <a:cs typeface="+mn-cs"/>
              </a:rPr>
              <a:t> Therefore, AR must always be used to specify a memory address. </a:t>
            </a:r>
          </a:p>
        </p:txBody>
      </p:sp>
      <p:sp>
        <p:nvSpPr>
          <p:cNvPr id="4" name="Slide Number Placeholder 3"/>
          <p:cNvSpPr>
            <a:spLocks noGrp="1"/>
          </p:cNvSpPr>
          <p:nvPr>
            <p:ph type="sldNum" sz="quarter" idx="10"/>
          </p:nvPr>
        </p:nvSpPr>
        <p:spPr/>
        <p:txBody>
          <a:bodyPr/>
          <a:lstStyle/>
          <a:p>
            <a:fld id="{A4645CCC-E23D-4342-A99E-F6AFEA0681AB}" type="slidenum">
              <a:rPr lang="en-IN" smtClean="0"/>
              <a:t>18</a:t>
            </a:fld>
            <a:endParaRPr lang="en-IN"/>
          </a:p>
        </p:txBody>
      </p:sp>
    </p:spTree>
    <p:extLst>
      <p:ext uri="{BB962C8B-B14F-4D97-AF65-F5344CB8AC3E}">
        <p14:creationId xmlns:p14="http://schemas.microsoft.com/office/powerpoint/2010/main" val="1105942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41</a:t>
            </a:fld>
            <a:endParaRPr lang="en-IN"/>
          </a:p>
        </p:txBody>
      </p:sp>
    </p:spTree>
    <p:extLst>
      <p:ext uri="{BB962C8B-B14F-4D97-AF65-F5344CB8AC3E}">
        <p14:creationId xmlns:p14="http://schemas.microsoft.com/office/powerpoint/2010/main" val="682714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42</a:t>
            </a:fld>
            <a:endParaRPr lang="en-IN"/>
          </a:p>
        </p:txBody>
      </p:sp>
    </p:spTree>
    <p:extLst>
      <p:ext uri="{BB962C8B-B14F-4D97-AF65-F5344CB8AC3E}">
        <p14:creationId xmlns:p14="http://schemas.microsoft.com/office/powerpoint/2010/main" val="2986723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43</a:t>
            </a:fld>
            <a:endParaRPr lang="en-IN"/>
          </a:p>
        </p:txBody>
      </p:sp>
    </p:spTree>
    <p:extLst>
      <p:ext uri="{BB962C8B-B14F-4D97-AF65-F5344CB8AC3E}">
        <p14:creationId xmlns:p14="http://schemas.microsoft.com/office/powerpoint/2010/main" val="2290516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44</a:t>
            </a:fld>
            <a:endParaRPr lang="en-IN"/>
          </a:p>
        </p:txBody>
      </p:sp>
    </p:spTree>
    <p:extLst>
      <p:ext uri="{BB962C8B-B14F-4D97-AF65-F5344CB8AC3E}">
        <p14:creationId xmlns:p14="http://schemas.microsoft.com/office/powerpoint/2010/main" val="2273751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45</a:t>
            </a:fld>
            <a:endParaRPr lang="en-IN"/>
          </a:p>
        </p:txBody>
      </p:sp>
    </p:spTree>
    <p:extLst>
      <p:ext uri="{BB962C8B-B14F-4D97-AF65-F5344CB8AC3E}">
        <p14:creationId xmlns:p14="http://schemas.microsoft.com/office/powerpoint/2010/main" val="886068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transmitter interface receives serial information from the keyboard and transmits it to INPR. The receiver interface receives information from OUTR and sends it to the printer serially. The input register INPR consists of eight bits and holds an alphanumeric input information. The 1-bit input flag FGI is a control flip-flop. The flag bit is set to 1 when new information is available in the input device and is cleared to 0 when the information is accepted by the computer. The flag is needed to synchronize the timing rate difference between the input device and the computer. The process of information transfer is as follows. Initially, the input flag FGI is cleared to 0. When a key is struck in the keyboard, an 8-bit alphanumeric code is shifted into INPR and the input flag FGI is set to 1. As long as the flag is set, the information in INPR cannot be changed by striking another key. The computer checks the flag bit; if it is 1, the information from INPR is transferred in parallel into AC and FGI is cleared to 0. Once the flag is cleared, new information can be shifted into INPR by striking another key. The output register OUTR works similarly but the direction of information flow is reversed. Initially, the output flag FGO is set to 1. The computer checks the flag bit; if it is 1, the information from AC is transferred in parallel to OUTR and FGO is cleared to 0. The output device accepts the coded information, prints the corresponding character, and when the operation is completed, it sets FGO to 1. The computer does not load a new character into OUTR when FGO is 0 because this condition indicates that the output device is in the process of printing the character.  </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46</a:t>
            </a:fld>
            <a:endParaRPr lang="en-IN"/>
          </a:p>
        </p:txBody>
      </p:sp>
    </p:spTree>
    <p:extLst>
      <p:ext uri="{BB962C8B-B14F-4D97-AF65-F5344CB8AC3E}">
        <p14:creationId xmlns:p14="http://schemas.microsoft.com/office/powerpoint/2010/main" val="1861924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47</a:t>
            </a:fld>
            <a:endParaRPr lang="en-IN"/>
          </a:p>
        </p:txBody>
      </p:sp>
    </p:spTree>
    <p:extLst>
      <p:ext uri="{BB962C8B-B14F-4D97-AF65-F5344CB8AC3E}">
        <p14:creationId xmlns:p14="http://schemas.microsoft.com/office/powerpoint/2010/main" val="3505927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48</a:t>
            </a:fld>
            <a:endParaRPr lang="en-IN"/>
          </a:p>
        </p:txBody>
      </p:sp>
    </p:spTree>
    <p:extLst>
      <p:ext uri="{BB962C8B-B14F-4D97-AF65-F5344CB8AC3E}">
        <p14:creationId xmlns:p14="http://schemas.microsoft.com/office/powerpoint/2010/main" val="1172196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49</a:t>
            </a:fld>
            <a:endParaRPr lang="en-IN"/>
          </a:p>
        </p:txBody>
      </p:sp>
    </p:spTree>
    <p:extLst>
      <p:ext uri="{BB962C8B-B14F-4D97-AF65-F5344CB8AC3E}">
        <p14:creationId xmlns:p14="http://schemas.microsoft.com/office/powerpoint/2010/main" val="3186985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50</a:t>
            </a:fld>
            <a:endParaRPr lang="en-IN"/>
          </a:p>
        </p:txBody>
      </p:sp>
    </p:spTree>
    <p:extLst>
      <p:ext uri="{BB962C8B-B14F-4D97-AF65-F5344CB8AC3E}">
        <p14:creationId xmlns:p14="http://schemas.microsoft.com/office/powerpoint/2010/main" val="63306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19</a:t>
            </a:fld>
            <a:endParaRPr lang="en-IN"/>
          </a:p>
        </p:txBody>
      </p:sp>
    </p:spTree>
    <p:extLst>
      <p:ext uri="{BB962C8B-B14F-4D97-AF65-F5344CB8AC3E}">
        <p14:creationId xmlns:p14="http://schemas.microsoft.com/office/powerpoint/2010/main" val="2315631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51</a:t>
            </a:fld>
            <a:endParaRPr lang="en-IN"/>
          </a:p>
        </p:txBody>
      </p:sp>
    </p:spTree>
    <p:extLst>
      <p:ext uri="{BB962C8B-B14F-4D97-AF65-F5344CB8AC3E}">
        <p14:creationId xmlns:p14="http://schemas.microsoft.com/office/powerpoint/2010/main" val="3041855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basic computer consists of the following hardware components:</a:t>
            </a:r>
          </a:p>
          <a:p>
            <a:r>
              <a:rPr lang="en-IN" sz="1200" b="0" i="0" u="none" strike="noStrike" kern="1200" baseline="0" dirty="0" smtClean="0">
                <a:solidFill>
                  <a:schemeClr val="tx1"/>
                </a:solidFill>
                <a:latin typeface="+mn-lt"/>
                <a:ea typeface="+mn-ea"/>
                <a:cs typeface="+mn-cs"/>
              </a:rPr>
              <a:t>1. A memory unit with 4096 words of 16 bits each</a:t>
            </a:r>
          </a:p>
          <a:p>
            <a:r>
              <a:rPr lang="en-IN" sz="1200" b="0" i="0" u="none" strike="noStrike" kern="1200" baseline="0" dirty="0" smtClean="0">
                <a:solidFill>
                  <a:schemeClr val="tx1"/>
                </a:solidFill>
                <a:latin typeface="+mn-lt"/>
                <a:ea typeface="+mn-ea"/>
                <a:cs typeface="+mn-cs"/>
              </a:rPr>
              <a:t>2. Nine registers: AR, PC, DR, AC, IR, TR, OUTR, INPR, and SC</a:t>
            </a:r>
          </a:p>
          <a:p>
            <a:r>
              <a:rPr lang="en-IN" sz="1200" b="0" i="0" u="none" strike="noStrike" kern="1200" baseline="0" dirty="0" smtClean="0">
                <a:solidFill>
                  <a:schemeClr val="tx1"/>
                </a:solidFill>
                <a:latin typeface="+mn-lt"/>
                <a:ea typeface="+mn-ea"/>
                <a:cs typeface="+mn-cs"/>
              </a:rPr>
              <a:t>3. Seven flip-flops: I, S , E, R, </a:t>
            </a:r>
            <a:r>
              <a:rPr lang="en-IN" sz="1200" b="0" i="0" u="none" strike="noStrike" kern="1200" baseline="0" dirty="0" err="1" smtClean="0">
                <a:solidFill>
                  <a:schemeClr val="tx1"/>
                </a:solidFill>
                <a:latin typeface="+mn-lt"/>
                <a:ea typeface="+mn-ea"/>
                <a:cs typeface="+mn-cs"/>
              </a:rPr>
              <a:t>lEN</a:t>
            </a:r>
            <a:r>
              <a:rPr lang="en-IN" sz="1200" b="0" i="0" u="none" strike="noStrike" kern="1200" baseline="0" dirty="0" smtClean="0">
                <a:solidFill>
                  <a:schemeClr val="tx1"/>
                </a:solidFill>
                <a:latin typeface="+mn-lt"/>
                <a:ea typeface="+mn-ea"/>
                <a:cs typeface="+mn-cs"/>
              </a:rPr>
              <a:t>, FGI, and FGO</a:t>
            </a:r>
          </a:p>
          <a:p>
            <a:r>
              <a:rPr lang="en-IN" sz="1200" b="0" i="0" u="none" strike="noStrike" kern="1200" baseline="0" dirty="0" smtClean="0">
                <a:solidFill>
                  <a:schemeClr val="tx1"/>
                </a:solidFill>
                <a:latin typeface="+mn-lt"/>
                <a:ea typeface="+mn-ea"/>
                <a:cs typeface="+mn-cs"/>
              </a:rPr>
              <a:t>4. Two decoders: a 3 x 8 operation decoder and a 4 x 16 timing decoder</a:t>
            </a:r>
          </a:p>
          <a:p>
            <a:r>
              <a:rPr lang="en-IN" sz="1200" b="0" i="0" u="none" strike="noStrike" kern="1200" baseline="0" dirty="0" smtClean="0">
                <a:solidFill>
                  <a:schemeClr val="tx1"/>
                </a:solidFill>
                <a:latin typeface="+mn-lt"/>
                <a:ea typeface="+mn-ea"/>
                <a:cs typeface="+mn-cs"/>
              </a:rPr>
              <a:t>5. A 16-bit common bus</a:t>
            </a:r>
          </a:p>
          <a:p>
            <a:r>
              <a:rPr lang="en-IN" sz="1200" b="0" i="0" u="none" strike="noStrike" kern="1200" baseline="0" dirty="0" smtClean="0">
                <a:solidFill>
                  <a:schemeClr val="tx1"/>
                </a:solidFill>
                <a:latin typeface="+mn-lt"/>
                <a:ea typeface="+mn-ea"/>
                <a:cs typeface="+mn-cs"/>
              </a:rPr>
              <a:t>6. Control logic gates</a:t>
            </a:r>
          </a:p>
          <a:p>
            <a:r>
              <a:rPr lang="en-IN" sz="1200" b="0" i="0" u="none" strike="noStrike" kern="1200" baseline="0" dirty="0" smtClean="0">
                <a:solidFill>
                  <a:schemeClr val="tx1"/>
                </a:solidFill>
                <a:latin typeface="+mn-lt"/>
                <a:ea typeface="+mn-ea"/>
                <a:cs typeface="+mn-cs"/>
              </a:rPr>
              <a:t>7. Adder and logic circuit connected to the input of AC</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52</a:t>
            </a:fld>
            <a:endParaRPr lang="en-IN"/>
          </a:p>
        </p:txBody>
      </p:sp>
    </p:spTree>
    <p:extLst>
      <p:ext uri="{BB962C8B-B14F-4D97-AF65-F5344CB8AC3E}">
        <p14:creationId xmlns:p14="http://schemas.microsoft.com/office/powerpoint/2010/main" val="76537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content of any register can be applied onto the bus and an operation can be performed in the adder and logic circuit during the same clock cycle. </a:t>
            </a:r>
          </a:p>
          <a:p>
            <a:r>
              <a:rPr lang="en-IN" sz="1200" b="0" i="0" u="none" strike="noStrike" kern="1200" baseline="0" dirty="0" smtClean="0">
                <a:solidFill>
                  <a:schemeClr val="tx1"/>
                </a:solidFill>
                <a:latin typeface="+mn-lt"/>
                <a:ea typeface="+mn-ea"/>
                <a:cs typeface="+mn-cs"/>
              </a:rPr>
              <a:t> For example, the two </a:t>
            </a:r>
            <a:r>
              <a:rPr lang="en-IN" sz="1200" b="0" i="0" u="none" strike="noStrike" kern="1200" baseline="0" dirty="0" err="1" smtClean="0">
                <a:solidFill>
                  <a:schemeClr val="tx1"/>
                </a:solidFill>
                <a:latin typeface="+mn-lt"/>
                <a:ea typeface="+mn-ea"/>
                <a:cs typeface="+mn-cs"/>
              </a:rPr>
              <a:t>microoperations</a:t>
            </a:r>
            <a:r>
              <a:rPr lang="en-IN" sz="1200" b="0" i="0" u="none" strike="noStrike" kern="1200" baseline="0" dirty="0" smtClean="0">
                <a:solidFill>
                  <a:schemeClr val="tx1"/>
                </a:solidFill>
                <a:latin typeface="+mn-lt"/>
                <a:ea typeface="+mn-ea"/>
                <a:cs typeface="+mn-cs"/>
              </a:rPr>
              <a:t> DR </a:t>
            </a:r>
            <a:r>
              <a:rPr lang="en-IN" sz="1200" b="0" i="0" u="none" strike="noStrike" kern="1200" baseline="0" dirty="0" smtClean="0">
                <a:solidFill>
                  <a:schemeClr val="tx1"/>
                </a:solidFill>
                <a:latin typeface="+mn-lt"/>
                <a:ea typeface="+mn-ea"/>
                <a:cs typeface="+mn-cs"/>
                <a:sym typeface="Wingdings" panose="05000000000000000000" pitchFamily="2" charset="2"/>
              </a:rPr>
              <a:t></a:t>
            </a:r>
            <a:r>
              <a:rPr lang="en-IN" sz="1200" b="0" i="0" u="none" strike="noStrike" kern="1200" baseline="0" dirty="0" smtClean="0">
                <a:solidFill>
                  <a:schemeClr val="tx1"/>
                </a:solidFill>
                <a:latin typeface="+mn-lt"/>
                <a:ea typeface="+mn-ea"/>
                <a:cs typeface="+mn-cs"/>
              </a:rPr>
              <a:t>AC and </a:t>
            </a:r>
            <a:r>
              <a:rPr lang="en-IN" sz="1200" b="0" i="0" u="none" strike="noStrike" kern="1200" baseline="0" smtClean="0">
                <a:solidFill>
                  <a:schemeClr val="tx1"/>
                </a:solidFill>
                <a:latin typeface="+mn-lt"/>
                <a:ea typeface="+mn-ea"/>
                <a:cs typeface="+mn-cs"/>
              </a:rPr>
              <a:t>AC </a:t>
            </a:r>
            <a:r>
              <a:rPr lang="en-IN" sz="1200" b="0" i="0" u="none" strike="noStrike" kern="1200" baseline="0" smtClean="0">
                <a:solidFill>
                  <a:schemeClr val="tx1"/>
                </a:solidFill>
                <a:latin typeface="+mn-lt"/>
                <a:ea typeface="+mn-ea"/>
                <a:cs typeface="+mn-cs"/>
                <a:sym typeface="Wingdings" panose="05000000000000000000" pitchFamily="2" charset="2"/>
              </a:rPr>
              <a:t></a:t>
            </a:r>
            <a:r>
              <a:rPr lang="en-IN" sz="1200" b="0" i="0" u="none" strike="noStrike" kern="1200" baseline="0" smtClean="0">
                <a:solidFill>
                  <a:schemeClr val="tx1"/>
                </a:solidFill>
                <a:latin typeface="+mn-lt"/>
                <a:ea typeface="+mn-ea"/>
                <a:cs typeface="+mn-cs"/>
              </a:rPr>
              <a:t> </a:t>
            </a:r>
            <a:r>
              <a:rPr lang="en-IN" sz="1200" b="0" i="0" u="none" strike="noStrike" kern="1200" baseline="0" dirty="0" smtClean="0">
                <a:solidFill>
                  <a:schemeClr val="tx1"/>
                </a:solidFill>
                <a:latin typeface="+mn-lt"/>
                <a:ea typeface="+mn-ea"/>
                <a:cs typeface="+mn-cs"/>
              </a:rPr>
              <a:t>DR can be executed at the same time. </a:t>
            </a:r>
          </a:p>
          <a:p>
            <a:r>
              <a:rPr lang="en-IN" sz="1200" b="0" i="0" u="none" strike="noStrike" kern="1200" baseline="0" dirty="0" smtClean="0">
                <a:solidFill>
                  <a:schemeClr val="tx1"/>
                </a:solidFill>
                <a:latin typeface="+mn-lt"/>
                <a:ea typeface="+mn-ea"/>
                <a:cs typeface="+mn-cs"/>
              </a:rPr>
              <a:t> This can be done by placing the content of </a:t>
            </a:r>
            <a:r>
              <a:rPr lang="en-IN" sz="1200" b="0" i="1" u="none" strike="noStrike" kern="1200" baseline="0" dirty="0" smtClean="0">
                <a:solidFill>
                  <a:schemeClr val="tx1"/>
                </a:solidFill>
                <a:latin typeface="+mn-lt"/>
                <a:ea typeface="+mn-ea"/>
                <a:cs typeface="+mn-cs"/>
              </a:rPr>
              <a:t>AC </a:t>
            </a:r>
            <a:r>
              <a:rPr lang="en-IN" sz="1200" b="0" i="0" u="none" strike="noStrike" kern="1200" baseline="0" dirty="0" smtClean="0">
                <a:solidFill>
                  <a:schemeClr val="tx1"/>
                </a:solidFill>
                <a:latin typeface="+mn-lt"/>
                <a:ea typeface="+mn-ea"/>
                <a:cs typeface="+mn-cs"/>
              </a:rPr>
              <a:t>on the bus (with S2S1S0 = 100), enabling the LD (load) input of DR, transferring the content of DR through the adder and logic circuit into AC, and enabling the LD (load) input of </a:t>
            </a:r>
            <a:r>
              <a:rPr lang="en-IN" sz="1200" b="0" i="1" u="none" strike="noStrike" kern="1200" baseline="0" dirty="0" smtClean="0">
                <a:solidFill>
                  <a:schemeClr val="tx1"/>
                </a:solidFill>
                <a:latin typeface="+mn-lt"/>
                <a:ea typeface="+mn-ea"/>
                <a:cs typeface="+mn-cs"/>
              </a:rPr>
              <a:t>AC, </a:t>
            </a:r>
            <a:r>
              <a:rPr lang="en-IN" sz="1200" b="0" i="0" u="none" strike="noStrike" kern="1200" baseline="0" dirty="0" smtClean="0">
                <a:solidFill>
                  <a:schemeClr val="tx1"/>
                </a:solidFill>
                <a:latin typeface="+mn-lt"/>
                <a:ea typeface="+mn-ea"/>
                <a:cs typeface="+mn-cs"/>
              </a:rPr>
              <a:t>all during the same clock cycle. </a:t>
            </a:r>
          </a:p>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20</a:t>
            </a:fld>
            <a:endParaRPr lang="en-IN"/>
          </a:p>
        </p:txBody>
      </p:sp>
    </p:spTree>
    <p:extLst>
      <p:ext uri="{BB962C8B-B14F-4D97-AF65-F5344CB8AC3E}">
        <p14:creationId xmlns:p14="http://schemas.microsoft.com/office/powerpoint/2010/main" val="8200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Arithmetic, logical, and shift instructions provide computational capabilities for processing the type of data that the user may wish to employ. The bulk of the binary</a:t>
            </a:r>
          </a:p>
          <a:p>
            <a:r>
              <a:rPr lang="en-IN" sz="1200" b="0" i="0" u="none" strike="noStrike" kern="1200" baseline="0" dirty="0" smtClean="0">
                <a:solidFill>
                  <a:schemeClr val="tx1"/>
                </a:solidFill>
                <a:latin typeface="+mn-lt"/>
                <a:ea typeface="+mn-ea"/>
                <a:cs typeface="+mn-cs"/>
              </a:rPr>
              <a:t>information in a digital computer is stored in memory, but all computations are done in processor registers. Therefore, the user must have the capability of moving information</a:t>
            </a:r>
          </a:p>
          <a:p>
            <a:r>
              <a:rPr lang="en-IN" sz="1200" b="0" i="0" u="none" strike="noStrike" kern="1200" baseline="0" dirty="0" smtClean="0">
                <a:solidFill>
                  <a:schemeClr val="tx1"/>
                </a:solidFill>
                <a:latin typeface="+mn-lt"/>
                <a:ea typeface="+mn-ea"/>
                <a:cs typeface="+mn-cs"/>
              </a:rPr>
              <a:t>between these two units. Decision making capabilities are an important aspect of digital computers. For example, two numbers can be compared, and if the first is greater than the</a:t>
            </a:r>
          </a:p>
          <a:p>
            <a:r>
              <a:rPr lang="en-IN" sz="1200" b="0" i="0" u="none" strike="noStrike" kern="1200" baseline="0" dirty="0" smtClean="0">
                <a:solidFill>
                  <a:schemeClr val="tx1"/>
                </a:solidFill>
                <a:latin typeface="+mn-lt"/>
                <a:ea typeface="+mn-ea"/>
                <a:cs typeface="+mn-cs"/>
              </a:rPr>
              <a:t>second, it may be necessary to proceed differently than if the second is greater than the first. Program control instructions such as branch instructions are used to change the sequence in</a:t>
            </a:r>
          </a:p>
          <a:p>
            <a:r>
              <a:rPr lang="en-IN" sz="1200" b="0" i="0" u="none" strike="noStrike" kern="1200" baseline="0" dirty="0" smtClean="0">
                <a:solidFill>
                  <a:schemeClr val="tx1"/>
                </a:solidFill>
                <a:latin typeface="+mn-lt"/>
                <a:ea typeface="+mn-ea"/>
                <a:cs typeface="+mn-cs"/>
              </a:rPr>
              <a:t>which the program is executed. Input and output instructions are needed for communication</a:t>
            </a:r>
          </a:p>
          <a:p>
            <a:r>
              <a:rPr lang="en-IN" sz="1200" b="0" i="0" u="none" strike="noStrike" kern="1200" baseline="0" dirty="0" smtClean="0">
                <a:solidFill>
                  <a:schemeClr val="tx1"/>
                </a:solidFill>
                <a:latin typeface="+mn-lt"/>
                <a:ea typeface="+mn-ea"/>
                <a:cs typeface="+mn-cs"/>
              </a:rPr>
              <a:t>between the computer and the user. Programs and data must be transferred into memory and</a:t>
            </a:r>
          </a:p>
          <a:p>
            <a:r>
              <a:rPr lang="en-IN" sz="1200" b="0" i="0" u="none" strike="noStrike" kern="1200" baseline="0" dirty="0" smtClean="0">
                <a:solidFill>
                  <a:schemeClr val="tx1"/>
                </a:solidFill>
                <a:latin typeface="+mn-lt"/>
                <a:ea typeface="+mn-ea"/>
                <a:cs typeface="+mn-cs"/>
              </a:rPr>
              <a:t>results of computations must be transferred back to the user.</a:t>
            </a:r>
          </a:p>
          <a:p>
            <a:r>
              <a:rPr lang="en-IN" sz="1200" b="0" i="0" u="none" strike="noStrike" kern="1200" baseline="0" dirty="0" smtClean="0">
                <a:solidFill>
                  <a:schemeClr val="tx1"/>
                </a:solidFill>
                <a:latin typeface="+mn-lt"/>
                <a:ea typeface="+mn-ea"/>
                <a:cs typeface="+mn-cs"/>
              </a:rPr>
              <a:t>There is one arithmetic instruction, ADD, and two related instructions, complement</a:t>
            </a:r>
          </a:p>
          <a:p>
            <a:r>
              <a:rPr lang="en-IN" sz="1200" b="0" i="0" u="none" strike="noStrike" kern="1200" baseline="0" dirty="0" smtClean="0">
                <a:solidFill>
                  <a:schemeClr val="tx1"/>
                </a:solidFill>
                <a:latin typeface="+mn-lt"/>
                <a:ea typeface="+mn-ea"/>
                <a:cs typeface="+mn-cs"/>
              </a:rPr>
              <a:t>AC (CMA) and increment AC (INC). With these three instructions we can add and subtract</a:t>
            </a:r>
          </a:p>
          <a:p>
            <a:r>
              <a:rPr lang="en-IN" sz="1200" b="0" i="0" u="none" strike="noStrike" kern="1200" baseline="0" dirty="0" smtClean="0">
                <a:solidFill>
                  <a:schemeClr val="tx1"/>
                </a:solidFill>
                <a:latin typeface="+mn-lt"/>
                <a:ea typeface="+mn-ea"/>
                <a:cs typeface="+mn-cs"/>
              </a:rPr>
              <a:t>binary numbers when negative numbers are in signed-2s complement representation.</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26</a:t>
            </a:fld>
            <a:endParaRPr lang="en-IN"/>
          </a:p>
        </p:txBody>
      </p:sp>
    </p:spTree>
    <p:extLst>
      <p:ext uri="{BB962C8B-B14F-4D97-AF65-F5344CB8AC3E}">
        <p14:creationId xmlns:p14="http://schemas.microsoft.com/office/powerpoint/2010/main" val="421225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Arithmetic, logical, and shift instructions provide computational capabilities for processing the type of data that the user may wish to employ. The bulk of the binary</a:t>
            </a:r>
          </a:p>
          <a:p>
            <a:r>
              <a:rPr lang="en-IN" sz="1200" b="0" i="0" u="none" strike="noStrike" kern="1200" baseline="0" dirty="0" smtClean="0">
                <a:solidFill>
                  <a:schemeClr val="tx1"/>
                </a:solidFill>
                <a:latin typeface="+mn-lt"/>
                <a:ea typeface="+mn-ea"/>
                <a:cs typeface="+mn-cs"/>
              </a:rPr>
              <a:t>information in a digital computer is stored in memory, but all computations are done in processor registers. Therefore, the user must have the capability of moving information</a:t>
            </a:r>
          </a:p>
          <a:p>
            <a:r>
              <a:rPr lang="en-IN" sz="1200" b="0" i="0" u="none" strike="noStrike" kern="1200" baseline="0" dirty="0" smtClean="0">
                <a:solidFill>
                  <a:schemeClr val="tx1"/>
                </a:solidFill>
                <a:latin typeface="+mn-lt"/>
                <a:ea typeface="+mn-ea"/>
                <a:cs typeface="+mn-cs"/>
              </a:rPr>
              <a:t>between these two units. Decision making capabilities are an important aspect of digital computers. For example, two numbers can be compared, and if the first is greater than the</a:t>
            </a:r>
          </a:p>
          <a:p>
            <a:r>
              <a:rPr lang="en-IN" sz="1200" b="0" i="0" u="none" strike="noStrike" kern="1200" baseline="0" dirty="0" smtClean="0">
                <a:solidFill>
                  <a:schemeClr val="tx1"/>
                </a:solidFill>
                <a:latin typeface="+mn-lt"/>
                <a:ea typeface="+mn-ea"/>
                <a:cs typeface="+mn-cs"/>
              </a:rPr>
              <a:t>second, it may be necessary to proceed differently than if the second is greater than the first. Program control instructions such as branch instructions are used to change the sequence in</a:t>
            </a:r>
          </a:p>
          <a:p>
            <a:r>
              <a:rPr lang="en-IN" sz="1200" b="0" i="0" u="none" strike="noStrike" kern="1200" baseline="0" dirty="0" smtClean="0">
                <a:solidFill>
                  <a:schemeClr val="tx1"/>
                </a:solidFill>
                <a:latin typeface="+mn-lt"/>
                <a:ea typeface="+mn-ea"/>
                <a:cs typeface="+mn-cs"/>
              </a:rPr>
              <a:t>which the program is executed. Input and output instructions are needed for communication</a:t>
            </a:r>
          </a:p>
          <a:p>
            <a:r>
              <a:rPr lang="en-IN" sz="1200" b="0" i="0" u="none" strike="noStrike" kern="1200" baseline="0" dirty="0" smtClean="0">
                <a:solidFill>
                  <a:schemeClr val="tx1"/>
                </a:solidFill>
                <a:latin typeface="+mn-lt"/>
                <a:ea typeface="+mn-ea"/>
                <a:cs typeface="+mn-cs"/>
              </a:rPr>
              <a:t>between the computer and the user. Programs and data must be transferred into memory and</a:t>
            </a:r>
          </a:p>
          <a:p>
            <a:r>
              <a:rPr lang="en-IN" sz="1200" b="0" i="0" u="none" strike="noStrike" kern="1200" baseline="0" dirty="0" smtClean="0">
                <a:solidFill>
                  <a:schemeClr val="tx1"/>
                </a:solidFill>
                <a:latin typeface="+mn-lt"/>
                <a:ea typeface="+mn-ea"/>
                <a:cs typeface="+mn-cs"/>
              </a:rPr>
              <a:t>results of computations must be transferred back to the user.</a:t>
            </a:r>
          </a:p>
          <a:p>
            <a:r>
              <a:rPr lang="en-IN" sz="1200" b="0" i="0" u="none" strike="noStrike" kern="1200" baseline="0" dirty="0" smtClean="0">
                <a:solidFill>
                  <a:schemeClr val="tx1"/>
                </a:solidFill>
                <a:latin typeface="+mn-lt"/>
                <a:ea typeface="+mn-ea"/>
                <a:cs typeface="+mn-cs"/>
              </a:rPr>
              <a:t>There is one arithmetic instruction, ADD, and two related instructions, complement</a:t>
            </a:r>
          </a:p>
          <a:p>
            <a:r>
              <a:rPr lang="en-IN" sz="1200" b="0" i="0" u="none" strike="noStrike" kern="1200" baseline="0" dirty="0" smtClean="0">
                <a:solidFill>
                  <a:schemeClr val="tx1"/>
                </a:solidFill>
                <a:latin typeface="+mn-lt"/>
                <a:ea typeface="+mn-ea"/>
                <a:cs typeface="+mn-cs"/>
              </a:rPr>
              <a:t>AC (CMA) and increment AC (INC). With these three instructions we can add and subtract</a:t>
            </a:r>
          </a:p>
          <a:p>
            <a:r>
              <a:rPr lang="en-IN" sz="1200" b="0" i="0" u="none" strike="noStrike" kern="1200" baseline="0" dirty="0" smtClean="0">
                <a:solidFill>
                  <a:schemeClr val="tx1"/>
                </a:solidFill>
                <a:latin typeface="+mn-lt"/>
                <a:ea typeface="+mn-ea"/>
                <a:cs typeface="+mn-cs"/>
              </a:rPr>
              <a:t>binary numbers when negative numbers are in signed-2s complement representation.</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27</a:t>
            </a:fld>
            <a:endParaRPr lang="en-IN"/>
          </a:p>
        </p:txBody>
      </p:sp>
    </p:spTree>
    <p:extLst>
      <p:ext uri="{BB962C8B-B14F-4D97-AF65-F5344CB8AC3E}">
        <p14:creationId xmlns:p14="http://schemas.microsoft.com/office/powerpoint/2010/main" val="219043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Arithmetic, logical, and shift instructions provide computational capabilities for processing the type of data that the user may wish to employ. The bulk of the binary</a:t>
            </a:r>
          </a:p>
          <a:p>
            <a:r>
              <a:rPr lang="en-IN" sz="1200" b="0" i="0" u="none" strike="noStrike" kern="1200" baseline="0" dirty="0" smtClean="0">
                <a:solidFill>
                  <a:schemeClr val="tx1"/>
                </a:solidFill>
                <a:latin typeface="+mn-lt"/>
                <a:ea typeface="+mn-ea"/>
                <a:cs typeface="+mn-cs"/>
              </a:rPr>
              <a:t>information in a digital computer is stored in memory, but all computations are done in processor registers. Therefore, the user must have the capability of moving information</a:t>
            </a:r>
          </a:p>
          <a:p>
            <a:r>
              <a:rPr lang="en-IN" sz="1200" b="0" i="0" u="none" strike="noStrike" kern="1200" baseline="0" dirty="0" smtClean="0">
                <a:solidFill>
                  <a:schemeClr val="tx1"/>
                </a:solidFill>
                <a:latin typeface="+mn-lt"/>
                <a:ea typeface="+mn-ea"/>
                <a:cs typeface="+mn-cs"/>
              </a:rPr>
              <a:t>between these two units. Decision making capabilities are an important aspect of digital computers. For example, two numbers can be compared, and if the first is greater than the</a:t>
            </a:r>
          </a:p>
          <a:p>
            <a:r>
              <a:rPr lang="en-IN" sz="1200" b="0" i="0" u="none" strike="noStrike" kern="1200" baseline="0" dirty="0" smtClean="0">
                <a:solidFill>
                  <a:schemeClr val="tx1"/>
                </a:solidFill>
                <a:latin typeface="+mn-lt"/>
                <a:ea typeface="+mn-ea"/>
                <a:cs typeface="+mn-cs"/>
              </a:rPr>
              <a:t>second, it may be necessary to proceed differently than if the second is greater than the first. Program control instructions such as branch instructions are used to change the sequence in</a:t>
            </a:r>
          </a:p>
          <a:p>
            <a:r>
              <a:rPr lang="en-IN" sz="1200" b="0" i="0" u="none" strike="noStrike" kern="1200" baseline="0" dirty="0" smtClean="0">
                <a:solidFill>
                  <a:schemeClr val="tx1"/>
                </a:solidFill>
                <a:latin typeface="+mn-lt"/>
                <a:ea typeface="+mn-ea"/>
                <a:cs typeface="+mn-cs"/>
              </a:rPr>
              <a:t>which the program is executed. Input and output instructions are needed for communication</a:t>
            </a:r>
          </a:p>
          <a:p>
            <a:r>
              <a:rPr lang="en-IN" sz="1200" b="0" i="0" u="none" strike="noStrike" kern="1200" baseline="0" dirty="0" smtClean="0">
                <a:solidFill>
                  <a:schemeClr val="tx1"/>
                </a:solidFill>
                <a:latin typeface="+mn-lt"/>
                <a:ea typeface="+mn-ea"/>
                <a:cs typeface="+mn-cs"/>
              </a:rPr>
              <a:t>between the computer and the user. Programs and data must be transferred into memory and</a:t>
            </a:r>
          </a:p>
          <a:p>
            <a:r>
              <a:rPr lang="en-IN" sz="1200" b="0" i="0" u="none" strike="noStrike" kern="1200" baseline="0" dirty="0" smtClean="0">
                <a:solidFill>
                  <a:schemeClr val="tx1"/>
                </a:solidFill>
                <a:latin typeface="+mn-lt"/>
                <a:ea typeface="+mn-ea"/>
                <a:cs typeface="+mn-cs"/>
              </a:rPr>
              <a:t>results of computations must be transferred back to the user.</a:t>
            </a:r>
          </a:p>
          <a:p>
            <a:r>
              <a:rPr lang="en-IN" sz="1200" b="0" i="0" u="none" strike="noStrike" kern="1200" baseline="0" dirty="0" smtClean="0">
                <a:solidFill>
                  <a:schemeClr val="tx1"/>
                </a:solidFill>
                <a:latin typeface="+mn-lt"/>
                <a:ea typeface="+mn-ea"/>
                <a:cs typeface="+mn-cs"/>
              </a:rPr>
              <a:t>There is one arithmetic instruction, ADD, and two related instructions, complement</a:t>
            </a:r>
          </a:p>
          <a:p>
            <a:r>
              <a:rPr lang="en-IN" sz="1200" b="0" i="0" u="none" strike="noStrike" kern="1200" baseline="0" dirty="0" smtClean="0">
                <a:solidFill>
                  <a:schemeClr val="tx1"/>
                </a:solidFill>
                <a:latin typeface="+mn-lt"/>
                <a:ea typeface="+mn-ea"/>
                <a:cs typeface="+mn-cs"/>
              </a:rPr>
              <a:t>AC (CMA) and increment AC (INC). With these three instructions we can add and subtract</a:t>
            </a:r>
          </a:p>
          <a:p>
            <a:r>
              <a:rPr lang="en-IN" sz="1200" b="0" i="0" u="none" strike="noStrike" kern="1200" baseline="0" dirty="0" smtClean="0">
                <a:solidFill>
                  <a:schemeClr val="tx1"/>
                </a:solidFill>
                <a:latin typeface="+mn-lt"/>
                <a:ea typeface="+mn-ea"/>
                <a:cs typeface="+mn-cs"/>
              </a:rPr>
              <a:t>binary numbers when negative numbers are in signed-2s complement representation.</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28</a:t>
            </a:fld>
            <a:endParaRPr lang="en-IN"/>
          </a:p>
        </p:txBody>
      </p:sp>
    </p:spTree>
    <p:extLst>
      <p:ext uri="{BB962C8B-B14F-4D97-AF65-F5344CB8AC3E}">
        <p14:creationId xmlns:p14="http://schemas.microsoft.com/office/powerpoint/2010/main" val="279818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Arithmetic, logical, and shift instructions provide computational capabilities for processing the type of data that the user may wish to employ. The bulk of the binary</a:t>
            </a:r>
          </a:p>
          <a:p>
            <a:r>
              <a:rPr lang="en-IN" sz="1200" b="0" i="0" u="none" strike="noStrike" kern="1200" baseline="0" dirty="0" smtClean="0">
                <a:solidFill>
                  <a:schemeClr val="tx1"/>
                </a:solidFill>
                <a:latin typeface="+mn-lt"/>
                <a:ea typeface="+mn-ea"/>
                <a:cs typeface="+mn-cs"/>
              </a:rPr>
              <a:t>information in a digital computer is stored in memory, but all computations are done in processor registers. Therefore, the user must have the capability of moving information</a:t>
            </a:r>
          </a:p>
          <a:p>
            <a:r>
              <a:rPr lang="en-IN" sz="1200" b="0" i="0" u="none" strike="noStrike" kern="1200" baseline="0" dirty="0" smtClean="0">
                <a:solidFill>
                  <a:schemeClr val="tx1"/>
                </a:solidFill>
                <a:latin typeface="+mn-lt"/>
                <a:ea typeface="+mn-ea"/>
                <a:cs typeface="+mn-cs"/>
              </a:rPr>
              <a:t>between these two units. Decision making capabilities are an important aspect of digital computers. For example, two numbers can be compared, and if the first is greater than the</a:t>
            </a:r>
          </a:p>
          <a:p>
            <a:r>
              <a:rPr lang="en-IN" sz="1200" b="0" i="0" u="none" strike="noStrike" kern="1200" baseline="0" dirty="0" smtClean="0">
                <a:solidFill>
                  <a:schemeClr val="tx1"/>
                </a:solidFill>
                <a:latin typeface="+mn-lt"/>
                <a:ea typeface="+mn-ea"/>
                <a:cs typeface="+mn-cs"/>
              </a:rPr>
              <a:t>second, it may be necessary to proceed differently than if the second is greater than the first. Program control instructions such as branch instructions are used to change the sequence in</a:t>
            </a:r>
          </a:p>
          <a:p>
            <a:r>
              <a:rPr lang="en-IN" sz="1200" b="0" i="0" u="none" strike="noStrike" kern="1200" baseline="0" dirty="0" smtClean="0">
                <a:solidFill>
                  <a:schemeClr val="tx1"/>
                </a:solidFill>
                <a:latin typeface="+mn-lt"/>
                <a:ea typeface="+mn-ea"/>
                <a:cs typeface="+mn-cs"/>
              </a:rPr>
              <a:t>which the program is executed. Input and output instructions are needed for communication</a:t>
            </a:r>
          </a:p>
          <a:p>
            <a:r>
              <a:rPr lang="en-IN" sz="1200" b="0" i="0" u="none" strike="noStrike" kern="1200" baseline="0" dirty="0" smtClean="0">
                <a:solidFill>
                  <a:schemeClr val="tx1"/>
                </a:solidFill>
                <a:latin typeface="+mn-lt"/>
                <a:ea typeface="+mn-ea"/>
                <a:cs typeface="+mn-cs"/>
              </a:rPr>
              <a:t>between the computer and the user. Programs and data must be transferred into memory and</a:t>
            </a:r>
          </a:p>
          <a:p>
            <a:r>
              <a:rPr lang="en-IN" sz="1200" b="0" i="0" u="none" strike="noStrike" kern="1200" baseline="0" dirty="0" smtClean="0">
                <a:solidFill>
                  <a:schemeClr val="tx1"/>
                </a:solidFill>
                <a:latin typeface="+mn-lt"/>
                <a:ea typeface="+mn-ea"/>
                <a:cs typeface="+mn-cs"/>
              </a:rPr>
              <a:t>results of computations must be transferred back to the user.</a:t>
            </a:r>
          </a:p>
          <a:p>
            <a:r>
              <a:rPr lang="en-IN" sz="1200" b="0" i="0" u="none" strike="noStrike" kern="1200" baseline="0" dirty="0" smtClean="0">
                <a:solidFill>
                  <a:schemeClr val="tx1"/>
                </a:solidFill>
                <a:latin typeface="+mn-lt"/>
                <a:ea typeface="+mn-ea"/>
                <a:cs typeface="+mn-cs"/>
              </a:rPr>
              <a:t>There is one arithmetic instruction, ADD, and two related instructions, complement</a:t>
            </a:r>
          </a:p>
          <a:p>
            <a:r>
              <a:rPr lang="en-IN" sz="1200" b="0" i="0" u="none" strike="noStrike" kern="1200" baseline="0" dirty="0" smtClean="0">
                <a:solidFill>
                  <a:schemeClr val="tx1"/>
                </a:solidFill>
                <a:latin typeface="+mn-lt"/>
                <a:ea typeface="+mn-ea"/>
                <a:cs typeface="+mn-cs"/>
              </a:rPr>
              <a:t>AC (CMA) and increment AC (INC). With these three instructions we can add and subtract</a:t>
            </a:r>
          </a:p>
          <a:p>
            <a:r>
              <a:rPr lang="en-IN" sz="1200" b="0" i="0" u="none" strike="noStrike" kern="1200" baseline="0" dirty="0" smtClean="0">
                <a:solidFill>
                  <a:schemeClr val="tx1"/>
                </a:solidFill>
                <a:latin typeface="+mn-lt"/>
                <a:ea typeface="+mn-ea"/>
                <a:cs typeface="+mn-cs"/>
              </a:rPr>
              <a:t>binary numbers when negative numbers are in signed-2s complement representation.</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29</a:t>
            </a:fld>
            <a:endParaRPr lang="en-IN"/>
          </a:p>
        </p:txBody>
      </p:sp>
    </p:spTree>
    <p:extLst>
      <p:ext uri="{BB962C8B-B14F-4D97-AF65-F5344CB8AC3E}">
        <p14:creationId xmlns:p14="http://schemas.microsoft.com/office/powerpoint/2010/main" val="517711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t>30</a:t>
            </a:fld>
            <a:endParaRPr lang="en-IN"/>
          </a:p>
        </p:txBody>
      </p:sp>
    </p:spTree>
    <p:extLst>
      <p:ext uri="{BB962C8B-B14F-4D97-AF65-F5344CB8AC3E}">
        <p14:creationId xmlns:p14="http://schemas.microsoft.com/office/powerpoint/2010/main" val="1440709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customXml" Target="../ink/ink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ustomXml" Target="../ink/ink8.xml"/><Relationship Id="rId5" Type="http://schemas.openxmlformats.org/officeDocument/2006/relationships/image" Target="../media/image80.emf"/><Relationship Id="rId4" Type="http://schemas.openxmlformats.org/officeDocument/2006/relationships/customXml" Target="../ink/ink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emf"/><Relationship Id="rId4" Type="http://schemas.openxmlformats.org/officeDocument/2006/relationships/customXml" Target="../ink/ink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ustomXml" Target="../ink/ink10.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15.png"/><Relationship Id="rId7" Type="http://schemas.openxmlformats.org/officeDocument/2006/relationships/image" Target="../media/image17.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ustomXml" Target="../ink/ink12.xml"/><Relationship Id="rId11" Type="http://schemas.openxmlformats.org/officeDocument/2006/relationships/image" Target="../media/image19.emf"/><Relationship Id="rId5" Type="http://schemas.openxmlformats.org/officeDocument/2006/relationships/image" Target="../media/image16.emf"/><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18.emf"/></Relationships>
</file>

<file path=ppt/slides/_rels/slide2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20.png"/><Relationship Id="rId7" Type="http://schemas.openxmlformats.org/officeDocument/2006/relationships/customXml" Target="../ink/ink16.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0.emf"/><Relationship Id="rId5" Type="http://schemas.openxmlformats.org/officeDocument/2006/relationships/customXml" Target="../ink/ink1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3.png"/><Relationship Id="rId7" Type="http://schemas.openxmlformats.org/officeDocument/2006/relationships/customXml" Target="../ink/ink18.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emf"/><Relationship Id="rId5" Type="http://schemas.openxmlformats.org/officeDocument/2006/relationships/customXml" Target="../ink/ink17.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emf"/><Relationship Id="rId5" Type="http://schemas.openxmlformats.org/officeDocument/2006/relationships/customXml" Target="../ink/ink19.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0.emf"/><Relationship Id="rId5" Type="http://schemas.openxmlformats.org/officeDocument/2006/relationships/customXml" Target="../ink/ink20.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70.emf"/><Relationship Id="rId5" Type="http://schemas.openxmlformats.org/officeDocument/2006/relationships/customXml" Target="../ink/ink21.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1.png"/><Relationship Id="rId7"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customXml" Target="../ink/ink22.xml"/><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6.emf"/></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3.emf"/><Relationship Id="rId5" Type="http://schemas.openxmlformats.org/officeDocument/2006/relationships/customXml" Target="../ink/ink24.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emf"/><Relationship Id="rId4" Type="http://schemas.openxmlformats.org/officeDocument/2006/relationships/customXml" Target="../ink/ink25.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7.emf"/><Relationship Id="rId5" Type="http://schemas.openxmlformats.org/officeDocument/2006/relationships/customXml" Target="../ink/ink26.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8.emf"/><Relationship Id="rId4" Type="http://schemas.openxmlformats.org/officeDocument/2006/relationships/customXml" Target="../ink/ink2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2.em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customXml" Target="../ink/ink28.xml"/><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3.emf"/><Relationship Id="rId4" Type="http://schemas.openxmlformats.org/officeDocument/2006/relationships/customXml" Target="../ink/ink2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1.png"/><Relationship Id="rId7" Type="http://schemas.openxmlformats.org/officeDocument/2006/relationships/customXml" Target="../ink/ink30.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8.emf"/><Relationship Id="rId5" Type="http://schemas.openxmlformats.org/officeDocument/2006/relationships/customXml" Target="../ink/ink31.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ustomXml" Target="../ink/ink5.xml"/><Relationship Id="rId5" Type="http://schemas.openxmlformats.org/officeDocument/2006/relationships/image" Target="../media/image6.emf"/><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3431" y="941293"/>
            <a:ext cx="8834732" cy="2948177"/>
          </a:xfrm>
        </p:spPr>
        <p:txBody>
          <a:bodyPr/>
          <a:lstStyle/>
          <a:p>
            <a:pPr algn="ctr"/>
            <a:r>
              <a:rPr lang="en-US" b="1" dirty="0">
                <a:solidFill>
                  <a:srgbClr val="C00000"/>
                </a:solidFill>
              </a:rPr>
              <a:t>COMPUTER ORGANIZATION AND ARCHITECTURE</a:t>
            </a:r>
          </a:p>
        </p:txBody>
      </p:sp>
      <p:sp>
        <p:nvSpPr>
          <p:cNvPr id="3" name="Subtitle 2"/>
          <p:cNvSpPr>
            <a:spLocks noGrp="1"/>
          </p:cNvSpPr>
          <p:nvPr>
            <p:ph type="subTitle" idx="1"/>
          </p:nvPr>
        </p:nvSpPr>
        <p:spPr>
          <a:xfrm>
            <a:off x="4239146" y="4062801"/>
            <a:ext cx="3007673" cy="1955443"/>
          </a:xfrm>
        </p:spPr>
        <p:txBody>
          <a:bodyPr>
            <a:normAutofit lnSpcReduction="10000"/>
          </a:bodyPr>
          <a:lstStyle/>
          <a:p>
            <a:pPr algn="ctr"/>
            <a:r>
              <a:rPr lang="en-IN" dirty="0" smtClean="0">
                <a:solidFill>
                  <a:srgbClr val="002060"/>
                </a:solidFill>
              </a:rPr>
              <a:t>M. Grace Mercy</a:t>
            </a:r>
          </a:p>
          <a:p>
            <a:pPr algn="ctr"/>
            <a:r>
              <a:rPr lang="en-IN" dirty="0" smtClean="0">
                <a:solidFill>
                  <a:srgbClr val="002060"/>
                </a:solidFill>
              </a:rPr>
              <a:t>Asst. Professor</a:t>
            </a:r>
          </a:p>
          <a:p>
            <a:pPr algn="ctr"/>
            <a:r>
              <a:rPr lang="en-IN" dirty="0" smtClean="0">
                <a:solidFill>
                  <a:srgbClr val="002060"/>
                </a:solidFill>
              </a:rPr>
              <a:t>Dept. of EECE, GIT</a:t>
            </a:r>
          </a:p>
          <a:p>
            <a:pPr algn="ctr"/>
            <a:r>
              <a:rPr lang="en-IN" dirty="0" smtClean="0">
                <a:solidFill>
                  <a:srgbClr val="002060"/>
                </a:solidFill>
              </a:rPr>
              <a:t>Visakhapatnam</a:t>
            </a:r>
          </a:p>
          <a:p>
            <a:pPr algn="ctr"/>
            <a:r>
              <a:rPr lang="en-IN" dirty="0" smtClean="0">
                <a:solidFill>
                  <a:srgbClr val="002060"/>
                </a:solidFill>
              </a:rPr>
              <a:t>gmatta@gitam.edu</a:t>
            </a:r>
          </a:p>
          <a:p>
            <a:pPr algn="ctr"/>
            <a:endParaRPr lang="en-IN" dirty="0" smtClean="0">
              <a:solidFill>
                <a:srgbClr val="002060"/>
              </a:solidFill>
            </a:endParaRPr>
          </a:p>
          <a:p>
            <a:pPr algn="ctr"/>
            <a:endParaRPr lang="en-IN" dirty="0" smtClean="0">
              <a:solidFill>
                <a:srgbClr val="002060"/>
              </a:solidFill>
            </a:endParaRPr>
          </a:p>
          <a:p>
            <a:pPr algn="ctr"/>
            <a:endParaRPr lang="en-IN" dirty="0" smtClean="0">
              <a:solidFill>
                <a:srgbClr val="002060"/>
              </a:solidFill>
            </a:endParaRPr>
          </a:p>
        </p:txBody>
      </p:sp>
      <p:sp>
        <p:nvSpPr>
          <p:cNvPr id="4" name="Footer Placeholder 7"/>
          <p:cNvSpPr>
            <a:spLocks noGrp="1"/>
          </p:cNvSpPr>
          <p:nvPr>
            <p:ph type="ftr" sz="quarter" idx="11"/>
          </p:nvPr>
        </p:nvSpPr>
        <p:spPr>
          <a:xfrm>
            <a:off x="1875918" y="650575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373224" y="6481135"/>
            <a:ext cx="1175658" cy="365125"/>
          </a:xfrm>
        </p:spPr>
        <p:txBody>
          <a:bodyPr/>
          <a:lstStyle/>
          <a:p>
            <a:fld id="{ED3B0E34-63BC-4017-BE35-95292CC6F8CC}" type="datetime3">
              <a:rPr lang="en-US" smtClean="0"/>
              <a:pPr/>
              <a:t>12 May 2021</a:t>
            </a:fld>
            <a:endParaRPr lang="en-US" dirty="0"/>
          </a:p>
        </p:txBody>
      </p:sp>
      <p:pic>
        <p:nvPicPr>
          <p:cNvPr id="6" name="Picture 2"/>
          <p:cNvPicPr>
            <a:picLocks noChangeAspect="1" noChangeArrowheads="1"/>
          </p:cNvPicPr>
          <p:nvPr/>
        </p:nvPicPr>
        <p:blipFill>
          <a:blip r:embed="rId2" cstate="print"/>
          <a:srcRect/>
          <a:stretch>
            <a:fillRect/>
          </a:stretch>
        </p:blipFill>
        <p:spPr bwMode="auto">
          <a:xfrm>
            <a:off x="3774639" y="80682"/>
            <a:ext cx="2895600" cy="812800"/>
          </a:xfrm>
          <a:prstGeom prst="rect">
            <a:avLst/>
          </a:prstGeom>
          <a:noFill/>
          <a:ln w="9525">
            <a:noFill/>
            <a:miter lim="800000"/>
            <a:headEnd/>
            <a:tailEnd/>
          </a:ln>
        </p:spPr>
      </p:pic>
    </p:spTree>
    <p:extLst>
      <p:ext uri="{BB962C8B-B14F-4D97-AF65-F5344CB8AC3E}">
        <p14:creationId xmlns:p14="http://schemas.microsoft.com/office/powerpoint/2010/main" val="133181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58621" y="455356"/>
            <a:ext cx="9777018" cy="71488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Direct addressing</a:t>
            </a:r>
            <a:endParaRPr lang="en-IN" sz="4800"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2719230" y="1908553"/>
            <a:ext cx="4915798" cy="3843736"/>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539440" y="3050280"/>
              <a:ext cx="3202920" cy="415440"/>
            </p14:xfrm>
          </p:contentPart>
        </mc:Choice>
        <mc:Fallback>
          <p:pic>
            <p:nvPicPr>
              <p:cNvPr id="2" name="Ink 1"/>
              <p:cNvPicPr/>
              <p:nvPr/>
            </p:nvPicPr>
            <p:blipFill>
              <a:blip r:embed="rId5"/>
              <a:stretch>
                <a:fillRect/>
              </a:stretch>
            </p:blipFill>
            <p:spPr>
              <a:xfrm>
                <a:off x="2530080" y="3040920"/>
                <a:ext cx="3221640" cy="434160"/>
              </a:xfrm>
              <a:prstGeom prst="rect">
                <a:avLst/>
              </a:prstGeom>
            </p:spPr>
          </p:pic>
        </mc:Fallback>
      </mc:AlternateContent>
    </p:spTree>
    <p:extLst>
      <p:ext uri="{BB962C8B-B14F-4D97-AF65-F5344CB8AC3E}">
        <p14:creationId xmlns:p14="http://schemas.microsoft.com/office/powerpoint/2010/main" val="138117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58621" y="455356"/>
            <a:ext cx="9777018" cy="71488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Indirect addressing</a:t>
            </a:r>
            <a:endParaRPr lang="en-IN" sz="4800"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3843715" y="1344396"/>
            <a:ext cx="2657475" cy="497205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65200" y="2108160"/>
              <a:ext cx="6293160" cy="3837240"/>
            </p14:xfrm>
          </p:contentPart>
        </mc:Choice>
        <mc:Fallback xmlns="">
          <p:pic>
            <p:nvPicPr>
              <p:cNvPr id="3" name="Ink 2"/>
              <p:cNvPicPr/>
              <p:nvPr/>
            </p:nvPicPr>
            <p:blipFill>
              <a:blip r:embed="rId5"/>
              <a:stretch>
                <a:fillRect/>
              </a:stretch>
            </p:blipFill>
            <p:spPr>
              <a:xfrm>
                <a:off x="555840" y="2098800"/>
                <a:ext cx="6311880" cy="3855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3847680" y="1978200"/>
              <a:ext cx="2215440" cy="937440"/>
            </p14:xfrm>
          </p:contentPart>
        </mc:Choice>
        <mc:Fallback>
          <p:pic>
            <p:nvPicPr>
              <p:cNvPr id="6" name="Ink 5"/>
              <p:cNvPicPr/>
              <p:nvPr/>
            </p:nvPicPr>
            <p:blipFill>
              <a:blip r:embed="rId7"/>
              <a:stretch>
                <a:fillRect/>
              </a:stretch>
            </p:blipFill>
            <p:spPr>
              <a:xfrm>
                <a:off x="3838320" y="1968840"/>
                <a:ext cx="2234160" cy="956160"/>
              </a:xfrm>
              <a:prstGeom prst="rect">
                <a:avLst/>
              </a:prstGeom>
            </p:spPr>
          </p:pic>
        </mc:Fallback>
      </mc:AlternateContent>
    </p:spTree>
    <p:extLst>
      <p:ext uri="{BB962C8B-B14F-4D97-AF65-F5344CB8AC3E}">
        <p14:creationId xmlns:p14="http://schemas.microsoft.com/office/powerpoint/2010/main" val="1268180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401216" y="381633"/>
            <a:ext cx="9777018" cy="8623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smtClean="0">
                <a:solidFill>
                  <a:srgbClr val="C00000"/>
                </a:solidFill>
              </a:rPr>
              <a:t>Problem</a:t>
            </a:r>
            <a:endParaRPr lang="en-IN"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1362408" y="1625599"/>
            <a:ext cx="8392381" cy="391306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IN" dirty="0">
                <a:solidFill>
                  <a:schemeClr val="tx1"/>
                </a:solidFill>
              </a:rPr>
              <a:t>A computer uses a memory unit with </a:t>
            </a:r>
            <a:r>
              <a:rPr lang="en-IN" dirty="0" smtClean="0">
                <a:solidFill>
                  <a:schemeClr val="tx1"/>
                </a:solidFill>
              </a:rPr>
              <a:t>256Kwords </a:t>
            </a:r>
            <a:r>
              <a:rPr lang="en-IN" dirty="0">
                <a:solidFill>
                  <a:schemeClr val="tx1"/>
                </a:solidFill>
              </a:rPr>
              <a:t>of 32 bits each. A </a:t>
            </a:r>
            <a:r>
              <a:rPr lang="en-IN" dirty="0" smtClean="0">
                <a:solidFill>
                  <a:schemeClr val="tx1"/>
                </a:solidFill>
              </a:rPr>
              <a:t>binary instruction </a:t>
            </a:r>
            <a:r>
              <a:rPr lang="en-IN" dirty="0">
                <a:solidFill>
                  <a:schemeClr val="tx1"/>
                </a:solidFill>
              </a:rPr>
              <a:t>code is stored in one word </a:t>
            </a:r>
            <a:r>
              <a:rPr lang="en-IN" dirty="0" smtClean="0">
                <a:solidFill>
                  <a:schemeClr val="tx1"/>
                </a:solidFill>
              </a:rPr>
              <a:t>of </a:t>
            </a:r>
            <a:r>
              <a:rPr lang="en-IN" dirty="0">
                <a:solidFill>
                  <a:schemeClr val="tx1"/>
                </a:solidFill>
              </a:rPr>
              <a:t>memory. The instruction has </a:t>
            </a:r>
            <a:r>
              <a:rPr lang="en-IN" dirty="0" smtClean="0">
                <a:solidFill>
                  <a:schemeClr val="tx1"/>
                </a:solidFill>
              </a:rPr>
              <a:t>four parts</a:t>
            </a:r>
            <a:r>
              <a:rPr lang="en-IN" dirty="0">
                <a:solidFill>
                  <a:schemeClr val="tx1"/>
                </a:solidFill>
              </a:rPr>
              <a:t>: an indirect bit. an operation code, a </a:t>
            </a:r>
            <a:r>
              <a:rPr lang="en-IN" dirty="0" smtClean="0">
                <a:solidFill>
                  <a:schemeClr val="tx1"/>
                </a:solidFill>
              </a:rPr>
              <a:t>register code </a:t>
            </a:r>
            <a:r>
              <a:rPr lang="en-IN" dirty="0">
                <a:solidFill>
                  <a:schemeClr val="tx1"/>
                </a:solidFill>
              </a:rPr>
              <a:t>part to specify </a:t>
            </a:r>
            <a:r>
              <a:rPr lang="en-IN" dirty="0" smtClean="0">
                <a:solidFill>
                  <a:schemeClr val="tx1"/>
                </a:solidFill>
              </a:rPr>
              <a:t>one of </a:t>
            </a:r>
            <a:r>
              <a:rPr lang="en-IN" dirty="0">
                <a:solidFill>
                  <a:schemeClr val="tx1"/>
                </a:solidFill>
              </a:rPr>
              <a:t>64 registers, and an address part.</a:t>
            </a:r>
          </a:p>
          <a:p>
            <a:pPr algn="just"/>
            <a:r>
              <a:rPr lang="en-IN" dirty="0">
                <a:solidFill>
                  <a:schemeClr val="tx1"/>
                </a:solidFill>
              </a:rPr>
              <a:t>a. How many bits are there in the operation code, the register code part</a:t>
            </a:r>
            <a:r>
              <a:rPr lang="en-IN" dirty="0" smtClean="0">
                <a:solidFill>
                  <a:schemeClr val="tx1"/>
                </a:solidFill>
              </a:rPr>
              <a:t>, and </a:t>
            </a:r>
            <a:r>
              <a:rPr lang="en-IN" dirty="0">
                <a:solidFill>
                  <a:schemeClr val="tx1"/>
                </a:solidFill>
              </a:rPr>
              <a:t>the address part?</a:t>
            </a:r>
          </a:p>
          <a:p>
            <a:pPr algn="just"/>
            <a:r>
              <a:rPr lang="en-IN" dirty="0">
                <a:solidFill>
                  <a:schemeClr val="tx1"/>
                </a:solidFill>
              </a:rPr>
              <a:t>b. Draw the instruction word format and indicate the </a:t>
            </a:r>
            <a:r>
              <a:rPr lang="en-IN" dirty="0" smtClean="0">
                <a:solidFill>
                  <a:schemeClr val="tx1"/>
                </a:solidFill>
              </a:rPr>
              <a:t>number of bits </a:t>
            </a:r>
            <a:r>
              <a:rPr lang="en-IN" dirty="0">
                <a:solidFill>
                  <a:schemeClr val="tx1"/>
                </a:solidFill>
              </a:rPr>
              <a:t>in </a:t>
            </a:r>
            <a:r>
              <a:rPr lang="en-IN" dirty="0" smtClean="0">
                <a:solidFill>
                  <a:schemeClr val="tx1"/>
                </a:solidFill>
              </a:rPr>
              <a:t>each part</a:t>
            </a:r>
            <a:r>
              <a:rPr lang="en-IN" dirty="0">
                <a:solidFill>
                  <a:schemeClr val="tx1"/>
                </a:solidFill>
              </a:rPr>
              <a:t>.</a:t>
            </a:r>
          </a:p>
          <a:p>
            <a:pPr algn="just"/>
            <a:r>
              <a:rPr lang="en-IN" dirty="0">
                <a:solidFill>
                  <a:schemeClr val="tx1"/>
                </a:solidFill>
              </a:rPr>
              <a:t>c. How many bits are there in the data and address inputs </a:t>
            </a:r>
            <a:r>
              <a:rPr lang="en-IN" dirty="0" smtClean="0">
                <a:solidFill>
                  <a:schemeClr val="tx1"/>
                </a:solidFill>
              </a:rPr>
              <a:t>of </a:t>
            </a:r>
            <a:r>
              <a:rPr lang="en-IN" dirty="0">
                <a:solidFill>
                  <a:schemeClr val="tx1"/>
                </a:solidFill>
              </a:rPr>
              <a:t>the memory?</a:t>
            </a:r>
          </a:p>
        </p:txBody>
      </p:sp>
    </p:spTree>
    <p:extLst>
      <p:ext uri="{BB962C8B-B14F-4D97-AF65-F5344CB8AC3E}">
        <p14:creationId xmlns:p14="http://schemas.microsoft.com/office/powerpoint/2010/main" val="905832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401216" y="381633"/>
            <a:ext cx="9777018" cy="8623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smtClean="0">
                <a:solidFill>
                  <a:srgbClr val="C00000"/>
                </a:solidFill>
              </a:rPr>
              <a:t>Problem</a:t>
            </a:r>
            <a:endParaRPr lang="en-IN"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704966" y="1461372"/>
            <a:ext cx="4853633" cy="480879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IN" dirty="0">
                <a:solidFill>
                  <a:schemeClr val="tx1"/>
                </a:solidFill>
              </a:rPr>
              <a:t>A computer uses a memory unit with </a:t>
            </a:r>
            <a:r>
              <a:rPr lang="en-IN" dirty="0" smtClean="0">
                <a:solidFill>
                  <a:schemeClr val="tx1"/>
                </a:solidFill>
              </a:rPr>
              <a:t>256Kwords </a:t>
            </a:r>
            <a:r>
              <a:rPr lang="en-IN" dirty="0">
                <a:solidFill>
                  <a:schemeClr val="tx1"/>
                </a:solidFill>
              </a:rPr>
              <a:t>of 32 bits each. A </a:t>
            </a:r>
            <a:r>
              <a:rPr lang="en-IN" dirty="0" smtClean="0">
                <a:solidFill>
                  <a:schemeClr val="tx1"/>
                </a:solidFill>
              </a:rPr>
              <a:t>binary instruction </a:t>
            </a:r>
            <a:r>
              <a:rPr lang="en-IN" dirty="0">
                <a:solidFill>
                  <a:schemeClr val="tx1"/>
                </a:solidFill>
              </a:rPr>
              <a:t>code is stored in one word </a:t>
            </a:r>
            <a:r>
              <a:rPr lang="en-IN" dirty="0" smtClean="0">
                <a:solidFill>
                  <a:schemeClr val="tx1"/>
                </a:solidFill>
              </a:rPr>
              <a:t>of </a:t>
            </a:r>
            <a:r>
              <a:rPr lang="en-IN" dirty="0">
                <a:solidFill>
                  <a:schemeClr val="tx1"/>
                </a:solidFill>
              </a:rPr>
              <a:t>memory. The instruction has </a:t>
            </a:r>
            <a:r>
              <a:rPr lang="en-IN" dirty="0" smtClean="0">
                <a:solidFill>
                  <a:schemeClr val="tx1"/>
                </a:solidFill>
              </a:rPr>
              <a:t>four parts</a:t>
            </a:r>
            <a:r>
              <a:rPr lang="en-IN" dirty="0">
                <a:solidFill>
                  <a:schemeClr val="tx1"/>
                </a:solidFill>
              </a:rPr>
              <a:t>: an indirect bit. an operation code, a </a:t>
            </a:r>
            <a:r>
              <a:rPr lang="en-IN" dirty="0" smtClean="0">
                <a:solidFill>
                  <a:schemeClr val="tx1"/>
                </a:solidFill>
              </a:rPr>
              <a:t>register code </a:t>
            </a:r>
            <a:r>
              <a:rPr lang="en-IN" dirty="0">
                <a:solidFill>
                  <a:schemeClr val="tx1"/>
                </a:solidFill>
              </a:rPr>
              <a:t>part to specify </a:t>
            </a:r>
            <a:r>
              <a:rPr lang="en-IN" dirty="0" smtClean="0">
                <a:solidFill>
                  <a:schemeClr val="tx1"/>
                </a:solidFill>
              </a:rPr>
              <a:t>one of </a:t>
            </a:r>
            <a:r>
              <a:rPr lang="en-IN" dirty="0">
                <a:solidFill>
                  <a:schemeClr val="tx1"/>
                </a:solidFill>
              </a:rPr>
              <a:t>64 registers, and an address part.</a:t>
            </a:r>
          </a:p>
          <a:p>
            <a:pPr algn="just"/>
            <a:r>
              <a:rPr lang="en-IN" dirty="0">
                <a:solidFill>
                  <a:schemeClr val="tx1"/>
                </a:solidFill>
              </a:rPr>
              <a:t>a. How many bits are there in the operation code, the register code part</a:t>
            </a:r>
            <a:r>
              <a:rPr lang="en-IN" dirty="0" smtClean="0">
                <a:solidFill>
                  <a:schemeClr val="tx1"/>
                </a:solidFill>
              </a:rPr>
              <a:t>, and </a:t>
            </a:r>
            <a:r>
              <a:rPr lang="en-IN" dirty="0">
                <a:solidFill>
                  <a:schemeClr val="tx1"/>
                </a:solidFill>
              </a:rPr>
              <a:t>the address part?</a:t>
            </a:r>
          </a:p>
          <a:p>
            <a:pPr algn="just"/>
            <a:r>
              <a:rPr lang="en-IN" dirty="0">
                <a:solidFill>
                  <a:schemeClr val="tx1"/>
                </a:solidFill>
              </a:rPr>
              <a:t>b. Draw the instruction word format and indicate the </a:t>
            </a:r>
            <a:r>
              <a:rPr lang="en-IN" dirty="0" smtClean="0">
                <a:solidFill>
                  <a:schemeClr val="tx1"/>
                </a:solidFill>
              </a:rPr>
              <a:t>number of bits </a:t>
            </a:r>
            <a:r>
              <a:rPr lang="en-IN" dirty="0">
                <a:solidFill>
                  <a:schemeClr val="tx1"/>
                </a:solidFill>
              </a:rPr>
              <a:t>in </a:t>
            </a:r>
            <a:r>
              <a:rPr lang="en-IN" dirty="0" smtClean="0">
                <a:solidFill>
                  <a:schemeClr val="tx1"/>
                </a:solidFill>
              </a:rPr>
              <a:t>each part</a:t>
            </a:r>
            <a:r>
              <a:rPr lang="en-IN" dirty="0">
                <a:solidFill>
                  <a:schemeClr val="tx1"/>
                </a:solidFill>
              </a:rPr>
              <a:t>.</a:t>
            </a:r>
          </a:p>
          <a:p>
            <a:pPr algn="just"/>
            <a:r>
              <a:rPr lang="en-IN" dirty="0">
                <a:solidFill>
                  <a:schemeClr val="tx1"/>
                </a:solidFill>
              </a:rPr>
              <a:t>c. How many bits are there in the data and address inputs </a:t>
            </a:r>
            <a:r>
              <a:rPr lang="en-IN" dirty="0" smtClean="0">
                <a:solidFill>
                  <a:schemeClr val="tx1"/>
                </a:solidFill>
              </a:rPr>
              <a:t>of </a:t>
            </a:r>
            <a:r>
              <a:rPr lang="en-IN" dirty="0">
                <a:solidFill>
                  <a:schemeClr val="tx1"/>
                </a:solidFill>
              </a:rPr>
              <a:t>the memory?</a:t>
            </a:r>
          </a:p>
        </p:txBody>
      </p:sp>
      <p:pic>
        <p:nvPicPr>
          <p:cNvPr id="2" name="Picture 1"/>
          <p:cNvPicPr>
            <a:picLocks noChangeAspect="1"/>
          </p:cNvPicPr>
          <p:nvPr/>
        </p:nvPicPr>
        <p:blipFill>
          <a:blip r:embed="rId3"/>
          <a:stretch>
            <a:fillRect/>
          </a:stretch>
        </p:blipFill>
        <p:spPr>
          <a:xfrm>
            <a:off x="6507147" y="2222287"/>
            <a:ext cx="5684853" cy="3289991"/>
          </a:xfrm>
          <a:prstGeom prst="rect">
            <a:avLst/>
          </a:prstGeom>
        </p:spPr>
      </p:pic>
      <p:sp>
        <p:nvSpPr>
          <p:cNvPr id="3" name="TextBox 2"/>
          <p:cNvSpPr txBox="1"/>
          <p:nvPr/>
        </p:nvSpPr>
        <p:spPr>
          <a:xfrm>
            <a:off x="6507147" y="1738007"/>
            <a:ext cx="1104790" cy="369332"/>
          </a:xfrm>
          <a:prstGeom prst="rect">
            <a:avLst/>
          </a:prstGeom>
          <a:noFill/>
        </p:spPr>
        <p:txBody>
          <a:bodyPr wrap="none" rtlCol="0">
            <a:spAutoFit/>
          </a:bodyPr>
          <a:lstStyle/>
          <a:p>
            <a:r>
              <a:rPr lang="en-IN" dirty="0" smtClean="0"/>
              <a:t>Solution:</a:t>
            </a:r>
            <a:endParaRPr lang="en-IN" dirty="0"/>
          </a:p>
        </p:txBody>
      </p:sp>
    </p:spTree>
    <p:extLst>
      <p:ext uri="{BB962C8B-B14F-4D97-AF65-F5344CB8AC3E}">
        <p14:creationId xmlns:p14="http://schemas.microsoft.com/office/powerpoint/2010/main" val="943433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58621" y="455356"/>
            <a:ext cx="9777018" cy="71488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Computer Registers</a:t>
            </a:r>
            <a:endParaRPr lang="en-IN" sz="4800"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6" name="Rectangle 5"/>
          <p:cNvSpPr/>
          <p:nvPr/>
        </p:nvSpPr>
        <p:spPr>
          <a:xfrm>
            <a:off x="5948291" y="1625599"/>
            <a:ext cx="6096000" cy="4801314"/>
          </a:xfrm>
          <a:prstGeom prst="rect">
            <a:avLst/>
          </a:prstGeom>
        </p:spPr>
        <p:txBody>
          <a:bodyPr>
            <a:spAutoFit/>
          </a:bodyPr>
          <a:lstStyle/>
          <a:p>
            <a:pPr marL="285750" indent="-285750" algn="just">
              <a:buFont typeface="Arial" panose="020B0604020202020204" pitchFamily="34" charset="0"/>
              <a:buChar char="•"/>
            </a:pPr>
            <a:r>
              <a:rPr lang="en-IN" dirty="0"/>
              <a:t>Computer instructions are normally stored in </a:t>
            </a:r>
            <a:r>
              <a:rPr lang="en-IN" dirty="0" smtClean="0"/>
              <a:t>consecutive </a:t>
            </a:r>
            <a:r>
              <a:rPr lang="en-IN" dirty="0"/>
              <a:t>memory </a:t>
            </a:r>
            <a:r>
              <a:rPr lang="en-IN" dirty="0" smtClean="0"/>
              <a:t>locations and </a:t>
            </a:r>
            <a:r>
              <a:rPr lang="en-IN" dirty="0"/>
              <a:t>are executed sequentially one at a time. </a:t>
            </a:r>
            <a:endParaRPr lang="en-IN" dirty="0" smtClean="0"/>
          </a:p>
          <a:p>
            <a:pPr marL="285750" indent="-285750" algn="just">
              <a:buFont typeface="Arial" panose="020B0604020202020204" pitchFamily="34" charset="0"/>
              <a:buChar char="•"/>
            </a:pPr>
            <a:r>
              <a:rPr lang="en-IN" dirty="0" smtClean="0"/>
              <a:t>The </a:t>
            </a:r>
            <a:r>
              <a:rPr lang="en-IN" dirty="0"/>
              <a:t>control reads an </a:t>
            </a:r>
            <a:r>
              <a:rPr lang="en-IN" dirty="0" smtClean="0"/>
              <a:t>instruction from </a:t>
            </a:r>
            <a:r>
              <a:rPr lang="en-IN" dirty="0"/>
              <a:t>a specific address in memory and executes it. </a:t>
            </a:r>
            <a:endParaRPr lang="en-IN" dirty="0" smtClean="0"/>
          </a:p>
          <a:p>
            <a:pPr marL="285750" indent="-285750" algn="just">
              <a:buFont typeface="Arial" panose="020B0604020202020204" pitchFamily="34" charset="0"/>
              <a:buChar char="•"/>
            </a:pPr>
            <a:r>
              <a:rPr lang="en-IN" dirty="0" smtClean="0"/>
              <a:t>It </a:t>
            </a:r>
            <a:r>
              <a:rPr lang="en-IN" dirty="0"/>
              <a:t>then continues by </a:t>
            </a:r>
            <a:r>
              <a:rPr lang="en-IN" dirty="0" smtClean="0"/>
              <a:t>reading the </a:t>
            </a:r>
            <a:r>
              <a:rPr lang="en-IN" dirty="0"/>
              <a:t>next instruction in sequence and executes it, and so on. </a:t>
            </a:r>
            <a:endParaRPr lang="en-IN" dirty="0" smtClean="0"/>
          </a:p>
          <a:p>
            <a:r>
              <a:rPr lang="en-IN" b="1" dirty="0">
                <a:solidFill>
                  <a:srgbClr val="C00000"/>
                </a:solidFill>
              </a:rPr>
              <a:t>Need of the registers in computer:</a:t>
            </a:r>
            <a:r>
              <a:rPr lang="en-IN" dirty="0"/>
              <a:t>  </a:t>
            </a:r>
          </a:p>
          <a:p>
            <a:pPr marL="285750" indent="-285750">
              <a:buFont typeface="Arial" panose="020B0604020202020204" pitchFamily="34" charset="0"/>
              <a:buChar char="•"/>
            </a:pPr>
            <a:r>
              <a:rPr lang="en-IN" dirty="0"/>
              <a:t>Instruction sequencing needs a counter to calculate the address of the next instruction after execution of the current instruction is completed </a:t>
            </a:r>
            <a:r>
              <a:rPr lang="en-IN" b="1" dirty="0"/>
              <a:t>(PC)</a:t>
            </a:r>
            <a:r>
              <a:rPr lang="en-IN" dirty="0"/>
              <a:t>. </a:t>
            </a:r>
          </a:p>
          <a:p>
            <a:pPr marL="285750" indent="-285750">
              <a:buFont typeface="Arial" panose="020B0604020202020204" pitchFamily="34" charset="0"/>
              <a:buChar char="•"/>
            </a:pPr>
            <a:r>
              <a:rPr lang="en-IN" dirty="0"/>
              <a:t>Necessary to provide a register in the control unit for storing the instruction code after it is read from memory </a:t>
            </a:r>
            <a:r>
              <a:rPr lang="en-IN" b="1" dirty="0"/>
              <a:t>(IR)</a:t>
            </a:r>
            <a:r>
              <a:rPr lang="en-IN" dirty="0"/>
              <a:t>. </a:t>
            </a:r>
          </a:p>
          <a:p>
            <a:pPr marL="285750" indent="-285750">
              <a:buFont typeface="Arial" panose="020B0604020202020204" pitchFamily="34" charset="0"/>
              <a:buChar char="•"/>
            </a:pPr>
            <a:r>
              <a:rPr lang="en-IN" dirty="0"/>
              <a:t>Needs processor registers for manipulating data (AC and TR) and a register for holding a memory address </a:t>
            </a:r>
            <a:r>
              <a:rPr lang="en-IN" b="1" dirty="0"/>
              <a:t>(AR)</a:t>
            </a:r>
            <a:r>
              <a:rPr lang="en-IN" dirty="0"/>
              <a:t>. </a:t>
            </a:r>
          </a:p>
        </p:txBody>
      </p:sp>
    </p:spTree>
    <p:extLst>
      <p:ext uri="{BB962C8B-B14F-4D97-AF65-F5344CB8AC3E}">
        <p14:creationId xmlns:p14="http://schemas.microsoft.com/office/powerpoint/2010/main" val="1835026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58621" y="455356"/>
            <a:ext cx="9777018" cy="71488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Computer Registers</a:t>
            </a:r>
            <a:endParaRPr lang="en-IN" sz="4800"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6998565" y="1268156"/>
            <a:ext cx="5184968" cy="4914448"/>
          </a:xfrm>
          <a:prstGeom prst="rect">
            <a:avLst/>
          </a:prstGeom>
        </p:spPr>
      </p:pic>
      <p:sp>
        <p:nvSpPr>
          <p:cNvPr id="6" name="Rectangle 5"/>
          <p:cNvSpPr/>
          <p:nvPr/>
        </p:nvSpPr>
        <p:spPr>
          <a:xfrm>
            <a:off x="902565" y="1487706"/>
            <a:ext cx="6096000" cy="2585323"/>
          </a:xfrm>
          <a:prstGeom prst="rect">
            <a:avLst/>
          </a:prstGeom>
        </p:spPr>
        <p:txBody>
          <a:bodyPr>
            <a:spAutoFit/>
          </a:bodyPr>
          <a:lstStyle/>
          <a:p>
            <a:pPr marL="285750" indent="-285750" algn="just">
              <a:buFont typeface="Arial" panose="020B0604020202020204" pitchFamily="34" charset="0"/>
              <a:buChar char="•"/>
            </a:pPr>
            <a:r>
              <a:rPr lang="en-IN" dirty="0"/>
              <a:t>The memory unit has a capacity of 4096 words and each word </a:t>
            </a:r>
            <a:r>
              <a:rPr lang="en-IN" dirty="0" smtClean="0"/>
              <a:t>contains 16 </a:t>
            </a:r>
            <a:r>
              <a:rPr lang="en-IN" dirty="0"/>
              <a:t>bits. </a:t>
            </a:r>
            <a:endParaRPr lang="en-IN" dirty="0" smtClean="0"/>
          </a:p>
          <a:p>
            <a:pPr marL="285750" indent="-285750" algn="just">
              <a:buFont typeface="Arial" panose="020B0604020202020204" pitchFamily="34" charset="0"/>
              <a:buChar char="•"/>
            </a:pPr>
            <a:r>
              <a:rPr lang="en-IN" dirty="0" smtClean="0"/>
              <a:t>Twelve </a:t>
            </a:r>
            <a:r>
              <a:rPr lang="en-IN" dirty="0"/>
              <a:t>bits of an instruction word are needed to specify the </a:t>
            </a:r>
            <a:r>
              <a:rPr lang="en-IN" dirty="0" smtClean="0"/>
              <a:t>address of </a:t>
            </a:r>
            <a:r>
              <a:rPr lang="en-IN" dirty="0"/>
              <a:t>an operand. </a:t>
            </a:r>
            <a:endParaRPr lang="en-IN" dirty="0" smtClean="0"/>
          </a:p>
          <a:p>
            <a:pPr marL="285750" indent="-285750" algn="just">
              <a:buFont typeface="Arial" panose="020B0604020202020204" pitchFamily="34" charset="0"/>
              <a:buChar char="•"/>
            </a:pPr>
            <a:r>
              <a:rPr lang="en-IN" dirty="0" smtClean="0"/>
              <a:t>This </a:t>
            </a:r>
            <a:r>
              <a:rPr lang="en-IN" dirty="0"/>
              <a:t>leaves three bits for the operation part of the </a:t>
            </a:r>
            <a:r>
              <a:rPr lang="en-IN" dirty="0" smtClean="0"/>
              <a:t>instruction and </a:t>
            </a:r>
            <a:r>
              <a:rPr lang="en-IN" dirty="0"/>
              <a:t>a bit to specify a direct or indirect address</a:t>
            </a:r>
            <a:r>
              <a:rPr lang="en-IN" dirty="0" smtClean="0"/>
              <a:t>.</a:t>
            </a:r>
          </a:p>
          <a:p>
            <a:endParaRPr lang="en-IN" dirty="0"/>
          </a:p>
          <a:p>
            <a:pPr marL="285750" indent="-285750" algn="just">
              <a:buFont typeface="Arial" panose="020B0604020202020204" pitchFamily="34" charset="0"/>
              <a:buChar char="•"/>
            </a:pPr>
            <a:endParaRPr lang="en-IN" dirty="0"/>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861480" y="3209400"/>
              <a:ext cx="9184680" cy="3182040"/>
            </p14:xfrm>
          </p:contentPart>
        </mc:Choice>
        <mc:Fallback xmlns="">
          <p:pic>
            <p:nvPicPr>
              <p:cNvPr id="3" name="Ink 2"/>
              <p:cNvPicPr/>
              <p:nvPr/>
            </p:nvPicPr>
            <p:blipFill>
              <a:blip r:embed="rId5"/>
              <a:stretch>
                <a:fillRect/>
              </a:stretch>
            </p:blipFill>
            <p:spPr>
              <a:xfrm>
                <a:off x="852120" y="3200040"/>
                <a:ext cx="9203400" cy="3200760"/>
              </a:xfrm>
              <a:prstGeom prst="rect">
                <a:avLst/>
              </a:prstGeom>
            </p:spPr>
          </p:pic>
        </mc:Fallback>
      </mc:AlternateContent>
    </p:spTree>
    <p:extLst>
      <p:ext uri="{BB962C8B-B14F-4D97-AF65-F5344CB8AC3E}">
        <p14:creationId xmlns:p14="http://schemas.microsoft.com/office/powerpoint/2010/main" val="3572303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58621" y="455356"/>
            <a:ext cx="9777018" cy="71488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Computer Registers</a:t>
            </a:r>
            <a:endParaRPr lang="en-IN" sz="4800"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6998565" y="1268156"/>
            <a:ext cx="5184968" cy="4914448"/>
          </a:xfrm>
          <a:prstGeom prst="rect">
            <a:avLst/>
          </a:prstGeom>
        </p:spPr>
      </p:pic>
      <p:sp>
        <p:nvSpPr>
          <p:cNvPr id="6" name="Rectangle 5"/>
          <p:cNvSpPr/>
          <p:nvPr/>
        </p:nvSpPr>
        <p:spPr>
          <a:xfrm>
            <a:off x="902565" y="1342333"/>
            <a:ext cx="6096000" cy="5078313"/>
          </a:xfrm>
          <a:prstGeom prst="rect">
            <a:avLst/>
          </a:prstGeom>
        </p:spPr>
        <p:txBody>
          <a:bodyPr>
            <a:spAutoFit/>
          </a:bodyPr>
          <a:lstStyle/>
          <a:p>
            <a:pPr marL="285750" indent="-285750" algn="just">
              <a:buFont typeface="Arial" panose="020B0604020202020204" pitchFamily="34" charset="0"/>
              <a:buChar char="•"/>
            </a:pPr>
            <a:r>
              <a:rPr lang="en-IN" dirty="0"/>
              <a:t>The data register (DR) holds the operand read from memory.</a:t>
            </a:r>
          </a:p>
          <a:p>
            <a:pPr marL="285750" indent="-285750" algn="just">
              <a:buFont typeface="Arial" panose="020B0604020202020204" pitchFamily="34" charset="0"/>
              <a:buChar char="•"/>
            </a:pPr>
            <a:r>
              <a:rPr lang="en-IN" dirty="0" smtClean="0"/>
              <a:t>The </a:t>
            </a:r>
            <a:r>
              <a:rPr lang="en-IN" dirty="0"/>
              <a:t>accumulator (AC) register is a general purpose processing register.</a:t>
            </a:r>
          </a:p>
          <a:p>
            <a:pPr marL="285750" indent="-285750" algn="just">
              <a:buFont typeface="Arial" panose="020B0604020202020204" pitchFamily="34" charset="0"/>
              <a:buChar char="•"/>
            </a:pPr>
            <a:r>
              <a:rPr lang="en-IN" dirty="0" smtClean="0"/>
              <a:t>The </a:t>
            </a:r>
            <a:r>
              <a:rPr lang="en-IN" dirty="0"/>
              <a:t>instruction read from memory is placed in the instruction register (IR).</a:t>
            </a:r>
          </a:p>
          <a:p>
            <a:pPr marL="285750" indent="-285750" algn="just">
              <a:buFont typeface="Arial" panose="020B0604020202020204" pitchFamily="34" charset="0"/>
              <a:buChar char="•"/>
            </a:pPr>
            <a:r>
              <a:rPr lang="en-IN" dirty="0" smtClean="0"/>
              <a:t>The </a:t>
            </a:r>
            <a:r>
              <a:rPr lang="en-IN" dirty="0"/>
              <a:t>temporary register (TR) is used for holding temporary data during the processing.</a:t>
            </a:r>
          </a:p>
          <a:p>
            <a:pPr marL="285750" indent="-285750" algn="just">
              <a:buFont typeface="Arial" panose="020B0604020202020204" pitchFamily="34" charset="0"/>
              <a:buChar char="•"/>
            </a:pPr>
            <a:r>
              <a:rPr lang="en-IN" dirty="0" smtClean="0"/>
              <a:t>The </a:t>
            </a:r>
            <a:r>
              <a:rPr lang="en-IN" dirty="0"/>
              <a:t>memory address register (AR) has 12 bits since this is the width of a memory address.</a:t>
            </a:r>
          </a:p>
          <a:p>
            <a:pPr marL="285750" indent="-285750" algn="just">
              <a:buFont typeface="Arial" panose="020B0604020202020204" pitchFamily="34" charset="0"/>
              <a:buChar char="•"/>
            </a:pPr>
            <a:r>
              <a:rPr lang="en-IN" dirty="0" smtClean="0"/>
              <a:t>The </a:t>
            </a:r>
            <a:r>
              <a:rPr lang="en-IN" dirty="0"/>
              <a:t>program counter (PC) also has 12 bits and it holds the address of the next instruction to be </a:t>
            </a:r>
            <a:r>
              <a:rPr lang="en-IN" dirty="0" smtClean="0"/>
              <a:t>read from </a:t>
            </a:r>
            <a:r>
              <a:rPr lang="en-IN" dirty="0"/>
              <a:t>memory after the current instruction is executed.</a:t>
            </a:r>
          </a:p>
          <a:p>
            <a:pPr marL="285750" indent="-285750" algn="just">
              <a:buFont typeface="Arial" panose="020B0604020202020204" pitchFamily="34" charset="0"/>
              <a:buChar char="•"/>
            </a:pPr>
            <a:r>
              <a:rPr lang="en-IN" dirty="0" smtClean="0"/>
              <a:t>Two </a:t>
            </a:r>
            <a:r>
              <a:rPr lang="en-IN" dirty="0"/>
              <a:t>registers are used for input and output.</a:t>
            </a:r>
          </a:p>
          <a:p>
            <a:pPr marL="742950" lvl="1" indent="-285750" algn="just">
              <a:buFont typeface="Arial" panose="020B0604020202020204" pitchFamily="34" charset="0"/>
              <a:buChar char="•"/>
            </a:pPr>
            <a:r>
              <a:rPr lang="en-IN" dirty="0" smtClean="0"/>
              <a:t>The </a:t>
            </a:r>
            <a:r>
              <a:rPr lang="en-IN" dirty="0"/>
              <a:t>input register (INPR) receives an 8-bit character from an input device.</a:t>
            </a:r>
          </a:p>
          <a:p>
            <a:pPr marL="742950" lvl="1" indent="-285750" algn="just">
              <a:buFont typeface="Arial" panose="020B0604020202020204" pitchFamily="34" charset="0"/>
              <a:buChar char="•"/>
            </a:pPr>
            <a:r>
              <a:rPr lang="en-IN" dirty="0" smtClean="0"/>
              <a:t>The </a:t>
            </a:r>
            <a:r>
              <a:rPr lang="en-IN" dirty="0"/>
              <a:t>output register (OUTR) holds an 8-bit character for an output device.</a:t>
            </a:r>
          </a:p>
        </p:txBody>
      </p:sp>
    </p:spTree>
    <p:extLst>
      <p:ext uri="{BB962C8B-B14F-4D97-AF65-F5344CB8AC3E}">
        <p14:creationId xmlns:p14="http://schemas.microsoft.com/office/powerpoint/2010/main" val="1418358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233266" y="209583"/>
            <a:ext cx="9777018" cy="71488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Common Bus System</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6709272" y="1436107"/>
            <a:ext cx="5482728" cy="4961164"/>
          </a:xfrm>
          <a:prstGeom prst="rect">
            <a:avLst/>
          </a:prstGeom>
        </p:spPr>
      </p:pic>
      <p:sp>
        <p:nvSpPr>
          <p:cNvPr id="10" name="Content Placeholder 2"/>
          <p:cNvSpPr txBox="1">
            <a:spLocks/>
          </p:cNvSpPr>
          <p:nvPr/>
        </p:nvSpPr>
        <p:spPr>
          <a:xfrm>
            <a:off x="531844" y="1078022"/>
            <a:ext cx="5725737" cy="547280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The basic computer has eight registers, a memory unit, and a control </a:t>
            </a:r>
            <a:r>
              <a:rPr lang="en-IN" dirty="0" smtClean="0">
                <a:solidFill>
                  <a:schemeClr val="tx1"/>
                </a:solidFill>
              </a:rPr>
              <a:t>unit.</a:t>
            </a:r>
            <a:endParaRPr lang="en-IN" dirty="0">
              <a:solidFill>
                <a:schemeClr val="tx1"/>
              </a:solidFill>
            </a:endParaRPr>
          </a:p>
          <a:p>
            <a:pPr marL="285750" indent="-285750" algn="just">
              <a:buFont typeface="Arial" panose="020B0604020202020204" pitchFamily="34" charset="0"/>
              <a:buChar char="•"/>
            </a:pPr>
            <a:r>
              <a:rPr lang="en-IN" dirty="0" smtClean="0">
                <a:solidFill>
                  <a:schemeClr val="tx1"/>
                </a:solidFill>
              </a:rPr>
              <a:t>Paths </a:t>
            </a:r>
            <a:r>
              <a:rPr lang="en-IN" dirty="0">
                <a:solidFill>
                  <a:schemeClr val="tx1"/>
                </a:solidFill>
              </a:rPr>
              <a:t>must be provided to transfer information from one register to another and between </a:t>
            </a:r>
            <a:r>
              <a:rPr lang="en-IN" dirty="0" smtClean="0">
                <a:solidFill>
                  <a:schemeClr val="tx1"/>
                </a:solidFill>
              </a:rPr>
              <a:t>memory and </a:t>
            </a:r>
            <a:r>
              <a:rPr lang="en-IN" dirty="0">
                <a:solidFill>
                  <a:schemeClr val="tx1"/>
                </a:solidFill>
              </a:rPr>
              <a:t>registers.</a:t>
            </a:r>
          </a:p>
          <a:p>
            <a:pPr marL="285750" indent="-285750" algn="just">
              <a:buFont typeface="Arial" panose="020B0604020202020204" pitchFamily="34" charset="0"/>
              <a:buChar char="•"/>
            </a:pPr>
            <a:r>
              <a:rPr lang="en-IN" dirty="0" smtClean="0">
                <a:solidFill>
                  <a:schemeClr val="tx1"/>
                </a:solidFill>
              </a:rPr>
              <a:t>A </a:t>
            </a:r>
            <a:r>
              <a:rPr lang="en-IN" dirty="0">
                <a:solidFill>
                  <a:schemeClr val="tx1"/>
                </a:solidFill>
              </a:rPr>
              <a:t>more efficient scheme for transferring information in a system with many registers is to use </a:t>
            </a:r>
            <a:r>
              <a:rPr lang="en-IN" dirty="0" smtClean="0">
                <a:solidFill>
                  <a:schemeClr val="tx1"/>
                </a:solidFill>
              </a:rPr>
              <a:t>a common </a:t>
            </a:r>
            <a:r>
              <a:rPr lang="en-IN" dirty="0">
                <a:solidFill>
                  <a:schemeClr val="tx1"/>
                </a:solidFill>
              </a:rPr>
              <a:t>bus.</a:t>
            </a: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connection of the registers and memory of the basic computer to a common bus system </a:t>
            </a:r>
            <a:r>
              <a:rPr lang="en-IN" dirty="0" smtClean="0">
                <a:solidFill>
                  <a:schemeClr val="tx1"/>
                </a:solidFill>
              </a:rPr>
              <a:t>is shown </a:t>
            </a:r>
            <a:r>
              <a:rPr lang="en-IN" dirty="0">
                <a:solidFill>
                  <a:schemeClr val="tx1"/>
                </a:solidFill>
              </a:rPr>
              <a:t>in Fig. </a:t>
            </a: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outputs of seven registers and memory are connected to the common bus</a:t>
            </a:r>
            <a:r>
              <a:rPr lang="en-IN" dirty="0" smtClean="0">
                <a:solidFill>
                  <a:schemeClr val="tx1"/>
                </a:solidFill>
              </a:rPr>
              <a:t>.</a:t>
            </a:r>
          </a:p>
          <a:p>
            <a:pPr marL="285750" indent="-285750" algn="just">
              <a:buFont typeface="Arial" panose="020B0604020202020204" pitchFamily="34" charset="0"/>
              <a:buChar char="•"/>
            </a:pPr>
            <a:r>
              <a:rPr lang="en-IN" dirty="0">
                <a:solidFill>
                  <a:schemeClr val="tx1"/>
                </a:solidFill>
              </a:rPr>
              <a:t>The input data and output data of the memory are connected to the common bus, but the memory address is connected to AR.</a:t>
            </a:r>
          </a:p>
          <a:p>
            <a:pPr marL="285750" indent="-285750" algn="just">
              <a:buFont typeface="Arial" panose="020B0604020202020204" pitchFamily="34" charset="0"/>
              <a:buChar char="•"/>
            </a:pPr>
            <a:endParaRPr lang="en-IN" dirty="0" smtClean="0">
              <a:solidFill>
                <a:schemeClr val="tx1"/>
              </a:solidFill>
            </a:endParaRPr>
          </a:p>
        </p:txBody>
      </p:sp>
    </p:spTree>
    <p:extLst>
      <p:ext uri="{BB962C8B-B14F-4D97-AF65-F5344CB8AC3E}">
        <p14:creationId xmlns:p14="http://schemas.microsoft.com/office/powerpoint/2010/main" val="2785648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233266" y="209583"/>
            <a:ext cx="9777018" cy="71488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Common Bus System</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401216" y="1436107"/>
            <a:ext cx="6065685" cy="459768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The specific output that is selected for the bus lines at any given time is determined from the binary value of the selection variables S2, S1, and S0.</a:t>
            </a: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number along each output shows the decimal equivalent of the required binary selection</a:t>
            </a:r>
            <a:r>
              <a:rPr lang="en-IN" dirty="0" smtClean="0">
                <a:solidFill>
                  <a:schemeClr val="tx1"/>
                </a:solidFill>
              </a:rPr>
              <a:t>. For </a:t>
            </a:r>
            <a:r>
              <a:rPr lang="en-IN" dirty="0">
                <a:solidFill>
                  <a:schemeClr val="tx1"/>
                </a:solidFill>
              </a:rPr>
              <a:t>example, the number along the output of DR is 3. The 16-bit outputs of DR are placed on the </a:t>
            </a:r>
            <a:r>
              <a:rPr lang="en-IN" dirty="0" smtClean="0">
                <a:solidFill>
                  <a:schemeClr val="tx1"/>
                </a:solidFill>
              </a:rPr>
              <a:t>bus lines </a:t>
            </a:r>
            <a:r>
              <a:rPr lang="en-IN" dirty="0">
                <a:solidFill>
                  <a:schemeClr val="tx1"/>
                </a:solidFill>
              </a:rPr>
              <a:t>when S2S1S0 = 011</a:t>
            </a:r>
            <a:r>
              <a:rPr lang="en-IN" dirty="0" smtClean="0">
                <a:solidFill>
                  <a:schemeClr val="tx1"/>
                </a:solidFill>
              </a:rPr>
              <a:t>.</a:t>
            </a:r>
          </a:p>
          <a:p>
            <a:pPr marL="285750" indent="-285750" algn="just">
              <a:buFont typeface="Arial" panose="020B0604020202020204" pitchFamily="34" charset="0"/>
              <a:buChar char="•"/>
            </a:pPr>
            <a:r>
              <a:rPr lang="en-IN" dirty="0">
                <a:solidFill>
                  <a:schemeClr val="tx1"/>
                </a:solidFill>
              </a:rPr>
              <a:t>The lines from the common bus are connected to the inputs of each register and the data inputs </a:t>
            </a:r>
            <a:r>
              <a:rPr lang="en-IN" dirty="0" smtClean="0">
                <a:solidFill>
                  <a:schemeClr val="tx1"/>
                </a:solidFill>
              </a:rPr>
              <a:t>of the </a:t>
            </a:r>
            <a:r>
              <a:rPr lang="en-IN" dirty="0">
                <a:solidFill>
                  <a:schemeClr val="tx1"/>
                </a:solidFill>
              </a:rPr>
              <a:t>memory</a:t>
            </a:r>
            <a:r>
              <a:rPr lang="en-IN" dirty="0" smtClean="0">
                <a:solidFill>
                  <a:schemeClr val="tx1"/>
                </a:solidFill>
              </a:rPr>
              <a:t>.</a:t>
            </a:r>
          </a:p>
          <a:p>
            <a:pPr marL="285750" indent="-285750" algn="just">
              <a:buFont typeface="Arial" panose="020B0604020202020204" pitchFamily="34" charset="0"/>
              <a:buChar char="•"/>
            </a:pPr>
            <a:r>
              <a:rPr lang="en-IN" dirty="0">
                <a:solidFill>
                  <a:schemeClr val="tx1"/>
                </a:solidFill>
              </a:rPr>
              <a:t>The particular register whose LD (load) input is enabled receives the data from the bus during the next clock pulse transition. </a:t>
            </a:r>
            <a:endParaRPr lang="en-IN" dirty="0" smtClean="0">
              <a:solidFill>
                <a:schemeClr val="tx1"/>
              </a:solidFill>
            </a:endParaRPr>
          </a:p>
          <a:p>
            <a:pPr marL="285750" indent="-285750" algn="just">
              <a:buFont typeface="Arial" panose="020B0604020202020204" pitchFamily="34" charset="0"/>
              <a:buChar char="•"/>
            </a:pPr>
            <a:endParaRPr lang="en-IN" dirty="0">
              <a:solidFill>
                <a:schemeClr val="tx1"/>
              </a:solidFill>
            </a:endParaRPr>
          </a:p>
        </p:txBody>
      </p:sp>
      <p:pic>
        <p:nvPicPr>
          <p:cNvPr id="8" name="Picture 7"/>
          <p:cNvPicPr>
            <a:picLocks noChangeAspect="1"/>
          </p:cNvPicPr>
          <p:nvPr/>
        </p:nvPicPr>
        <p:blipFill>
          <a:blip r:embed="rId4"/>
          <a:stretch>
            <a:fillRect/>
          </a:stretch>
        </p:blipFill>
        <p:spPr>
          <a:xfrm>
            <a:off x="6709272" y="1436107"/>
            <a:ext cx="5482728" cy="4961164"/>
          </a:xfrm>
          <a:prstGeom prst="rect">
            <a:avLst/>
          </a:prstGeom>
        </p:spPr>
      </p:pic>
      <p:pic>
        <p:nvPicPr>
          <p:cNvPr id="2" name="Picture 1"/>
          <p:cNvPicPr>
            <a:picLocks noChangeAspect="1"/>
          </p:cNvPicPr>
          <p:nvPr/>
        </p:nvPicPr>
        <p:blipFill>
          <a:blip r:embed="rId5"/>
          <a:stretch>
            <a:fillRect/>
          </a:stretch>
        </p:blipFill>
        <p:spPr>
          <a:xfrm>
            <a:off x="9778434" y="4208673"/>
            <a:ext cx="2238375" cy="1990725"/>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1562760" y="3510360"/>
              <a:ext cx="4681800" cy="2691000"/>
            </p14:xfrm>
          </p:contentPart>
        </mc:Choice>
        <mc:Fallback xmlns="">
          <p:pic>
            <p:nvPicPr>
              <p:cNvPr id="3" name="Ink 2"/>
              <p:cNvPicPr/>
              <p:nvPr/>
            </p:nvPicPr>
            <p:blipFill>
              <a:blip r:embed="rId7"/>
              <a:stretch>
                <a:fillRect/>
              </a:stretch>
            </p:blipFill>
            <p:spPr>
              <a:xfrm>
                <a:off x="1553400" y="3501000"/>
                <a:ext cx="4700520" cy="2709720"/>
              </a:xfrm>
              <a:prstGeom prst="rect">
                <a:avLst/>
              </a:prstGeom>
            </p:spPr>
          </p:pic>
        </mc:Fallback>
      </mc:AlternateContent>
    </p:spTree>
    <p:extLst>
      <p:ext uri="{BB962C8B-B14F-4D97-AF65-F5344CB8AC3E}">
        <p14:creationId xmlns:p14="http://schemas.microsoft.com/office/powerpoint/2010/main" val="4076161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233266" y="209583"/>
            <a:ext cx="9777018" cy="71488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Common Bus System</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520827" y="1648563"/>
            <a:ext cx="5419617" cy="4536252"/>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The memory receives the contents of the bus when its write input is activated. </a:t>
            </a:r>
          </a:p>
          <a:p>
            <a:pPr marL="285750" indent="-285750" algn="just">
              <a:buFont typeface="Arial" panose="020B0604020202020204" pitchFamily="34" charset="0"/>
              <a:buChar char="•"/>
            </a:pPr>
            <a:r>
              <a:rPr lang="en-IN" dirty="0">
                <a:solidFill>
                  <a:schemeClr val="tx1"/>
                </a:solidFill>
              </a:rPr>
              <a:t>The memory places its 16-bit output onto the bus when the read input is activated and S2S1S0 = 111. </a:t>
            </a:r>
          </a:p>
          <a:p>
            <a:pPr marL="285750" indent="-285750" algn="just">
              <a:buFont typeface="Arial" panose="020B0604020202020204" pitchFamily="34" charset="0"/>
              <a:buChar char="•"/>
            </a:pPr>
            <a:r>
              <a:rPr lang="en-IN" dirty="0" smtClean="0">
                <a:solidFill>
                  <a:schemeClr val="tx1"/>
                </a:solidFill>
              </a:rPr>
              <a:t>Five </a:t>
            </a:r>
            <a:r>
              <a:rPr lang="en-IN" dirty="0">
                <a:solidFill>
                  <a:schemeClr val="tx1"/>
                </a:solidFill>
              </a:rPr>
              <a:t>registers have three control inputs: LD (load), INR (increment), and CLR (clear).</a:t>
            </a:r>
          </a:p>
          <a:p>
            <a:pPr marL="285750" indent="-285750" algn="just">
              <a:buFont typeface="Arial" panose="020B0604020202020204" pitchFamily="34" charset="0"/>
              <a:buChar char="•"/>
            </a:pPr>
            <a:r>
              <a:rPr lang="en-IN" dirty="0" smtClean="0">
                <a:solidFill>
                  <a:schemeClr val="tx1"/>
                </a:solidFill>
              </a:rPr>
              <a:t>This </a:t>
            </a:r>
            <a:r>
              <a:rPr lang="en-IN" dirty="0">
                <a:solidFill>
                  <a:schemeClr val="tx1"/>
                </a:solidFill>
              </a:rPr>
              <a:t>type of register is equivalent to a binary counter with parallel load and synchronous clear.</a:t>
            </a:r>
          </a:p>
          <a:p>
            <a:pPr marL="285750" indent="-285750" algn="just">
              <a:buFont typeface="Arial" panose="020B0604020202020204" pitchFamily="34" charset="0"/>
              <a:buChar char="•"/>
            </a:pPr>
            <a:r>
              <a:rPr lang="en-IN" dirty="0" smtClean="0">
                <a:solidFill>
                  <a:schemeClr val="tx1"/>
                </a:solidFill>
              </a:rPr>
              <a:t>Two </a:t>
            </a:r>
            <a:r>
              <a:rPr lang="en-IN" dirty="0">
                <a:solidFill>
                  <a:schemeClr val="tx1"/>
                </a:solidFill>
              </a:rPr>
              <a:t>registers have only a LD input</a:t>
            </a:r>
            <a:r>
              <a:rPr lang="en-IN" dirty="0" smtClean="0">
                <a:solidFill>
                  <a:schemeClr val="tx1"/>
                </a:solidFill>
              </a:rPr>
              <a:t>. (IR, OUTR)</a:t>
            </a:r>
            <a:endParaRPr lang="en-IN" dirty="0">
              <a:solidFill>
                <a:schemeClr val="tx1"/>
              </a:solidFill>
            </a:endParaRPr>
          </a:p>
        </p:txBody>
      </p:sp>
      <p:pic>
        <p:nvPicPr>
          <p:cNvPr id="8" name="Picture 7"/>
          <p:cNvPicPr>
            <a:picLocks noChangeAspect="1"/>
          </p:cNvPicPr>
          <p:nvPr/>
        </p:nvPicPr>
        <p:blipFill>
          <a:blip r:embed="rId4"/>
          <a:stretch>
            <a:fillRect/>
          </a:stretch>
        </p:blipFill>
        <p:spPr>
          <a:xfrm>
            <a:off x="6709272" y="1436107"/>
            <a:ext cx="5482728" cy="4961164"/>
          </a:xfrm>
          <a:prstGeom prst="rect">
            <a:avLst/>
          </a:prstGeom>
        </p:spPr>
      </p:pic>
    </p:spTree>
    <p:extLst>
      <p:ext uri="{BB962C8B-B14F-4D97-AF65-F5344CB8AC3E}">
        <p14:creationId xmlns:p14="http://schemas.microsoft.com/office/powerpoint/2010/main" val="1233555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939377" y="6508166"/>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373224" y="6481135"/>
            <a:ext cx="1203649"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691265" y="74645"/>
            <a:ext cx="8596668" cy="168884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IN" b="1" dirty="0">
                <a:solidFill>
                  <a:srgbClr val="C00000"/>
                </a:solidFill>
              </a:rPr>
              <a:t>UNIT </a:t>
            </a:r>
            <a:r>
              <a:rPr lang="en-IN" b="1" dirty="0" smtClean="0">
                <a:solidFill>
                  <a:srgbClr val="C00000"/>
                </a:solidFill>
              </a:rPr>
              <a:t>II: </a:t>
            </a:r>
            <a:r>
              <a:rPr lang="en-IN" sz="4800" b="1" dirty="0" smtClean="0">
                <a:solidFill>
                  <a:srgbClr val="C00000"/>
                </a:solidFill>
              </a:rPr>
              <a:t>Basic </a:t>
            </a:r>
            <a:r>
              <a:rPr lang="en-IN" sz="4800" b="1" dirty="0">
                <a:solidFill>
                  <a:srgbClr val="C00000"/>
                </a:solidFill>
              </a:rPr>
              <a:t>Computer Organization and Design</a:t>
            </a:r>
          </a:p>
        </p:txBody>
      </p:sp>
      <p:sp>
        <p:nvSpPr>
          <p:cNvPr id="10" name="Content Placeholder 2"/>
          <p:cNvSpPr txBox="1">
            <a:spLocks/>
          </p:cNvSpPr>
          <p:nvPr/>
        </p:nvSpPr>
        <p:spPr>
          <a:xfrm>
            <a:off x="1495815" y="1838131"/>
            <a:ext cx="7939551" cy="4172276"/>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smtClean="0">
                <a:solidFill>
                  <a:schemeClr val="tx1"/>
                </a:solidFill>
              </a:rPr>
              <a:t>Instruction codes</a:t>
            </a:r>
          </a:p>
          <a:p>
            <a:pPr marL="285750" indent="-285750" algn="just">
              <a:buFont typeface="Arial" panose="020B0604020202020204" pitchFamily="34" charset="0"/>
              <a:buChar char="•"/>
            </a:pPr>
            <a:r>
              <a:rPr lang="en-IN" dirty="0" smtClean="0">
                <a:solidFill>
                  <a:schemeClr val="tx1"/>
                </a:solidFill>
              </a:rPr>
              <a:t>computer registers</a:t>
            </a:r>
          </a:p>
          <a:p>
            <a:pPr marL="285750" indent="-285750" algn="just">
              <a:buFont typeface="Arial" panose="020B0604020202020204" pitchFamily="34" charset="0"/>
              <a:buChar char="•"/>
            </a:pPr>
            <a:r>
              <a:rPr lang="en-IN" dirty="0" smtClean="0">
                <a:solidFill>
                  <a:schemeClr val="tx1"/>
                </a:solidFill>
              </a:rPr>
              <a:t>computer instructions</a:t>
            </a:r>
          </a:p>
          <a:p>
            <a:pPr marL="285750" indent="-285750" algn="just">
              <a:buFont typeface="Arial" panose="020B0604020202020204" pitchFamily="34" charset="0"/>
              <a:buChar char="•"/>
            </a:pPr>
            <a:r>
              <a:rPr lang="en-IN" dirty="0" smtClean="0">
                <a:solidFill>
                  <a:schemeClr val="tx1"/>
                </a:solidFill>
              </a:rPr>
              <a:t>timing </a:t>
            </a:r>
            <a:r>
              <a:rPr lang="en-IN" dirty="0">
                <a:solidFill>
                  <a:schemeClr val="tx1"/>
                </a:solidFill>
              </a:rPr>
              <a:t>and </a:t>
            </a:r>
            <a:r>
              <a:rPr lang="en-IN" dirty="0" smtClean="0">
                <a:solidFill>
                  <a:schemeClr val="tx1"/>
                </a:solidFill>
              </a:rPr>
              <a:t>control</a:t>
            </a:r>
          </a:p>
          <a:p>
            <a:pPr marL="285750" indent="-285750" algn="just">
              <a:buFont typeface="Arial" panose="020B0604020202020204" pitchFamily="34" charset="0"/>
              <a:buChar char="•"/>
            </a:pPr>
            <a:r>
              <a:rPr lang="en-IN" dirty="0" smtClean="0">
                <a:solidFill>
                  <a:schemeClr val="tx1"/>
                </a:solidFill>
              </a:rPr>
              <a:t>instruction cycle</a:t>
            </a:r>
          </a:p>
          <a:p>
            <a:pPr marL="285750" indent="-285750" algn="just">
              <a:buFont typeface="Arial" panose="020B0604020202020204" pitchFamily="34" charset="0"/>
              <a:buChar char="•"/>
            </a:pPr>
            <a:r>
              <a:rPr lang="en-IN" dirty="0" smtClean="0">
                <a:solidFill>
                  <a:schemeClr val="tx1"/>
                </a:solidFill>
              </a:rPr>
              <a:t>memory-references instructions</a:t>
            </a:r>
          </a:p>
          <a:p>
            <a:pPr marL="285750" indent="-285750" algn="just">
              <a:buFont typeface="Arial" panose="020B0604020202020204" pitchFamily="34" charset="0"/>
              <a:buChar char="•"/>
            </a:pPr>
            <a:r>
              <a:rPr lang="en-IN" dirty="0" smtClean="0">
                <a:solidFill>
                  <a:schemeClr val="tx1"/>
                </a:solidFill>
              </a:rPr>
              <a:t>input-output and interrupt</a:t>
            </a:r>
          </a:p>
          <a:p>
            <a:pPr marL="285750" indent="-285750" algn="just">
              <a:buFont typeface="Arial" panose="020B0604020202020204" pitchFamily="34" charset="0"/>
              <a:buChar char="•"/>
            </a:pPr>
            <a:r>
              <a:rPr lang="en-IN" dirty="0" smtClean="0">
                <a:solidFill>
                  <a:schemeClr val="tx1"/>
                </a:solidFill>
              </a:rPr>
              <a:t>complete </a:t>
            </a:r>
            <a:r>
              <a:rPr lang="en-IN" dirty="0">
                <a:solidFill>
                  <a:schemeClr val="tx1"/>
                </a:solidFill>
              </a:rPr>
              <a:t>computer </a:t>
            </a:r>
            <a:r>
              <a:rPr lang="en-IN" dirty="0" smtClean="0">
                <a:solidFill>
                  <a:schemeClr val="tx1"/>
                </a:solidFill>
              </a:rPr>
              <a:t>description</a:t>
            </a:r>
          </a:p>
          <a:p>
            <a:pPr marL="285750" indent="-285750" algn="just">
              <a:buFont typeface="Arial" panose="020B0604020202020204" pitchFamily="34" charset="0"/>
              <a:buChar char="•"/>
            </a:pPr>
            <a:r>
              <a:rPr lang="en-IN" dirty="0" smtClean="0">
                <a:solidFill>
                  <a:schemeClr val="tx1"/>
                </a:solidFill>
              </a:rPr>
              <a:t>Design </a:t>
            </a:r>
            <a:r>
              <a:rPr lang="en-IN" dirty="0">
                <a:solidFill>
                  <a:schemeClr val="tx1"/>
                </a:solidFill>
              </a:rPr>
              <a:t>of the basic computer, design of </a:t>
            </a:r>
            <a:r>
              <a:rPr lang="en-IN" dirty="0" smtClean="0">
                <a:solidFill>
                  <a:schemeClr val="tx1"/>
                </a:solidFill>
              </a:rPr>
              <a:t>accumulator logic</a:t>
            </a:r>
            <a:r>
              <a:rPr lang="en-IN" dirty="0">
                <a:solidFill>
                  <a:schemeClr val="tx1"/>
                </a:solidFill>
              </a:rPr>
              <a:t>.</a:t>
            </a:r>
          </a:p>
          <a:p>
            <a:pPr marL="285750" indent="-285750" algn="just">
              <a:buFont typeface="Arial" panose="020B0604020202020204" pitchFamily="34" charset="0"/>
              <a:buChar char="•"/>
            </a:pPr>
            <a:r>
              <a:rPr lang="en-IN" dirty="0">
                <a:solidFill>
                  <a:schemeClr val="tx1"/>
                </a:solidFill>
              </a:rPr>
              <a:t>Micro programmed Control: Control memory, address sequencing, micro program example,</a:t>
            </a:r>
          </a:p>
          <a:p>
            <a:pPr marL="285750" indent="-285750" algn="just">
              <a:buFont typeface="Arial" panose="020B0604020202020204" pitchFamily="34" charset="0"/>
              <a:buChar char="•"/>
            </a:pPr>
            <a:r>
              <a:rPr lang="en-IN" dirty="0">
                <a:solidFill>
                  <a:schemeClr val="tx1"/>
                </a:solidFill>
              </a:rPr>
              <a:t>design of control unit.</a:t>
            </a:r>
            <a:endParaRPr lang="en-US" dirty="0" smtClean="0">
              <a:solidFill>
                <a:schemeClr val="tx1"/>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7" name="TextBox 6"/>
          <p:cNvSpPr txBox="1"/>
          <p:nvPr/>
        </p:nvSpPr>
        <p:spPr>
          <a:xfrm>
            <a:off x="5124741" y="3337317"/>
            <a:ext cx="7058792" cy="646331"/>
          </a:xfrm>
          <a:prstGeom prst="rect">
            <a:avLst/>
          </a:prstGeom>
          <a:solidFill>
            <a:schemeClr val="accent3">
              <a:lumMod val="60000"/>
              <a:lumOff val="40000"/>
            </a:schemeClr>
          </a:solidFill>
        </p:spPr>
        <p:txBody>
          <a:bodyPr wrap="none" rtlCol="0">
            <a:spAutoFit/>
          </a:bodyPr>
          <a:lstStyle/>
          <a:p>
            <a:r>
              <a:rPr lang="en-IN" dirty="0" smtClean="0"/>
              <a:t>Coursera</a:t>
            </a:r>
            <a:r>
              <a:rPr lang="en-IN" dirty="0"/>
              <a:t> </a:t>
            </a:r>
            <a:r>
              <a:rPr lang="en-IN" dirty="0" smtClean="0">
                <a:sym typeface="Wingdings" panose="05000000000000000000" pitchFamily="2" charset="2"/>
              </a:rPr>
              <a:t>Computer Architecture offered by Princeton University</a:t>
            </a:r>
          </a:p>
          <a:p>
            <a:r>
              <a:rPr lang="en-IN" dirty="0"/>
              <a:t>https://www.coursera.org/learn/comparch/home/welcome</a:t>
            </a:r>
          </a:p>
        </p:txBody>
      </p:sp>
    </p:spTree>
    <p:extLst>
      <p:ext uri="{BB962C8B-B14F-4D97-AF65-F5344CB8AC3E}">
        <p14:creationId xmlns:p14="http://schemas.microsoft.com/office/powerpoint/2010/main" val="1956398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233266" y="209583"/>
            <a:ext cx="9777018" cy="71488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Common Bus System</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630995" y="1444142"/>
            <a:ext cx="5419617" cy="4536252"/>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The 16 inputs of AC come from an adder and logic circuit. This circuit has three sets of inputs.</a:t>
            </a:r>
          </a:p>
          <a:p>
            <a:pPr marL="742950" lvl="1" indent="-285750" algn="just">
              <a:buFont typeface="Arial" panose="020B0604020202020204" pitchFamily="34" charset="0"/>
              <a:buChar char="•"/>
            </a:pPr>
            <a:r>
              <a:rPr lang="en-IN" dirty="0" smtClean="0">
                <a:solidFill>
                  <a:schemeClr val="tx1"/>
                </a:solidFill>
              </a:rPr>
              <a:t>One </a:t>
            </a:r>
            <a:r>
              <a:rPr lang="en-IN" dirty="0">
                <a:solidFill>
                  <a:schemeClr val="tx1"/>
                </a:solidFill>
              </a:rPr>
              <a:t>set of 16-bit inputs come from the outputs of AC.</a:t>
            </a:r>
          </a:p>
          <a:p>
            <a:pPr marL="742950" lvl="1" indent="-285750" algn="just">
              <a:buFont typeface="Arial" panose="020B0604020202020204" pitchFamily="34" charset="0"/>
              <a:buChar char="•"/>
            </a:pPr>
            <a:r>
              <a:rPr lang="en-IN" dirty="0" smtClean="0">
                <a:solidFill>
                  <a:schemeClr val="tx1"/>
                </a:solidFill>
              </a:rPr>
              <a:t>Another </a:t>
            </a:r>
            <a:r>
              <a:rPr lang="en-IN" dirty="0">
                <a:solidFill>
                  <a:schemeClr val="tx1"/>
                </a:solidFill>
              </a:rPr>
              <a:t>set of 16-bit inputs come from the data register DR</a:t>
            </a:r>
            <a:r>
              <a:rPr lang="en-IN" dirty="0" smtClean="0">
                <a:solidFill>
                  <a:schemeClr val="tx1"/>
                </a:solidFill>
              </a:rPr>
              <a:t>. The </a:t>
            </a:r>
            <a:r>
              <a:rPr lang="en-IN" dirty="0">
                <a:solidFill>
                  <a:schemeClr val="tx1"/>
                </a:solidFill>
              </a:rPr>
              <a:t>result of an addition is transferred to AC and the end carry-out of the addition </a:t>
            </a:r>
            <a:r>
              <a:rPr lang="en-IN" dirty="0" smtClean="0">
                <a:solidFill>
                  <a:schemeClr val="tx1"/>
                </a:solidFill>
              </a:rPr>
              <a:t>is transferred </a:t>
            </a:r>
            <a:r>
              <a:rPr lang="en-IN" dirty="0">
                <a:solidFill>
                  <a:schemeClr val="tx1"/>
                </a:solidFill>
              </a:rPr>
              <a:t>to flip-flop E (extended AC bit).</a:t>
            </a:r>
          </a:p>
          <a:p>
            <a:pPr marL="742950" lvl="1" indent="-285750" algn="just">
              <a:buFont typeface="Arial" panose="020B0604020202020204" pitchFamily="34" charset="0"/>
              <a:buChar char="•"/>
            </a:pPr>
            <a:r>
              <a:rPr lang="en-IN" dirty="0" smtClean="0">
                <a:solidFill>
                  <a:schemeClr val="tx1"/>
                </a:solidFill>
              </a:rPr>
              <a:t>A </a:t>
            </a:r>
            <a:r>
              <a:rPr lang="en-IN" dirty="0">
                <a:solidFill>
                  <a:schemeClr val="tx1"/>
                </a:solidFill>
              </a:rPr>
              <a:t>third set of 8-bit inputs come from the input register INPR.</a:t>
            </a:r>
          </a:p>
        </p:txBody>
      </p:sp>
      <p:pic>
        <p:nvPicPr>
          <p:cNvPr id="8" name="Picture 7"/>
          <p:cNvPicPr>
            <a:picLocks noChangeAspect="1"/>
          </p:cNvPicPr>
          <p:nvPr/>
        </p:nvPicPr>
        <p:blipFill>
          <a:blip r:embed="rId4"/>
          <a:stretch>
            <a:fillRect/>
          </a:stretch>
        </p:blipFill>
        <p:spPr>
          <a:xfrm>
            <a:off x="6709272" y="1436107"/>
            <a:ext cx="5482728" cy="4961164"/>
          </a:xfrm>
          <a:prstGeom prst="rect">
            <a:avLst/>
          </a:prstGeom>
        </p:spPr>
      </p:pic>
    </p:spTree>
    <p:extLst>
      <p:ext uri="{BB962C8B-B14F-4D97-AF65-F5344CB8AC3E}">
        <p14:creationId xmlns:p14="http://schemas.microsoft.com/office/powerpoint/2010/main" val="2538961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58621" y="455356"/>
            <a:ext cx="9777018" cy="71488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Computer Instructions</a:t>
            </a:r>
            <a:endParaRPr lang="en-IN" sz="4800"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6579996" y="2094123"/>
            <a:ext cx="5612004" cy="2944002"/>
          </a:xfrm>
          <a:prstGeom prst="rect">
            <a:avLst/>
          </a:prstGeom>
        </p:spPr>
      </p:pic>
      <p:sp>
        <p:nvSpPr>
          <p:cNvPr id="8" name="Rectangle 7"/>
          <p:cNvSpPr/>
          <p:nvPr/>
        </p:nvSpPr>
        <p:spPr>
          <a:xfrm>
            <a:off x="176110" y="1426959"/>
            <a:ext cx="6321105" cy="1200329"/>
          </a:xfrm>
          <a:prstGeom prst="rect">
            <a:avLst/>
          </a:prstGeom>
          <a:solidFill>
            <a:schemeClr val="accent4">
              <a:lumMod val="20000"/>
              <a:lumOff val="80000"/>
            </a:schemeClr>
          </a:solidFill>
        </p:spPr>
        <p:txBody>
          <a:bodyPr wrap="square">
            <a:spAutoFit/>
          </a:bodyPr>
          <a:lstStyle/>
          <a:p>
            <a:pPr marL="285750" indent="-285750">
              <a:buFont typeface="Arial" panose="020B0604020202020204" pitchFamily="34" charset="0"/>
              <a:buChar char="•"/>
            </a:pPr>
            <a:r>
              <a:rPr lang="en-IN" dirty="0"/>
              <a:t>A </a:t>
            </a:r>
            <a:r>
              <a:rPr lang="en-IN" dirty="0">
                <a:solidFill>
                  <a:srgbClr val="C00000"/>
                </a:solidFill>
              </a:rPr>
              <a:t>memory-reference instruction</a:t>
            </a:r>
            <a:r>
              <a:rPr lang="en-IN" dirty="0"/>
              <a:t> uses 12 bits to specify an address and one bit to specify </a:t>
            </a:r>
            <a:r>
              <a:rPr lang="en-IN" dirty="0" smtClean="0"/>
              <a:t>the  addressing </a:t>
            </a:r>
            <a:r>
              <a:rPr lang="en-IN" dirty="0"/>
              <a:t>mode I</a:t>
            </a:r>
            <a:r>
              <a:rPr lang="en-IN" dirty="0" smtClean="0"/>
              <a:t>. I </a:t>
            </a:r>
            <a:r>
              <a:rPr lang="en-IN" dirty="0"/>
              <a:t>is equal to 0 for direct address and to 1 for indirect address.</a:t>
            </a:r>
          </a:p>
        </p:txBody>
      </p:sp>
      <p:sp>
        <p:nvSpPr>
          <p:cNvPr id="10" name="Rectangle 9"/>
          <p:cNvSpPr/>
          <p:nvPr/>
        </p:nvSpPr>
        <p:spPr>
          <a:xfrm>
            <a:off x="176108" y="4658613"/>
            <a:ext cx="6321106" cy="1200329"/>
          </a:xfrm>
          <a:prstGeom prst="rect">
            <a:avLst/>
          </a:prstGeom>
          <a:solidFill>
            <a:schemeClr val="accent1">
              <a:lumMod val="40000"/>
              <a:lumOff val="60000"/>
            </a:schemeClr>
          </a:solidFill>
        </p:spPr>
        <p:txBody>
          <a:bodyPr wrap="square">
            <a:spAutoFit/>
          </a:bodyPr>
          <a:lstStyle/>
          <a:p>
            <a:pPr marL="285750" indent="-285750" algn="just">
              <a:buFont typeface="Arial" panose="020B0604020202020204" pitchFamily="34" charset="0"/>
              <a:buChar char="•"/>
            </a:pPr>
            <a:r>
              <a:rPr lang="en-IN" dirty="0" smtClean="0">
                <a:solidFill>
                  <a:srgbClr val="000000"/>
                </a:solidFill>
                <a:latin typeface="Calibri" panose="020F0502020204030204" pitchFamily="34" charset="0"/>
              </a:rPr>
              <a:t>An </a:t>
            </a:r>
            <a:r>
              <a:rPr lang="en-IN" b="1" dirty="0">
                <a:solidFill>
                  <a:srgbClr val="C00000"/>
                </a:solidFill>
                <a:latin typeface="Calibri" panose="020F0502020204030204" pitchFamily="34" charset="0"/>
              </a:rPr>
              <a:t>input—output instruction</a:t>
            </a:r>
            <a:r>
              <a:rPr lang="en-IN" dirty="0">
                <a:solidFill>
                  <a:srgbClr val="000000"/>
                </a:solidFill>
                <a:latin typeface="Calibri" panose="020F0502020204030204" pitchFamily="34" charset="0"/>
              </a:rPr>
              <a:t> does not need a reference to memory and is recognized by the operation code 111 with a 1 in the leftmost bit of the instruction. </a:t>
            </a:r>
            <a:r>
              <a:rPr lang="en-IN" dirty="0" smtClean="0">
                <a:solidFill>
                  <a:srgbClr val="000000"/>
                </a:solidFill>
                <a:latin typeface="Calibri" panose="020F0502020204030204" pitchFamily="34" charset="0"/>
              </a:rPr>
              <a:t> The </a:t>
            </a:r>
            <a:r>
              <a:rPr lang="en-IN" dirty="0">
                <a:solidFill>
                  <a:srgbClr val="000000"/>
                </a:solidFill>
                <a:latin typeface="Calibri" panose="020F0502020204030204" pitchFamily="34" charset="0"/>
              </a:rPr>
              <a:t>remaining 12 bits are used to specify the type of input—output operation. </a:t>
            </a:r>
          </a:p>
        </p:txBody>
      </p:sp>
      <p:sp>
        <p:nvSpPr>
          <p:cNvPr id="12" name="Rectangle 11"/>
          <p:cNvSpPr/>
          <p:nvPr/>
        </p:nvSpPr>
        <p:spPr>
          <a:xfrm>
            <a:off x="176109" y="2627288"/>
            <a:ext cx="6321105" cy="2031325"/>
          </a:xfrm>
          <a:prstGeom prst="rect">
            <a:avLst/>
          </a:prstGeom>
          <a:solidFill>
            <a:schemeClr val="tx2">
              <a:lumMod val="20000"/>
              <a:lumOff val="80000"/>
            </a:schemeClr>
          </a:solidFill>
        </p:spPr>
        <p:txBody>
          <a:bodyPr wrap="square">
            <a:spAutoFit/>
          </a:bodyPr>
          <a:lstStyle/>
          <a:p>
            <a:pPr marL="285750" indent="-285750" algn="just">
              <a:buFont typeface="Arial" panose="020B0604020202020204" pitchFamily="34" charset="0"/>
              <a:buChar char="•"/>
            </a:pPr>
            <a:r>
              <a:rPr lang="en-IN" dirty="0">
                <a:solidFill>
                  <a:srgbClr val="000000"/>
                </a:solidFill>
                <a:latin typeface="Calibri" panose="020F0502020204030204" pitchFamily="34" charset="0"/>
              </a:rPr>
              <a:t>The </a:t>
            </a:r>
            <a:r>
              <a:rPr lang="en-IN" b="1" dirty="0">
                <a:solidFill>
                  <a:srgbClr val="C00000"/>
                </a:solidFill>
                <a:latin typeface="Calibri" panose="020F0502020204030204" pitchFamily="34" charset="0"/>
              </a:rPr>
              <a:t>register-reference instructions </a:t>
            </a:r>
            <a:r>
              <a:rPr lang="en-IN" dirty="0">
                <a:solidFill>
                  <a:srgbClr val="000000"/>
                </a:solidFill>
                <a:latin typeface="Calibri" panose="020F0502020204030204" pitchFamily="34" charset="0"/>
              </a:rPr>
              <a:t>are recognized by the operation code </a:t>
            </a:r>
            <a:r>
              <a:rPr lang="en-IN" dirty="0" smtClean="0">
                <a:solidFill>
                  <a:srgbClr val="000000"/>
                </a:solidFill>
                <a:latin typeface="Calibri" panose="020F0502020204030204" pitchFamily="34" charset="0"/>
              </a:rPr>
              <a:t>111 </a:t>
            </a:r>
            <a:r>
              <a:rPr lang="en-IN" dirty="0">
                <a:solidFill>
                  <a:srgbClr val="000000"/>
                </a:solidFill>
                <a:latin typeface="Calibri" panose="020F0502020204030204" pitchFamily="34" charset="0"/>
              </a:rPr>
              <a:t>with a 0 in the leftmost bit (bit 15) of the instruction. </a:t>
            </a:r>
            <a:endParaRPr lang="en-IN" dirty="0" smtClean="0">
              <a:solidFill>
                <a:srgbClr val="000000"/>
              </a:solidFill>
              <a:latin typeface="Calibri" panose="020F0502020204030204" pitchFamily="34" charset="0"/>
            </a:endParaRPr>
          </a:p>
          <a:p>
            <a:pPr marL="285750" indent="-285750" algn="just">
              <a:buFont typeface="Arial" panose="020B0604020202020204" pitchFamily="34" charset="0"/>
              <a:buChar char="•"/>
            </a:pPr>
            <a:r>
              <a:rPr lang="en-IN" dirty="0" smtClean="0">
                <a:solidFill>
                  <a:srgbClr val="000000"/>
                </a:solidFill>
                <a:latin typeface="Calibri" panose="020F0502020204030204" pitchFamily="34" charset="0"/>
              </a:rPr>
              <a:t>A </a:t>
            </a:r>
            <a:r>
              <a:rPr lang="en-IN" dirty="0">
                <a:solidFill>
                  <a:srgbClr val="000000"/>
                </a:solidFill>
                <a:latin typeface="Calibri" panose="020F0502020204030204" pitchFamily="34" charset="0"/>
              </a:rPr>
              <a:t>register-reference instruction specifies an operation on the AC register. So an operand from memory is not needed. Therefore, the other 12 bits are used to specify the operation to be executed. </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6661080" y="2247840"/>
              <a:ext cx="1429200" cy="51120"/>
            </p14:xfrm>
          </p:contentPart>
        </mc:Choice>
        <mc:Fallback>
          <p:pic>
            <p:nvPicPr>
              <p:cNvPr id="2" name="Ink 1"/>
              <p:cNvPicPr/>
              <p:nvPr/>
            </p:nvPicPr>
            <p:blipFill>
              <a:blip r:embed="rId5"/>
              <a:stretch>
                <a:fillRect/>
              </a:stretch>
            </p:blipFill>
            <p:spPr>
              <a:xfrm>
                <a:off x="6645240" y="2184480"/>
                <a:ext cx="14608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6673680" y="3276720"/>
              <a:ext cx="1124640" cy="76320"/>
            </p14:xfrm>
          </p:contentPart>
        </mc:Choice>
        <mc:Fallback>
          <p:pic>
            <p:nvPicPr>
              <p:cNvPr id="6" name="Ink 5"/>
              <p:cNvPicPr/>
              <p:nvPr/>
            </p:nvPicPr>
            <p:blipFill>
              <a:blip r:embed="rId7"/>
              <a:stretch>
                <a:fillRect/>
              </a:stretch>
            </p:blipFill>
            <p:spPr>
              <a:xfrm>
                <a:off x="6657840" y="3213000"/>
                <a:ext cx="11563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6711840" y="4368960"/>
              <a:ext cx="1181520" cy="19080"/>
            </p14:xfrm>
          </p:contentPart>
        </mc:Choice>
        <mc:Fallback>
          <p:pic>
            <p:nvPicPr>
              <p:cNvPr id="7" name="Ink 6"/>
              <p:cNvPicPr/>
              <p:nvPr/>
            </p:nvPicPr>
            <p:blipFill>
              <a:blip r:embed="rId9"/>
              <a:stretch>
                <a:fillRect/>
              </a:stretch>
            </p:blipFill>
            <p:spPr>
              <a:xfrm>
                <a:off x="6696000" y="4305240"/>
                <a:ext cx="12132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p14:cNvContentPartPr/>
              <p14:nvPr/>
            </p14:nvContentPartPr>
            <p14:xfrm>
              <a:off x="7054920" y="1866960"/>
              <a:ext cx="248040" cy="165240"/>
            </p14:xfrm>
          </p:contentPart>
        </mc:Choice>
        <mc:Fallback>
          <p:pic>
            <p:nvPicPr>
              <p:cNvPr id="13" name="Ink 12"/>
              <p:cNvPicPr/>
              <p:nvPr/>
            </p:nvPicPr>
            <p:blipFill>
              <a:blip r:embed="rId11"/>
              <a:stretch>
                <a:fillRect/>
              </a:stretch>
            </p:blipFill>
            <p:spPr>
              <a:xfrm>
                <a:off x="7039080" y="1803240"/>
                <a:ext cx="279720" cy="292680"/>
              </a:xfrm>
              <a:prstGeom prst="rect">
                <a:avLst/>
              </a:prstGeom>
            </p:spPr>
          </p:pic>
        </mc:Fallback>
      </mc:AlternateContent>
    </p:spTree>
    <p:extLst>
      <p:ext uri="{BB962C8B-B14F-4D97-AF65-F5344CB8AC3E}">
        <p14:creationId xmlns:p14="http://schemas.microsoft.com/office/powerpoint/2010/main" val="1241413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0" y="871425"/>
            <a:ext cx="9777018" cy="71488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Memory-Reference</a:t>
            </a:r>
          </a:p>
          <a:p>
            <a:pPr algn="ctr"/>
            <a:r>
              <a:rPr lang="en-IN" sz="4800" b="1" dirty="0" smtClean="0">
                <a:solidFill>
                  <a:srgbClr val="C00000"/>
                </a:solidFill>
              </a:rPr>
              <a:t> Instructions</a:t>
            </a:r>
            <a:endParaRPr lang="en-IN" sz="4800"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2858752" y="2525121"/>
            <a:ext cx="4469814" cy="97502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smtClean="0">
                <a:solidFill>
                  <a:schemeClr val="tx1"/>
                </a:solidFill>
              </a:rPr>
              <a:t>Opcode </a:t>
            </a:r>
            <a:r>
              <a:rPr lang="en-IN" dirty="0">
                <a:solidFill>
                  <a:schemeClr val="tx1"/>
                </a:solidFill>
              </a:rPr>
              <a:t>= 000 ∼ 110</a:t>
            </a:r>
          </a:p>
          <a:p>
            <a:pPr marL="285750" indent="-285750" algn="just">
              <a:buFont typeface="Arial" panose="020B0604020202020204" pitchFamily="34" charset="0"/>
              <a:buChar char="•"/>
            </a:pPr>
            <a:r>
              <a:rPr lang="en-IN" dirty="0" smtClean="0">
                <a:solidFill>
                  <a:schemeClr val="tx1"/>
                </a:solidFill>
              </a:rPr>
              <a:t>I=0 </a:t>
            </a:r>
            <a:r>
              <a:rPr lang="en-IN" dirty="0">
                <a:solidFill>
                  <a:schemeClr val="tx1"/>
                </a:solidFill>
              </a:rPr>
              <a:t>: 0xxx ~ 6xxx, I=1: 8xxx ~Exxx</a:t>
            </a:r>
          </a:p>
        </p:txBody>
      </p:sp>
      <p:pic>
        <p:nvPicPr>
          <p:cNvPr id="2" name="Picture 1"/>
          <p:cNvPicPr>
            <a:picLocks noChangeAspect="1"/>
          </p:cNvPicPr>
          <p:nvPr/>
        </p:nvPicPr>
        <p:blipFill>
          <a:blip r:embed="rId3"/>
          <a:stretch>
            <a:fillRect/>
          </a:stretch>
        </p:blipFill>
        <p:spPr>
          <a:xfrm>
            <a:off x="2840420" y="1701524"/>
            <a:ext cx="4488146" cy="582004"/>
          </a:xfrm>
          <a:prstGeom prst="rect">
            <a:avLst/>
          </a:prstGeom>
        </p:spPr>
      </p:pic>
      <p:pic>
        <p:nvPicPr>
          <p:cNvPr id="12" name="Picture 11"/>
          <p:cNvPicPr>
            <a:picLocks noChangeAspect="1"/>
          </p:cNvPicPr>
          <p:nvPr/>
        </p:nvPicPr>
        <p:blipFill>
          <a:blip r:embed="rId4"/>
          <a:stretch>
            <a:fillRect/>
          </a:stretch>
        </p:blipFill>
        <p:spPr>
          <a:xfrm>
            <a:off x="2173960" y="3654381"/>
            <a:ext cx="6769277" cy="2310611"/>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481320" y="3299400"/>
              <a:ext cx="1967760" cy="2777400"/>
            </p14:xfrm>
          </p:contentPart>
        </mc:Choice>
        <mc:Fallback xmlns="">
          <p:pic>
            <p:nvPicPr>
              <p:cNvPr id="3" name="Ink 2"/>
              <p:cNvPicPr/>
              <p:nvPr/>
            </p:nvPicPr>
            <p:blipFill>
              <a:blip r:embed="rId6"/>
              <a:stretch>
                <a:fillRect/>
              </a:stretch>
            </p:blipFill>
            <p:spPr>
              <a:xfrm>
                <a:off x="471960" y="3290040"/>
                <a:ext cx="1986480" cy="2796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p14:cNvContentPartPr/>
              <p14:nvPr/>
            </p14:nvContentPartPr>
            <p14:xfrm>
              <a:off x="2138400" y="1542600"/>
              <a:ext cx="834120" cy="2158200"/>
            </p14:xfrm>
          </p:contentPart>
        </mc:Choice>
        <mc:Fallback>
          <p:pic>
            <p:nvPicPr>
              <p:cNvPr id="6" name="Ink 5"/>
              <p:cNvPicPr/>
              <p:nvPr/>
            </p:nvPicPr>
            <p:blipFill>
              <a:blip r:embed="rId8"/>
              <a:stretch>
                <a:fillRect/>
              </a:stretch>
            </p:blipFill>
            <p:spPr>
              <a:xfrm>
                <a:off x="2129040" y="1533240"/>
                <a:ext cx="852840" cy="2176920"/>
              </a:xfrm>
              <a:prstGeom prst="rect">
                <a:avLst/>
              </a:prstGeom>
            </p:spPr>
          </p:pic>
        </mc:Fallback>
      </mc:AlternateContent>
    </p:spTree>
    <p:extLst>
      <p:ext uri="{BB962C8B-B14F-4D97-AF65-F5344CB8AC3E}">
        <p14:creationId xmlns:p14="http://schemas.microsoft.com/office/powerpoint/2010/main" val="2813877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0" y="124304"/>
            <a:ext cx="9777018" cy="137699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Register-Reference</a:t>
            </a:r>
          </a:p>
          <a:p>
            <a:pPr algn="ctr"/>
            <a:r>
              <a:rPr lang="en-IN" sz="4800" b="1" dirty="0" smtClean="0">
                <a:solidFill>
                  <a:srgbClr val="C00000"/>
                </a:solidFill>
              </a:rPr>
              <a:t> Instructions</a:t>
            </a:r>
            <a:endParaRPr lang="en-IN" sz="4800"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3002774" y="2408750"/>
            <a:ext cx="4469814" cy="96075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smtClean="0">
                <a:solidFill>
                  <a:schemeClr val="tx1"/>
                </a:solidFill>
              </a:rPr>
              <a:t>Opcode </a:t>
            </a:r>
            <a:r>
              <a:rPr lang="en-IN" dirty="0">
                <a:solidFill>
                  <a:schemeClr val="tx1"/>
                </a:solidFill>
              </a:rPr>
              <a:t>= </a:t>
            </a:r>
            <a:r>
              <a:rPr lang="en-IN" dirty="0" smtClean="0">
                <a:solidFill>
                  <a:schemeClr val="tx1"/>
                </a:solidFill>
              </a:rPr>
              <a:t>111</a:t>
            </a:r>
            <a:endParaRPr lang="en-IN" dirty="0">
              <a:solidFill>
                <a:schemeClr val="tx1"/>
              </a:solidFill>
            </a:endParaRPr>
          </a:p>
          <a:p>
            <a:pPr marL="285750" indent="-285750" algn="just">
              <a:buFont typeface="Arial" panose="020B0604020202020204" pitchFamily="34" charset="0"/>
              <a:buChar char="•"/>
            </a:pPr>
            <a:r>
              <a:rPr lang="it-IT" dirty="0">
                <a:solidFill>
                  <a:schemeClr val="tx1"/>
                </a:solidFill>
              </a:rPr>
              <a:t>7xxx (7800 ~ 7001) : CLA, CMA, ….</a:t>
            </a:r>
            <a:endParaRPr lang="en-IN" dirty="0">
              <a:solidFill>
                <a:schemeClr val="tx1"/>
              </a:solidFill>
            </a:endParaRPr>
          </a:p>
        </p:txBody>
      </p:sp>
      <p:pic>
        <p:nvPicPr>
          <p:cNvPr id="7" name="Picture 6"/>
          <p:cNvPicPr>
            <a:picLocks noChangeAspect="1"/>
          </p:cNvPicPr>
          <p:nvPr/>
        </p:nvPicPr>
        <p:blipFill>
          <a:blip r:embed="rId3"/>
          <a:stretch>
            <a:fillRect/>
          </a:stretch>
        </p:blipFill>
        <p:spPr>
          <a:xfrm>
            <a:off x="2672267" y="1516519"/>
            <a:ext cx="4984287" cy="660418"/>
          </a:xfrm>
          <a:prstGeom prst="rect">
            <a:avLst/>
          </a:prstGeom>
        </p:spPr>
      </p:pic>
      <p:pic>
        <p:nvPicPr>
          <p:cNvPr id="8" name="Picture 7"/>
          <p:cNvPicPr>
            <a:picLocks noChangeAspect="1"/>
          </p:cNvPicPr>
          <p:nvPr/>
        </p:nvPicPr>
        <p:blipFill>
          <a:blip r:embed="rId4"/>
          <a:stretch>
            <a:fillRect/>
          </a:stretch>
        </p:blipFill>
        <p:spPr>
          <a:xfrm>
            <a:off x="2672267" y="3512997"/>
            <a:ext cx="5598349" cy="2987070"/>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2354760" y="3932280"/>
              <a:ext cx="279360" cy="2514600"/>
            </p14:xfrm>
          </p:contentPart>
        </mc:Choice>
        <mc:Fallback xmlns="">
          <p:pic>
            <p:nvPicPr>
              <p:cNvPr id="2" name="Ink 1"/>
              <p:cNvPicPr/>
              <p:nvPr/>
            </p:nvPicPr>
            <p:blipFill>
              <a:blip r:embed="rId6"/>
              <a:stretch>
                <a:fillRect/>
              </a:stretch>
            </p:blipFill>
            <p:spPr>
              <a:xfrm>
                <a:off x="2345400" y="3922920"/>
                <a:ext cx="298080" cy="2533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p14:cNvContentPartPr/>
              <p14:nvPr/>
            </p14:nvContentPartPr>
            <p14:xfrm>
              <a:off x="2162880" y="1687680"/>
              <a:ext cx="1022400" cy="1823040"/>
            </p14:xfrm>
          </p:contentPart>
        </mc:Choice>
        <mc:Fallback>
          <p:pic>
            <p:nvPicPr>
              <p:cNvPr id="3" name="Ink 2"/>
              <p:cNvPicPr/>
              <p:nvPr/>
            </p:nvPicPr>
            <p:blipFill>
              <a:blip r:embed="rId8"/>
              <a:stretch>
                <a:fillRect/>
              </a:stretch>
            </p:blipFill>
            <p:spPr>
              <a:xfrm>
                <a:off x="2153520" y="1678320"/>
                <a:ext cx="1041120" cy="1841760"/>
              </a:xfrm>
              <a:prstGeom prst="rect">
                <a:avLst/>
              </a:prstGeom>
            </p:spPr>
          </p:pic>
        </mc:Fallback>
      </mc:AlternateContent>
    </p:spTree>
    <p:extLst>
      <p:ext uri="{BB962C8B-B14F-4D97-AF65-F5344CB8AC3E}">
        <p14:creationId xmlns:p14="http://schemas.microsoft.com/office/powerpoint/2010/main" val="2720289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0" y="132203"/>
            <a:ext cx="9777018" cy="145411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Input – Output </a:t>
            </a:r>
          </a:p>
          <a:p>
            <a:pPr algn="ctr"/>
            <a:r>
              <a:rPr lang="en-IN" sz="4800" b="1" dirty="0" smtClean="0">
                <a:solidFill>
                  <a:srgbClr val="C00000"/>
                </a:solidFill>
              </a:rPr>
              <a:t> Instructions</a:t>
            </a:r>
            <a:endParaRPr lang="en-IN" sz="4800"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2343124" y="2753107"/>
            <a:ext cx="4469814" cy="100184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smtClean="0">
                <a:solidFill>
                  <a:schemeClr val="tx1"/>
                </a:solidFill>
              </a:rPr>
              <a:t>Opcode </a:t>
            </a:r>
            <a:r>
              <a:rPr lang="en-IN" dirty="0">
                <a:solidFill>
                  <a:schemeClr val="tx1"/>
                </a:solidFill>
              </a:rPr>
              <a:t>= 000 ∼ 110</a:t>
            </a:r>
          </a:p>
          <a:p>
            <a:pPr marL="285750" indent="-285750" algn="just">
              <a:buFont typeface="Arial" panose="020B0604020202020204" pitchFamily="34" charset="0"/>
              <a:buChar char="•"/>
            </a:pPr>
            <a:r>
              <a:rPr lang="en-IN" dirty="0" smtClean="0">
                <a:solidFill>
                  <a:schemeClr val="tx1"/>
                </a:solidFill>
              </a:rPr>
              <a:t>I=0 </a:t>
            </a:r>
            <a:r>
              <a:rPr lang="en-IN" dirty="0">
                <a:solidFill>
                  <a:schemeClr val="tx1"/>
                </a:solidFill>
              </a:rPr>
              <a:t>: 0xxx ~ 6xxx, I=1: 8xxx ~Exxx</a:t>
            </a:r>
          </a:p>
        </p:txBody>
      </p:sp>
      <p:pic>
        <p:nvPicPr>
          <p:cNvPr id="2" name="Picture 1"/>
          <p:cNvPicPr>
            <a:picLocks noChangeAspect="1"/>
          </p:cNvPicPr>
          <p:nvPr/>
        </p:nvPicPr>
        <p:blipFill>
          <a:blip r:embed="rId3"/>
          <a:stretch>
            <a:fillRect/>
          </a:stretch>
        </p:blipFill>
        <p:spPr>
          <a:xfrm>
            <a:off x="2343124" y="1760401"/>
            <a:ext cx="4488146" cy="582004"/>
          </a:xfrm>
          <a:prstGeom prst="rect">
            <a:avLst/>
          </a:prstGeom>
        </p:spPr>
      </p:pic>
      <p:pic>
        <p:nvPicPr>
          <p:cNvPr id="7" name="Picture 6"/>
          <p:cNvPicPr>
            <a:picLocks noChangeAspect="1"/>
          </p:cNvPicPr>
          <p:nvPr/>
        </p:nvPicPr>
        <p:blipFill>
          <a:blip r:embed="rId4"/>
          <a:stretch>
            <a:fillRect/>
          </a:stretch>
        </p:blipFill>
        <p:spPr>
          <a:xfrm>
            <a:off x="1649851" y="3825619"/>
            <a:ext cx="7433894" cy="2312767"/>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1904760" y="1815480"/>
              <a:ext cx="596880" cy="1819800"/>
            </p14:xfrm>
          </p:contentPart>
        </mc:Choice>
        <mc:Fallback>
          <p:pic>
            <p:nvPicPr>
              <p:cNvPr id="3" name="Ink 2"/>
              <p:cNvPicPr/>
              <p:nvPr/>
            </p:nvPicPr>
            <p:blipFill>
              <a:blip r:embed="rId6"/>
              <a:stretch>
                <a:fillRect/>
              </a:stretch>
            </p:blipFill>
            <p:spPr>
              <a:xfrm>
                <a:off x="1895400" y="1806120"/>
                <a:ext cx="615600" cy="1838520"/>
              </a:xfrm>
              <a:prstGeom prst="rect">
                <a:avLst/>
              </a:prstGeom>
            </p:spPr>
          </p:pic>
        </mc:Fallback>
      </mc:AlternateContent>
    </p:spTree>
    <p:extLst>
      <p:ext uri="{BB962C8B-B14F-4D97-AF65-F5344CB8AC3E}">
        <p14:creationId xmlns:p14="http://schemas.microsoft.com/office/powerpoint/2010/main" val="3838197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2037" y="2811441"/>
            <a:ext cx="5293160" cy="1320800"/>
          </a:xfrm>
        </p:spPr>
        <p:txBody>
          <a:bodyPr>
            <a:noAutofit/>
          </a:bodyPr>
          <a:lstStyle/>
          <a:p>
            <a:r>
              <a:rPr lang="en-IN" sz="7200" b="1" dirty="0">
                <a:solidFill>
                  <a:srgbClr val="7030A0"/>
                </a:solidFill>
                <a:latin typeface="AR BERKLEY" panose="02000000000000000000" pitchFamily="2" charset="0"/>
              </a:rPr>
              <a:t>Thank you</a:t>
            </a:r>
            <a:br>
              <a:rPr lang="en-IN" sz="7200" b="1" dirty="0">
                <a:solidFill>
                  <a:srgbClr val="7030A0"/>
                </a:solidFill>
                <a:latin typeface="AR BERKLEY" panose="02000000000000000000" pitchFamily="2" charset="0"/>
              </a:rPr>
            </a:br>
            <a:endParaRPr lang="en-IN" sz="7200" b="1" dirty="0">
              <a:solidFill>
                <a:srgbClr val="7030A0"/>
              </a:solidFill>
              <a:latin typeface="AR BERKLEY" panose="02000000000000000000" pitchFamily="2" charset="0"/>
            </a:endParaRPr>
          </a:p>
        </p:txBody>
      </p:sp>
      <p:pic>
        <p:nvPicPr>
          <p:cNvPr id="5" name="Picture 2"/>
          <p:cNvPicPr>
            <a:picLocks noChangeAspect="1" noChangeArrowheads="1"/>
          </p:cNvPicPr>
          <p:nvPr/>
        </p:nvPicPr>
        <p:blipFill>
          <a:blip r:embed="rId2" cstate="print"/>
          <a:srcRect/>
          <a:stretch>
            <a:fillRect/>
          </a:stretch>
        </p:blipFill>
        <p:spPr bwMode="auto">
          <a:xfrm>
            <a:off x="9296400" y="0"/>
            <a:ext cx="2895600" cy="812800"/>
          </a:xfrm>
          <a:prstGeom prst="rect">
            <a:avLst/>
          </a:prstGeom>
          <a:noFill/>
          <a:ln w="9525">
            <a:noFill/>
            <a:miter lim="800000"/>
            <a:headEnd/>
            <a:tailEnd/>
          </a:ln>
        </p:spPr>
      </p:pic>
      <p:sp>
        <p:nvSpPr>
          <p:cNvPr id="6"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7" name="Date Placeholder 9"/>
          <p:cNvSpPr>
            <a:spLocks noGrp="1"/>
          </p:cNvSpPr>
          <p:nvPr>
            <p:ph type="dt" sz="half" idx="10"/>
          </p:nvPr>
        </p:nvSpPr>
        <p:spPr>
          <a:xfrm>
            <a:off x="373224" y="6490466"/>
            <a:ext cx="1138335" cy="365125"/>
          </a:xfrm>
        </p:spPr>
        <p:txBody>
          <a:bodyPr/>
          <a:lstStyle/>
          <a:p>
            <a:fld id="{ED3B0E34-63BC-4017-BE35-95292CC6F8CC}" type="datetime3">
              <a:rPr lang="en-US" smtClean="0"/>
              <a:pPr/>
              <a:t>12 May 2021</a:t>
            </a:fld>
            <a:endParaRPr lang="en-US" dirty="0"/>
          </a:p>
        </p:txBody>
      </p:sp>
    </p:spTree>
    <p:extLst>
      <p:ext uri="{BB962C8B-B14F-4D97-AF65-F5344CB8AC3E}">
        <p14:creationId xmlns:p14="http://schemas.microsoft.com/office/powerpoint/2010/main" val="1126844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76270" y="140583"/>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Instruction set completeness</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642660" y="1626553"/>
            <a:ext cx="9041167" cy="381578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A computer should have a set of instructions so that the user can construct </a:t>
            </a:r>
            <a:r>
              <a:rPr lang="en-IN" dirty="0" smtClean="0">
                <a:solidFill>
                  <a:schemeClr val="tx1"/>
                </a:solidFill>
              </a:rPr>
              <a:t>machine language </a:t>
            </a:r>
            <a:r>
              <a:rPr lang="en-IN" dirty="0">
                <a:solidFill>
                  <a:schemeClr val="tx1"/>
                </a:solidFill>
              </a:rPr>
              <a:t>programs to evaluate any function that is known to be computable.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set </a:t>
            </a:r>
            <a:r>
              <a:rPr lang="en-IN" dirty="0" smtClean="0">
                <a:solidFill>
                  <a:schemeClr val="tx1"/>
                </a:solidFill>
              </a:rPr>
              <a:t>of instructions </a:t>
            </a:r>
            <a:r>
              <a:rPr lang="en-IN" dirty="0">
                <a:solidFill>
                  <a:schemeClr val="tx1"/>
                </a:solidFill>
              </a:rPr>
              <a:t>are said to be complete if the computer includes a sufficient number </a:t>
            </a:r>
            <a:r>
              <a:rPr lang="en-IN" dirty="0" smtClean="0">
                <a:solidFill>
                  <a:schemeClr val="tx1"/>
                </a:solidFill>
              </a:rPr>
              <a:t>of instructions </a:t>
            </a:r>
            <a:r>
              <a:rPr lang="en-IN" dirty="0">
                <a:solidFill>
                  <a:schemeClr val="tx1"/>
                </a:solidFill>
              </a:rPr>
              <a:t>in each of the following categories.</a:t>
            </a:r>
          </a:p>
          <a:p>
            <a:pPr algn="just"/>
            <a:r>
              <a:rPr lang="en-IN" dirty="0" smtClean="0">
                <a:solidFill>
                  <a:schemeClr val="tx1"/>
                </a:solidFill>
              </a:rPr>
              <a:t>	1</a:t>
            </a:r>
            <a:r>
              <a:rPr lang="en-IN" dirty="0">
                <a:solidFill>
                  <a:schemeClr val="tx1"/>
                </a:solidFill>
              </a:rPr>
              <a:t>. Arithmetic, logical and shift instructions</a:t>
            </a:r>
          </a:p>
          <a:p>
            <a:pPr algn="just"/>
            <a:r>
              <a:rPr lang="en-IN" dirty="0" smtClean="0">
                <a:solidFill>
                  <a:schemeClr val="tx1"/>
                </a:solidFill>
              </a:rPr>
              <a:t>	2. Instructions </a:t>
            </a:r>
            <a:r>
              <a:rPr lang="en-IN" dirty="0">
                <a:solidFill>
                  <a:schemeClr val="tx1"/>
                </a:solidFill>
              </a:rPr>
              <a:t>for moving information to and from memory and processor </a:t>
            </a:r>
            <a:r>
              <a:rPr lang="en-IN" dirty="0" smtClean="0">
                <a:solidFill>
                  <a:schemeClr val="tx1"/>
                </a:solidFill>
              </a:rPr>
              <a:t>  </a:t>
            </a:r>
            <a:br>
              <a:rPr lang="en-IN" dirty="0" smtClean="0">
                <a:solidFill>
                  <a:schemeClr val="tx1"/>
                </a:solidFill>
              </a:rPr>
            </a:br>
            <a:r>
              <a:rPr lang="en-IN" dirty="0" smtClean="0">
                <a:solidFill>
                  <a:schemeClr val="tx1"/>
                </a:solidFill>
              </a:rPr>
              <a:t>          register</a:t>
            </a:r>
            <a:endParaRPr lang="en-IN" dirty="0">
              <a:solidFill>
                <a:schemeClr val="tx1"/>
              </a:solidFill>
            </a:endParaRPr>
          </a:p>
          <a:p>
            <a:pPr algn="just"/>
            <a:r>
              <a:rPr lang="en-IN" dirty="0" smtClean="0">
                <a:solidFill>
                  <a:schemeClr val="tx1"/>
                </a:solidFill>
              </a:rPr>
              <a:t>	3</a:t>
            </a:r>
            <a:r>
              <a:rPr lang="en-IN" dirty="0">
                <a:solidFill>
                  <a:schemeClr val="tx1"/>
                </a:solidFill>
              </a:rPr>
              <a:t>. Program control instructions together with instructions that check status </a:t>
            </a:r>
            <a:r>
              <a:rPr lang="en-IN" dirty="0" smtClean="0">
                <a:solidFill>
                  <a:schemeClr val="tx1"/>
                </a:solidFill>
              </a:rPr>
              <a:t/>
            </a:r>
            <a:br>
              <a:rPr lang="en-IN" dirty="0" smtClean="0">
                <a:solidFill>
                  <a:schemeClr val="tx1"/>
                </a:solidFill>
              </a:rPr>
            </a:br>
            <a:r>
              <a:rPr lang="en-IN" dirty="0" smtClean="0">
                <a:solidFill>
                  <a:schemeClr val="tx1"/>
                </a:solidFill>
              </a:rPr>
              <a:t>            conditions</a:t>
            </a:r>
          </a:p>
          <a:p>
            <a:pPr algn="just"/>
            <a:r>
              <a:rPr lang="en-IN" dirty="0">
                <a:solidFill>
                  <a:schemeClr val="tx1"/>
                </a:solidFill>
              </a:rPr>
              <a:t>	</a:t>
            </a:r>
            <a:r>
              <a:rPr lang="en-IN" dirty="0" smtClean="0">
                <a:solidFill>
                  <a:schemeClr val="tx1"/>
                </a:solidFill>
              </a:rPr>
              <a:t>4. </a:t>
            </a:r>
            <a:r>
              <a:rPr lang="en-IN" dirty="0">
                <a:solidFill>
                  <a:schemeClr val="tx1"/>
                </a:solidFill>
              </a:rPr>
              <a:t>Input and output instructions</a:t>
            </a:r>
          </a:p>
        </p:txBody>
      </p:sp>
    </p:spTree>
    <p:extLst>
      <p:ext uri="{BB962C8B-B14F-4D97-AF65-F5344CB8AC3E}">
        <p14:creationId xmlns:p14="http://schemas.microsoft.com/office/powerpoint/2010/main" val="4141524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76270" y="140583"/>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Instruction set completeness</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642660" y="1626553"/>
            <a:ext cx="9041167" cy="381578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Arithmetic, logical, and shift instructions provide computational capabilities </a:t>
            </a:r>
            <a:r>
              <a:rPr lang="en-IN" dirty="0" smtClean="0">
                <a:solidFill>
                  <a:schemeClr val="tx1"/>
                </a:solidFill>
              </a:rPr>
              <a:t>for processing </a:t>
            </a:r>
            <a:r>
              <a:rPr lang="en-IN" dirty="0">
                <a:solidFill>
                  <a:schemeClr val="tx1"/>
                </a:solidFill>
              </a:rPr>
              <a:t>the type of data that the user may wish to employ</a:t>
            </a:r>
            <a:r>
              <a:rPr lang="en-IN" dirty="0" smtClean="0">
                <a:solidFill>
                  <a:schemeClr val="tx1"/>
                </a:solidFill>
              </a:rPr>
              <a:t>.</a:t>
            </a:r>
          </a:p>
          <a:p>
            <a:pPr marL="285750" indent="-285750" algn="just">
              <a:buFont typeface="Arial" panose="020B0604020202020204" pitchFamily="34" charset="0"/>
              <a:buChar char="•"/>
            </a:pPr>
            <a:r>
              <a:rPr lang="en-IN" dirty="0">
                <a:solidFill>
                  <a:schemeClr val="tx1"/>
                </a:solidFill>
              </a:rPr>
              <a:t>The bulk of the </a:t>
            </a:r>
            <a:r>
              <a:rPr lang="en-IN" dirty="0" smtClean="0">
                <a:solidFill>
                  <a:schemeClr val="tx1"/>
                </a:solidFill>
              </a:rPr>
              <a:t>binary information </a:t>
            </a:r>
            <a:r>
              <a:rPr lang="en-IN" dirty="0">
                <a:solidFill>
                  <a:schemeClr val="tx1"/>
                </a:solidFill>
              </a:rPr>
              <a:t>in a digital computer is stored in memory, but all computations are done </a:t>
            </a:r>
            <a:r>
              <a:rPr lang="en-IN" dirty="0" smtClean="0">
                <a:solidFill>
                  <a:schemeClr val="tx1"/>
                </a:solidFill>
              </a:rPr>
              <a:t>in processor </a:t>
            </a:r>
            <a:r>
              <a:rPr lang="en-IN" dirty="0">
                <a:solidFill>
                  <a:schemeClr val="tx1"/>
                </a:solidFill>
              </a:rPr>
              <a:t>registers. Therefore, the user must have the capability of moving </a:t>
            </a:r>
            <a:r>
              <a:rPr lang="en-IN" dirty="0" smtClean="0">
                <a:solidFill>
                  <a:schemeClr val="tx1"/>
                </a:solidFill>
              </a:rPr>
              <a:t>information between </a:t>
            </a:r>
            <a:r>
              <a:rPr lang="en-IN" dirty="0">
                <a:solidFill>
                  <a:schemeClr val="tx1"/>
                </a:solidFill>
              </a:rPr>
              <a:t>these two units</a:t>
            </a:r>
            <a:r>
              <a:rPr lang="en-IN" dirty="0" smtClean="0">
                <a:solidFill>
                  <a:schemeClr val="tx1"/>
                </a:solidFill>
              </a:rPr>
              <a:t>.</a:t>
            </a:r>
          </a:p>
          <a:p>
            <a:pPr marL="285750" indent="-285750" algn="just">
              <a:buFont typeface="Arial" panose="020B0604020202020204" pitchFamily="34" charset="0"/>
              <a:buChar char="•"/>
            </a:pPr>
            <a:r>
              <a:rPr lang="en-IN" dirty="0">
                <a:solidFill>
                  <a:schemeClr val="tx1"/>
                </a:solidFill>
              </a:rPr>
              <a:t>Decision making capabilities are an important aspect of </a:t>
            </a:r>
            <a:r>
              <a:rPr lang="en-IN" dirty="0" smtClean="0">
                <a:solidFill>
                  <a:schemeClr val="tx1"/>
                </a:solidFill>
              </a:rPr>
              <a:t>digital computers</a:t>
            </a:r>
            <a:r>
              <a:rPr lang="en-IN" dirty="0">
                <a:solidFill>
                  <a:schemeClr val="tx1"/>
                </a:solidFill>
              </a:rPr>
              <a:t>. </a:t>
            </a:r>
            <a:r>
              <a:rPr lang="en-IN" dirty="0" smtClean="0">
                <a:solidFill>
                  <a:schemeClr val="tx1"/>
                </a:solidFill>
              </a:rPr>
              <a:t>Program </a:t>
            </a:r>
            <a:r>
              <a:rPr lang="en-IN" dirty="0">
                <a:solidFill>
                  <a:schemeClr val="tx1"/>
                </a:solidFill>
              </a:rPr>
              <a:t>control instructions such as branch instructions are used to change the sequence </a:t>
            </a:r>
            <a:r>
              <a:rPr lang="en-IN" dirty="0" smtClean="0">
                <a:solidFill>
                  <a:schemeClr val="tx1"/>
                </a:solidFill>
              </a:rPr>
              <a:t>in which </a:t>
            </a:r>
            <a:r>
              <a:rPr lang="en-IN" dirty="0">
                <a:solidFill>
                  <a:schemeClr val="tx1"/>
                </a:solidFill>
              </a:rPr>
              <a:t>the program is executed. </a:t>
            </a:r>
          </a:p>
          <a:p>
            <a:pPr marL="285750" indent="-285750" algn="just">
              <a:buFont typeface="Arial" panose="020B0604020202020204" pitchFamily="34" charset="0"/>
              <a:buChar char="•"/>
            </a:pPr>
            <a:r>
              <a:rPr lang="en-IN" dirty="0" smtClean="0">
                <a:solidFill>
                  <a:schemeClr val="tx1"/>
                </a:solidFill>
              </a:rPr>
              <a:t>Input </a:t>
            </a:r>
            <a:r>
              <a:rPr lang="en-IN" dirty="0">
                <a:solidFill>
                  <a:schemeClr val="tx1"/>
                </a:solidFill>
              </a:rPr>
              <a:t>and output instructions are needed for </a:t>
            </a:r>
            <a:r>
              <a:rPr lang="en-IN" dirty="0" smtClean="0">
                <a:solidFill>
                  <a:schemeClr val="tx1"/>
                </a:solidFill>
              </a:rPr>
              <a:t>communication between </a:t>
            </a:r>
            <a:r>
              <a:rPr lang="en-IN" dirty="0">
                <a:solidFill>
                  <a:schemeClr val="tx1"/>
                </a:solidFill>
              </a:rPr>
              <a:t>the computer and the user. Programs and data must be transferred into memory </a:t>
            </a:r>
            <a:r>
              <a:rPr lang="en-IN" dirty="0" smtClean="0">
                <a:solidFill>
                  <a:schemeClr val="tx1"/>
                </a:solidFill>
              </a:rPr>
              <a:t>and results </a:t>
            </a:r>
            <a:r>
              <a:rPr lang="en-IN" dirty="0">
                <a:solidFill>
                  <a:schemeClr val="tx1"/>
                </a:solidFill>
              </a:rPr>
              <a:t>of computations must be transferred back to the user.</a:t>
            </a:r>
          </a:p>
        </p:txBody>
      </p:sp>
    </p:spTree>
    <p:extLst>
      <p:ext uri="{BB962C8B-B14F-4D97-AF65-F5344CB8AC3E}">
        <p14:creationId xmlns:p14="http://schemas.microsoft.com/office/powerpoint/2010/main" val="212181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76270" y="140583"/>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Instruction set completeness</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3283379" y="947816"/>
            <a:ext cx="5358091" cy="5530640"/>
          </a:xfrm>
          <a:prstGeom prst="rect">
            <a:avLst/>
          </a:prstGeom>
        </p:spPr>
      </p:pic>
    </p:spTree>
    <p:extLst>
      <p:ext uri="{BB962C8B-B14F-4D97-AF65-F5344CB8AC3E}">
        <p14:creationId xmlns:p14="http://schemas.microsoft.com/office/powerpoint/2010/main" val="10673891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76270" y="140583"/>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Instruction set completeness</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673656" y="1806585"/>
            <a:ext cx="9041167" cy="381578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There is one arithmetic instruction, ADD, and two related instructions, </a:t>
            </a:r>
            <a:r>
              <a:rPr lang="en-IN" dirty="0" smtClean="0">
                <a:solidFill>
                  <a:schemeClr val="tx1"/>
                </a:solidFill>
              </a:rPr>
              <a:t>complement AC </a:t>
            </a:r>
            <a:r>
              <a:rPr lang="en-IN" dirty="0">
                <a:solidFill>
                  <a:schemeClr val="tx1"/>
                </a:solidFill>
              </a:rPr>
              <a:t>(CMA) and increment AC (INC). With these three instructions we can add and </a:t>
            </a:r>
            <a:r>
              <a:rPr lang="en-IN" dirty="0" smtClean="0">
                <a:solidFill>
                  <a:schemeClr val="tx1"/>
                </a:solidFill>
              </a:rPr>
              <a:t>subtract binary </a:t>
            </a:r>
            <a:r>
              <a:rPr lang="en-IN" dirty="0">
                <a:solidFill>
                  <a:schemeClr val="tx1"/>
                </a:solidFill>
              </a:rPr>
              <a:t>numbers when negative numbers are in signed-2s complement representation</a:t>
            </a:r>
            <a:r>
              <a:rPr lang="en-IN" dirty="0" smtClean="0">
                <a:solidFill>
                  <a:schemeClr val="tx1"/>
                </a:solidFill>
              </a:rPr>
              <a:t>.</a:t>
            </a:r>
          </a:p>
          <a:p>
            <a:pPr marL="285750" indent="-285750" algn="just">
              <a:buFont typeface="Arial" panose="020B0604020202020204" pitchFamily="34" charset="0"/>
              <a:buChar char="•"/>
            </a:pPr>
            <a:r>
              <a:rPr lang="en-IN" dirty="0">
                <a:solidFill>
                  <a:schemeClr val="tx1"/>
                </a:solidFill>
              </a:rPr>
              <a:t>The circulate instructions, CIR and CIL, can be used for arithmetic shifts as well </a:t>
            </a:r>
            <a:r>
              <a:rPr lang="en-IN" dirty="0" smtClean="0">
                <a:solidFill>
                  <a:schemeClr val="tx1"/>
                </a:solidFill>
              </a:rPr>
              <a:t>as any </a:t>
            </a:r>
            <a:r>
              <a:rPr lang="en-IN" dirty="0">
                <a:solidFill>
                  <a:schemeClr val="tx1"/>
                </a:solidFill>
              </a:rPr>
              <a:t>other type of shifts desired</a:t>
            </a:r>
          </a:p>
          <a:p>
            <a:pPr marL="285750" indent="-285750" algn="just">
              <a:buFont typeface="Arial" panose="020B0604020202020204" pitchFamily="34" charset="0"/>
              <a:buChar char="•"/>
            </a:pPr>
            <a:r>
              <a:rPr lang="en-IN" dirty="0">
                <a:solidFill>
                  <a:schemeClr val="tx1"/>
                </a:solidFill>
              </a:rPr>
              <a:t>Multiplication and division can be performed using addition, subtraction, and </a:t>
            </a:r>
            <a:r>
              <a:rPr lang="en-IN" dirty="0" smtClean="0">
                <a:solidFill>
                  <a:schemeClr val="tx1"/>
                </a:solidFill>
              </a:rPr>
              <a:t>clear AC </a:t>
            </a:r>
            <a:r>
              <a:rPr lang="en-IN" dirty="0">
                <a:solidFill>
                  <a:schemeClr val="tx1"/>
                </a:solidFill>
              </a:rPr>
              <a:t>(CLA). The AND </a:t>
            </a:r>
            <a:r>
              <a:rPr lang="en-IN" dirty="0" err="1">
                <a:solidFill>
                  <a:schemeClr val="tx1"/>
                </a:solidFill>
              </a:rPr>
              <a:t>and</a:t>
            </a:r>
            <a:r>
              <a:rPr lang="en-IN" dirty="0">
                <a:solidFill>
                  <a:schemeClr val="tx1"/>
                </a:solidFill>
              </a:rPr>
              <a:t> complement provide a NAND operation.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Moving information from </a:t>
            </a:r>
            <a:r>
              <a:rPr lang="en-IN" dirty="0">
                <a:solidFill>
                  <a:schemeClr val="tx1"/>
                </a:solidFill>
              </a:rPr>
              <a:t>memory to AC is accomplished with the load AC (LDA) instruction. </a:t>
            </a:r>
            <a:r>
              <a:rPr lang="en-IN" dirty="0" smtClean="0">
                <a:solidFill>
                  <a:schemeClr val="tx1"/>
                </a:solidFill>
              </a:rPr>
              <a:t>Storing information </a:t>
            </a:r>
            <a:r>
              <a:rPr lang="en-IN" dirty="0">
                <a:solidFill>
                  <a:schemeClr val="tx1"/>
                </a:solidFill>
              </a:rPr>
              <a:t>from AC into memory is done with the store.</a:t>
            </a:r>
          </a:p>
        </p:txBody>
      </p:sp>
    </p:spTree>
    <p:extLst>
      <p:ext uri="{BB962C8B-B14F-4D97-AF65-F5344CB8AC3E}">
        <p14:creationId xmlns:p14="http://schemas.microsoft.com/office/powerpoint/2010/main" val="784964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58621" y="307910"/>
            <a:ext cx="9777018" cy="8623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smtClean="0">
                <a:solidFill>
                  <a:srgbClr val="C00000"/>
                </a:solidFill>
              </a:rPr>
              <a:t>Instruction codes</a:t>
            </a:r>
            <a:endParaRPr lang="en-IN"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574741" y="1155357"/>
            <a:ext cx="9427676" cy="541339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The organization of the computer is defined by its internal registers, the timing and control structure, and the set of instructions that it uses.</a:t>
            </a:r>
          </a:p>
          <a:p>
            <a:pPr marL="285750" indent="-285750" algn="just">
              <a:buFont typeface="Arial" panose="020B0604020202020204" pitchFamily="34" charset="0"/>
              <a:buChar char="•"/>
            </a:pPr>
            <a:r>
              <a:rPr lang="en-IN" dirty="0" smtClean="0">
                <a:solidFill>
                  <a:schemeClr val="tx1"/>
                </a:solidFill>
              </a:rPr>
              <a:t>Internal </a:t>
            </a:r>
            <a:r>
              <a:rPr lang="en-IN" dirty="0">
                <a:solidFill>
                  <a:schemeClr val="tx1"/>
                </a:solidFill>
              </a:rPr>
              <a:t>organization of a computer is defined by the sequence of micro-operations it performs on data stored in its registers.</a:t>
            </a:r>
          </a:p>
          <a:p>
            <a:pPr marL="285750" indent="-285750" algn="just">
              <a:buFont typeface="Arial" panose="020B0604020202020204" pitchFamily="34" charset="0"/>
              <a:buChar char="•"/>
            </a:pPr>
            <a:r>
              <a:rPr lang="en-IN" dirty="0" smtClean="0">
                <a:solidFill>
                  <a:schemeClr val="tx1"/>
                </a:solidFill>
              </a:rPr>
              <a:t>Computer </a:t>
            </a:r>
            <a:r>
              <a:rPr lang="en-IN" dirty="0">
                <a:solidFill>
                  <a:schemeClr val="tx1"/>
                </a:solidFill>
              </a:rPr>
              <a:t>can be instructed about the specific sequence of operations it must </a:t>
            </a:r>
            <a:r>
              <a:rPr lang="en-IN" dirty="0" smtClean="0">
                <a:solidFill>
                  <a:schemeClr val="tx1"/>
                </a:solidFill>
              </a:rPr>
              <a:t>perform. User </a:t>
            </a:r>
            <a:r>
              <a:rPr lang="en-IN" dirty="0">
                <a:solidFill>
                  <a:schemeClr val="tx1"/>
                </a:solidFill>
              </a:rPr>
              <a:t>controls this process by means of a Program.</a:t>
            </a:r>
          </a:p>
          <a:p>
            <a:pPr marL="285750" indent="-285750" algn="just">
              <a:buFont typeface="Arial" panose="020B0604020202020204" pitchFamily="34" charset="0"/>
              <a:buChar char="•"/>
            </a:pPr>
            <a:r>
              <a:rPr lang="en-IN" b="1" dirty="0" smtClean="0">
                <a:solidFill>
                  <a:srgbClr val="C00000"/>
                </a:solidFill>
              </a:rPr>
              <a:t>Program</a:t>
            </a:r>
            <a:r>
              <a:rPr lang="en-IN" b="1" dirty="0">
                <a:solidFill>
                  <a:srgbClr val="C00000"/>
                </a:solidFill>
              </a:rPr>
              <a:t>:</a:t>
            </a:r>
            <a:r>
              <a:rPr lang="en-IN" dirty="0">
                <a:solidFill>
                  <a:schemeClr val="tx1"/>
                </a:solidFill>
              </a:rPr>
              <a:t> set of instructions that specify the operations, operands, and the sequence by which processing has to occur.</a:t>
            </a:r>
          </a:p>
          <a:p>
            <a:pPr marL="285750" indent="-285750" algn="just">
              <a:buFont typeface="Arial" panose="020B0604020202020204" pitchFamily="34" charset="0"/>
              <a:buChar char="•"/>
            </a:pPr>
            <a:r>
              <a:rPr lang="en-IN" b="1" dirty="0" smtClean="0">
                <a:solidFill>
                  <a:srgbClr val="C00000"/>
                </a:solidFill>
              </a:rPr>
              <a:t>Instruction</a:t>
            </a:r>
            <a:r>
              <a:rPr lang="en-IN" b="1" dirty="0">
                <a:solidFill>
                  <a:srgbClr val="C00000"/>
                </a:solidFill>
              </a:rPr>
              <a:t>:</a:t>
            </a:r>
            <a:r>
              <a:rPr lang="en-IN" dirty="0">
                <a:solidFill>
                  <a:schemeClr val="tx1"/>
                </a:solidFill>
              </a:rPr>
              <a:t> a binary code that specifies a sequence of micro-operations for the computer.</a:t>
            </a: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computer reads each instruction from memory and places it in a control register. The control then interprets the binary code of the instruction and proceeds to execute it by issuing a sequence of micro-operations.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Every computer has its own unique instruction set. The ability to store and execute instructions and stored program concept is the most important property of a general purpose computer.</a:t>
            </a:r>
            <a:endParaRPr lang="en-IN" dirty="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39560" y="0"/>
              <a:ext cx="2592360" cy="2120400"/>
            </p14:xfrm>
          </p:contentPart>
        </mc:Choice>
        <mc:Fallback xmlns="">
          <p:pic>
            <p:nvPicPr>
              <p:cNvPr id="2" name="Ink 1"/>
              <p:cNvPicPr/>
              <p:nvPr/>
            </p:nvPicPr>
            <p:blipFill>
              <a:blip r:embed="rId4"/>
              <a:stretch>
                <a:fillRect/>
              </a:stretch>
            </p:blipFill>
            <p:spPr>
              <a:xfrm>
                <a:off x="430200" y="-9360"/>
                <a:ext cx="2611080" cy="2139120"/>
              </a:xfrm>
              <a:prstGeom prst="rect">
                <a:avLst/>
              </a:prstGeom>
            </p:spPr>
          </p:pic>
        </mc:Fallback>
      </mc:AlternateContent>
    </p:spTree>
    <p:extLst>
      <p:ext uri="{BB962C8B-B14F-4D97-AF65-F5344CB8AC3E}">
        <p14:creationId xmlns:p14="http://schemas.microsoft.com/office/powerpoint/2010/main" val="2798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76270" y="406400"/>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Timing and Control</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673656" y="1806585"/>
            <a:ext cx="9041167" cy="381578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The timing for all registers in the basic computer is controlled by a master </a:t>
            </a:r>
            <a:r>
              <a:rPr lang="en-IN" dirty="0" smtClean="0">
                <a:solidFill>
                  <a:schemeClr val="tx1"/>
                </a:solidFill>
              </a:rPr>
              <a:t>clock generator</a:t>
            </a:r>
            <a:r>
              <a:rPr lang="en-IN" dirty="0">
                <a:solidFill>
                  <a:schemeClr val="tx1"/>
                </a:solidFill>
              </a:rPr>
              <a:t>.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clock pulses are applied to all flip-flops and registers in the system, </a:t>
            </a:r>
            <a:r>
              <a:rPr lang="en-IN" dirty="0" smtClean="0">
                <a:solidFill>
                  <a:schemeClr val="tx1"/>
                </a:solidFill>
              </a:rPr>
              <a:t>including the </a:t>
            </a:r>
            <a:r>
              <a:rPr lang="en-IN" dirty="0">
                <a:solidFill>
                  <a:schemeClr val="tx1"/>
                </a:solidFill>
              </a:rPr>
              <a:t>flip-flops and registers in the control unit</a:t>
            </a:r>
            <a:r>
              <a:rPr lang="en-IN" dirty="0" smtClean="0">
                <a:solidFill>
                  <a:schemeClr val="tx1"/>
                </a:solidFill>
              </a:rPr>
              <a:t>.</a:t>
            </a: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clock pulses do not change the state of </a:t>
            </a:r>
            <a:r>
              <a:rPr lang="en-IN" dirty="0" smtClean="0">
                <a:solidFill>
                  <a:schemeClr val="tx1"/>
                </a:solidFill>
              </a:rPr>
              <a:t>a register </a:t>
            </a:r>
            <a:r>
              <a:rPr lang="en-IN" dirty="0">
                <a:solidFill>
                  <a:schemeClr val="tx1"/>
                </a:solidFill>
              </a:rPr>
              <a:t>unless the register is enabled by a control signal.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control signals are generated </a:t>
            </a:r>
            <a:r>
              <a:rPr lang="en-IN" dirty="0" smtClean="0">
                <a:solidFill>
                  <a:schemeClr val="tx1"/>
                </a:solidFill>
              </a:rPr>
              <a:t>in the </a:t>
            </a:r>
            <a:r>
              <a:rPr lang="en-IN" dirty="0">
                <a:solidFill>
                  <a:schemeClr val="tx1"/>
                </a:solidFill>
              </a:rPr>
              <a:t>control unit and provide control inputs for the multiplexers in the common bus, </a:t>
            </a:r>
            <a:r>
              <a:rPr lang="en-IN" dirty="0" smtClean="0">
                <a:solidFill>
                  <a:schemeClr val="tx1"/>
                </a:solidFill>
              </a:rPr>
              <a:t>control inputs </a:t>
            </a:r>
            <a:r>
              <a:rPr lang="en-IN" dirty="0">
                <a:solidFill>
                  <a:schemeClr val="tx1"/>
                </a:solidFill>
              </a:rPr>
              <a:t>in processor registers, and microoperations for the accumulator.</a:t>
            </a:r>
          </a:p>
        </p:txBody>
      </p:sp>
    </p:spTree>
    <p:extLst>
      <p:ext uri="{BB962C8B-B14F-4D97-AF65-F5344CB8AC3E}">
        <p14:creationId xmlns:p14="http://schemas.microsoft.com/office/powerpoint/2010/main" val="2831617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76270" y="406400"/>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Control Unit</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673656" y="1806584"/>
            <a:ext cx="9041167" cy="400527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There are two major types of control organization, hardwired control </a:t>
            </a:r>
            <a:r>
              <a:rPr lang="en-IN" dirty="0" smtClean="0">
                <a:solidFill>
                  <a:schemeClr val="tx1"/>
                </a:solidFill>
              </a:rPr>
              <a:t>and microprogrammed </a:t>
            </a:r>
            <a:r>
              <a:rPr lang="en-IN" dirty="0">
                <a:solidFill>
                  <a:schemeClr val="tx1"/>
                </a:solidFill>
              </a:rPr>
              <a:t>control. </a:t>
            </a:r>
            <a:endParaRPr lang="en-IN" dirty="0" smtClean="0">
              <a:solidFill>
                <a:schemeClr val="tx1"/>
              </a:solidFill>
            </a:endParaRPr>
          </a:p>
          <a:p>
            <a:pPr marL="285750" indent="-285750" algn="just">
              <a:buFont typeface="Arial" panose="020B0604020202020204" pitchFamily="34" charset="0"/>
              <a:buChar char="•"/>
            </a:pPr>
            <a:r>
              <a:rPr lang="en-IN" dirty="0" smtClean="0">
                <a:solidFill>
                  <a:srgbClr val="C00000"/>
                </a:solidFill>
              </a:rPr>
              <a:t>In </a:t>
            </a:r>
            <a:r>
              <a:rPr lang="en-IN" dirty="0">
                <a:solidFill>
                  <a:srgbClr val="C00000"/>
                </a:solidFill>
              </a:rPr>
              <a:t>the hardwired organization, the control logic is </a:t>
            </a:r>
            <a:r>
              <a:rPr lang="en-IN" dirty="0" smtClean="0">
                <a:solidFill>
                  <a:srgbClr val="C00000"/>
                </a:solidFill>
              </a:rPr>
              <a:t>implemented with </a:t>
            </a:r>
            <a:r>
              <a:rPr lang="en-IN" dirty="0">
                <a:solidFill>
                  <a:srgbClr val="C00000"/>
                </a:solidFill>
              </a:rPr>
              <a:t>gates, flip-flops, decoders, and other digital circuits. </a:t>
            </a:r>
            <a:r>
              <a:rPr lang="en-IN" dirty="0">
                <a:solidFill>
                  <a:schemeClr val="tx1"/>
                </a:solidFill>
              </a:rPr>
              <a:t>It has the advantage that it can </a:t>
            </a:r>
            <a:r>
              <a:rPr lang="en-IN" dirty="0" smtClean="0">
                <a:solidFill>
                  <a:schemeClr val="tx1"/>
                </a:solidFill>
              </a:rPr>
              <a:t>be optimized </a:t>
            </a:r>
            <a:r>
              <a:rPr lang="en-IN" dirty="0">
                <a:solidFill>
                  <a:schemeClr val="tx1"/>
                </a:solidFill>
              </a:rPr>
              <a:t>to produce a fast mode of operation. </a:t>
            </a:r>
            <a:endParaRPr lang="en-IN" dirty="0" smtClean="0">
              <a:solidFill>
                <a:schemeClr val="tx1"/>
              </a:solidFill>
            </a:endParaRPr>
          </a:p>
          <a:p>
            <a:pPr marL="285750" indent="-285750" algn="just">
              <a:buFont typeface="Arial" panose="020B0604020202020204" pitchFamily="34" charset="0"/>
              <a:buChar char="•"/>
            </a:pPr>
            <a:r>
              <a:rPr lang="en-IN" dirty="0" smtClean="0">
                <a:solidFill>
                  <a:srgbClr val="C00000"/>
                </a:solidFill>
              </a:rPr>
              <a:t>In </a:t>
            </a:r>
            <a:r>
              <a:rPr lang="en-IN" dirty="0">
                <a:solidFill>
                  <a:srgbClr val="C00000"/>
                </a:solidFill>
              </a:rPr>
              <a:t>the microprogrammed organization, </a:t>
            </a:r>
            <a:r>
              <a:rPr lang="en-IN" dirty="0" smtClean="0">
                <a:solidFill>
                  <a:srgbClr val="C00000"/>
                </a:solidFill>
              </a:rPr>
              <a:t>the control </a:t>
            </a:r>
            <a:r>
              <a:rPr lang="en-IN" dirty="0">
                <a:solidFill>
                  <a:srgbClr val="C00000"/>
                </a:solidFill>
              </a:rPr>
              <a:t>information is stored in a control memory. </a:t>
            </a:r>
            <a:r>
              <a:rPr lang="en-IN" dirty="0">
                <a:solidFill>
                  <a:schemeClr val="tx1"/>
                </a:solidFill>
              </a:rPr>
              <a:t>The control memory is programmed </a:t>
            </a:r>
            <a:r>
              <a:rPr lang="en-IN" dirty="0" smtClean="0">
                <a:solidFill>
                  <a:schemeClr val="tx1"/>
                </a:solidFill>
              </a:rPr>
              <a:t>to initiate </a:t>
            </a:r>
            <a:r>
              <a:rPr lang="en-IN" dirty="0">
                <a:solidFill>
                  <a:schemeClr val="tx1"/>
                </a:solidFill>
              </a:rPr>
              <a:t>the required sequence of microoperations.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A </a:t>
            </a:r>
            <a:r>
              <a:rPr lang="en-IN" dirty="0">
                <a:solidFill>
                  <a:schemeClr val="tx1"/>
                </a:solidFill>
              </a:rPr>
              <a:t>hardwired control requires changes </a:t>
            </a:r>
            <a:r>
              <a:rPr lang="en-IN" dirty="0" smtClean="0">
                <a:solidFill>
                  <a:schemeClr val="tx1"/>
                </a:solidFill>
              </a:rPr>
              <a:t>in the </a:t>
            </a:r>
            <a:r>
              <a:rPr lang="en-IN" dirty="0">
                <a:solidFill>
                  <a:schemeClr val="tx1"/>
                </a:solidFill>
              </a:rPr>
              <a:t>wiring among the various components if the design has to be modified or changed.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In the microprogrammed </a:t>
            </a:r>
            <a:r>
              <a:rPr lang="en-IN" dirty="0">
                <a:solidFill>
                  <a:schemeClr val="tx1"/>
                </a:solidFill>
              </a:rPr>
              <a:t>control, any required changes or modifications can be done by </a:t>
            </a:r>
            <a:r>
              <a:rPr lang="en-IN" dirty="0" smtClean="0">
                <a:solidFill>
                  <a:schemeClr val="tx1"/>
                </a:solidFill>
              </a:rPr>
              <a:t>updating the </a:t>
            </a:r>
            <a:r>
              <a:rPr lang="en-IN" dirty="0">
                <a:solidFill>
                  <a:schemeClr val="tx1"/>
                </a:solidFill>
              </a:rPr>
              <a:t>microprogram in control memory.</a:t>
            </a:r>
          </a:p>
        </p:txBody>
      </p:sp>
    </p:spTree>
    <p:extLst>
      <p:ext uri="{BB962C8B-B14F-4D97-AF65-F5344CB8AC3E}">
        <p14:creationId xmlns:p14="http://schemas.microsoft.com/office/powerpoint/2010/main" val="368285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76270" y="406400"/>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Timing and Control</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2016988" y="1213633"/>
            <a:ext cx="7429414" cy="5276967"/>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1496520" y="1504440"/>
              <a:ext cx="694440" cy="601920"/>
            </p14:xfrm>
          </p:contentPart>
        </mc:Choice>
        <mc:Fallback>
          <p:pic>
            <p:nvPicPr>
              <p:cNvPr id="3" name="Ink 2"/>
              <p:cNvPicPr/>
              <p:nvPr/>
            </p:nvPicPr>
            <p:blipFill>
              <a:blip r:embed="rId6"/>
              <a:stretch>
                <a:fillRect/>
              </a:stretch>
            </p:blipFill>
            <p:spPr>
              <a:xfrm>
                <a:off x="1487160" y="1495080"/>
                <a:ext cx="713160" cy="620640"/>
              </a:xfrm>
              <a:prstGeom prst="rect">
                <a:avLst/>
              </a:prstGeom>
            </p:spPr>
          </p:pic>
        </mc:Fallback>
      </mc:AlternateContent>
    </p:spTree>
    <p:extLst>
      <p:ext uri="{BB962C8B-B14F-4D97-AF65-F5344CB8AC3E}">
        <p14:creationId xmlns:p14="http://schemas.microsoft.com/office/powerpoint/2010/main" val="641197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76270" y="406400"/>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Timing and Signals</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4060556" y="1364379"/>
            <a:ext cx="8122977" cy="4975475"/>
          </a:xfrm>
          <a:prstGeom prst="rect">
            <a:avLst/>
          </a:prstGeom>
        </p:spPr>
      </p:pic>
      <p:sp>
        <p:nvSpPr>
          <p:cNvPr id="6" name="Rectangle 5"/>
          <p:cNvSpPr/>
          <p:nvPr/>
        </p:nvSpPr>
        <p:spPr>
          <a:xfrm>
            <a:off x="599267" y="3187436"/>
            <a:ext cx="3461289" cy="1338828"/>
          </a:xfrm>
          <a:prstGeom prst="rect">
            <a:avLst/>
          </a:prstGeom>
        </p:spPr>
        <p:txBody>
          <a:bodyPr wrap="square">
            <a:spAutoFit/>
          </a:bodyPr>
          <a:lstStyle/>
          <a:p>
            <a:pPr marL="285750" indent="-285750">
              <a:lnSpc>
                <a:spcPct val="90000"/>
              </a:lnSpc>
              <a:buFont typeface="Arial" panose="020B0604020202020204" pitchFamily="34" charset="0"/>
              <a:buChar char="•"/>
            </a:pPr>
            <a:r>
              <a:rPr lang="en-US" altLang="ko-KR" dirty="0"/>
              <a:t>Generated by 4-bit sequence counter and 4</a:t>
            </a:r>
            <a:r>
              <a:rPr lang="en-US" altLang="ko-KR" dirty="0">
                <a:sym typeface="Symbol" panose="05050102010706020507" pitchFamily="18" charset="2"/>
              </a:rPr>
              <a:t></a:t>
            </a:r>
            <a:r>
              <a:rPr lang="en-US" altLang="ko-KR" dirty="0"/>
              <a:t>16 </a:t>
            </a:r>
            <a:r>
              <a:rPr lang="en-US" altLang="ko-KR" dirty="0" smtClean="0"/>
              <a:t>decoder</a:t>
            </a:r>
          </a:p>
          <a:p>
            <a:pPr marL="285750" indent="-285750">
              <a:lnSpc>
                <a:spcPct val="90000"/>
              </a:lnSpc>
              <a:buFont typeface="Arial" panose="020B0604020202020204" pitchFamily="34" charset="0"/>
              <a:buChar char="•"/>
            </a:pPr>
            <a:r>
              <a:rPr lang="en-US" altLang="ko-KR" dirty="0" smtClean="0"/>
              <a:t>The </a:t>
            </a:r>
            <a:r>
              <a:rPr lang="en-US" altLang="ko-KR" dirty="0"/>
              <a:t>SC can be incremented or cleared.</a:t>
            </a:r>
          </a:p>
          <a:p>
            <a:pPr>
              <a:lnSpc>
                <a:spcPct val="90000"/>
              </a:lnSpc>
            </a:pPr>
            <a:endParaRPr lang="en-US" altLang="ko-KR" dirty="0"/>
          </a:p>
        </p:txBody>
      </p:sp>
    </p:spTree>
    <p:extLst>
      <p:ext uri="{BB962C8B-B14F-4D97-AF65-F5344CB8AC3E}">
        <p14:creationId xmlns:p14="http://schemas.microsoft.com/office/powerpoint/2010/main" val="2554696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76270" y="406400"/>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Instruction Cycle</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631643" y="1439266"/>
            <a:ext cx="10043702" cy="478526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A program residing in the memory unit of the computer consists of a sequence of instructions.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program is executed in the computer by going through a cycle for each instruction. Each instruction cycle in turn is subdivided into a sequence of </a:t>
            </a:r>
            <a:r>
              <a:rPr lang="en-IN" dirty="0" err="1">
                <a:solidFill>
                  <a:schemeClr val="tx1"/>
                </a:solidFill>
              </a:rPr>
              <a:t>subcycles</a:t>
            </a:r>
            <a:r>
              <a:rPr lang="en-IN" dirty="0">
                <a:solidFill>
                  <a:schemeClr val="tx1"/>
                </a:solidFill>
              </a:rPr>
              <a:t> or phases.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In </a:t>
            </a:r>
            <a:r>
              <a:rPr lang="en-IN" dirty="0">
                <a:solidFill>
                  <a:schemeClr val="tx1"/>
                </a:solidFill>
              </a:rPr>
              <a:t>the basic computer each instruction cycle consists of the following phases:</a:t>
            </a:r>
          </a:p>
          <a:p>
            <a:pPr marL="285750" indent="-285750" algn="just">
              <a:buFont typeface="Arial" panose="020B0604020202020204" pitchFamily="34" charset="0"/>
              <a:buChar char="•"/>
            </a:pPr>
            <a:r>
              <a:rPr lang="en-IN" dirty="0">
                <a:solidFill>
                  <a:schemeClr val="tx1"/>
                </a:solidFill>
              </a:rPr>
              <a:t>1. </a:t>
            </a:r>
            <a:r>
              <a:rPr lang="en-IN" dirty="0">
                <a:solidFill>
                  <a:srgbClr val="C00000"/>
                </a:solidFill>
              </a:rPr>
              <a:t>Fetch an instruction </a:t>
            </a:r>
            <a:r>
              <a:rPr lang="en-IN" dirty="0">
                <a:solidFill>
                  <a:schemeClr val="tx1"/>
                </a:solidFill>
              </a:rPr>
              <a:t>from memory.</a:t>
            </a:r>
          </a:p>
          <a:p>
            <a:pPr marL="285750" indent="-285750" algn="just">
              <a:buFont typeface="Arial" panose="020B0604020202020204" pitchFamily="34" charset="0"/>
              <a:buChar char="•"/>
            </a:pPr>
            <a:r>
              <a:rPr lang="en-IN" dirty="0">
                <a:solidFill>
                  <a:schemeClr val="tx1"/>
                </a:solidFill>
              </a:rPr>
              <a:t>2. </a:t>
            </a:r>
            <a:r>
              <a:rPr lang="en-IN" dirty="0">
                <a:solidFill>
                  <a:srgbClr val="C00000"/>
                </a:solidFill>
              </a:rPr>
              <a:t>Decode</a:t>
            </a:r>
            <a:r>
              <a:rPr lang="en-IN" dirty="0">
                <a:solidFill>
                  <a:schemeClr val="tx1"/>
                </a:solidFill>
              </a:rPr>
              <a:t> the instruction.</a:t>
            </a:r>
          </a:p>
          <a:p>
            <a:pPr marL="285750" indent="-285750" algn="just">
              <a:buFont typeface="Arial" panose="020B0604020202020204" pitchFamily="34" charset="0"/>
              <a:buChar char="•"/>
            </a:pPr>
            <a:r>
              <a:rPr lang="en-IN" dirty="0">
                <a:solidFill>
                  <a:schemeClr val="tx1"/>
                </a:solidFill>
              </a:rPr>
              <a:t>3. Read the effective address from memory if the instruction has an indirect address.</a:t>
            </a:r>
          </a:p>
          <a:p>
            <a:pPr marL="285750" indent="-285750" algn="just">
              <a:buFont typeface="Arial" panose="020B0604020202020204" pitchFamily="34" charset="0"/>
              <a:buChar char="•"/>
            </a:pPr>
            <a:r>
              <a:rPr lang="en-IN" dirty="0">
                <a:solidFill>
                  <a:schemeClr val="tx1"/>
                </a:solidFill>
              </a:rPr>
              <a:t>4. </a:t>
            </a:r>
            <a:r>
              <a:rPr lang="en-IN" dirty="0">
                <a:solidFill>
                  <a:srgbClr val="C00000"/>
                </a:solidFill>
              </a:rPr>
              <a:t>Execute</a:t>
            </a:r>
            <a:r>
              <a:rPr lang="en-IN" dirty="0">
                <a:solidFill>
                  <a:schemeClr val="tx1"/>
                </a:solidFill>
              </a:rPr>
              <a:t> the instruction.</a:t>
            </a:r>
          </a:p>
          <a:p>
            <a:pPr marL="285750" indent="-285750" algn="just">
              <a:buFont typeface="Arial" panose="020B0604020202020204" pitchFamily="34" charset="0"/>
              <a:buChar char="•"/>
            </a:pPr>
            <a:r>
              <a:rPr lang="en-IN" dirty="0">
                <a:solidFill>
                  <a:schemeClr val="tx1"/>
                </a:solidFill>
              </a:rPr>
              <a:t>Upon the completion of step 4, the control goes back to step 1 to fetch, decode, and execute the next instruction.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This </a:t>
            </a:r>
            <a:r>
              <a:rPr lang="en-IN" dirty="0">
                <a:solidFill>
                  <a:schemeClr val="tx1"/>
                </a:solidFill>
              </a:rPr>
              <a:t>process continues indefinitely unless a HALT instruction is encountered.</a:t>
            </a:r>
          </a:p>
        </p:txBody>
      </p:sp>
    </p:spTree>
    <p:extLst>
      <p:ext uri="{BB962C8B-B14F-4D97-AF65-F5344CB8AC3E}">
        <p14:creationId xmlns:p14="http://schemas.microsoft.com/office/powerpoint/2010/main" val="4123910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76270" y="406400"/>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Fetch and Decode</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631643" y="1439266"/>
            <a:ext cx="10043702" cy="478526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Initially, the program counter PC is loaded with the address of the first instruction in the program</a:t>
            </a:r>
            <a:r>
              <a:rPr lang="en-IN" dirty="0" smtClean="0">
                <a:solidFill>
                  <a:schemeClr val="tx1"/>
                </a:solidFill>
              </a:rPr>
              <a:t>.</a:t>
            </a: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sequence counter SC is cleared to 0, providing a decoded timing signal </a:t>
            </a:r>
            <a:r>
              <a:rPr lang="en-IN" dirty="0" smtClean="0">
                <a:solidFill>
                  <a:schemeClr val="tx1"/>
                </a:solidFill>
              </a:rPr>
              <a:t>T0.</a:t>
            </a:r>
          </a:p>
          <a:p>
            <a:pPr marL="285750" indent="-285750" algn="just">
              <a:buFont typeface="Arial" panose="020B0604020202020204" pitchFamily="34" charset="0"/>
              <a:buChar char="•"/>
            </a:pPr>
            <a:r>
              <a:rPr lang="en-IN" dirty="0" smtClean="0">
                <a:solidFill>
                  <a:schemeClr val="tx1"/>
                </a:solidFill>
              </a:rPr>
              <a:t> </a:t>
            </a:r>
            <a:r>
              <a:rPr lang="en-IN" dirty="0">
                <a:solidFill>
                  <a:schemeClr val="tx1"/>
                </a:solidFill>
              </a:rPr>
              <a:t>After each clock pulse, SC is incremented by one, so that the timing signals go through a sequence T 0 , T </a:t>
            </a:r>
            <a:r>
              <a:rPr lang="en-IN" dirty="0" err="1">
                <a:solidFill>
                  <a:schemeClr val="tx1"/>
                </a:solidFill>
              </a:rPr>
              <a:t>i</a:t>
            </a:r>
            <a:r>
              <a:rPr lang="en-IN" dirty="0">
                <a:solidFill>
                  <a:schemeClr val="tx1"/>
                </a:solidFill>
              </a:rPr>
              <a:t>, T 2 , and so on.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The </a:t>
            </a:r>
            <a:r>
              <a:rPr lang="en-IN" dirty="0" err="1">
                <a:solidFill>
                  <a:schemeClr val="tx1"/>
                </a:solidFill>
              </a:rPr>
              <a:t>microoperations</a:t>
            </a:r>
            <a:r>
              <a:rPr lang="en-IN" dirty="0">
                <a:solidFill>
                  <a:schemeClr val="tx1"/>
                </a:solidFill>
              </a:rPr>
              <a:t> for the fetch and decode phases can be specified by the following register transfer statements</a:t>
            </a:r>
            <a:r>
              <a:rPr lang="en-IN" dirty="0" smtClean="0">
                <a:solidFill>
                  <a:schemeClr val="tx1"/>
                </a:solidFill>
              </a:rPr>
              <a:t>.</a:t>
            </a:r>
          </a:p>
          <a:p>
            <a:pPr marL="285750" indent="-285750" algn="just">
              <a:buFont typeface="Arial" panose="020B0604020202020204" pitchFamily="34" charset="0"/>
              <a:buChar char="•"/>
            </a:pPr>
            <a:endParaRPr lang="en-IN" dirty="0">
              <a:solidFill>
                <a:schemeClr val="tx1"/>
              </a:solidFill>
            </a:endParaRPr>
          </a:p>
        </p:txBody>
      </p:sp>
      <p:pic>
        <p:nvPicPr>
          <p:cNvPr id="2" name="Picture 1"/>
          <p:cNvPicPr>
            <a:picLocks noChangeAspect="1"/>
          </p:cNvPicPr>
          <p:nvPr/>
        </p:nvPicPr>
        <p:blipFill>
          <a:blip r:embed="rId4"/>
          <a:stretch>
            <a:fillRect/>
          </a:stretch>
        </p:blipFill>
        <p:spPr>
          <a:xfrm>
            <a:off x="2150656" y="4208383"/>
            <a:ext cx="7333137" cy="1082075"/>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130400" y="4240080"/>
              <a:ext cx="1165320" cy="1224720"/>
            </p14:xfrm>
          </p:contentPart>
        </mc:Choice>
        <mc:Fallback xmlns="">
          <p:pic>
            <p:nvPicPr>
              <p:cNvPr id="3" name="Ink 2"/>
              <p:cNvPicPr/>
              <p:nvPr/>
            </p:nvPicPr>
            <p:blipFill>
              <a:blip r:embed="rId6"/>
              <a:stretch>
                <a:fillRect/>
              </a:stretch>
            </p:blipFill>
            <p:spPr>
              <a:xfrm>
                <a:off x="1121040" y="4230720"/>
                <a:ext cx="1184040" cy="1243440"/>
              </a:xfrm>
              <a:prstGeom prst="rect">
                <a:avLst/>
              </a:prstGeom>
            </p:spPr>
          </p:pic>
        </mc:Fallback>
      </mc:AlternateContent>
    </p:spTree>
    <p:extLst>
      <p:ext uri="{BB962C8B-B14F-4D97-AF65-F5344CB8AC3E}">
        <p14:creationId xmlns:p14="http://schemas.microsoft.com/office/powerpoint/2010/main" val="3821048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0" y="402008"/>
            <a:ext cx="9777018" cy="134426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Register transfer for </a:t>
            </a:r>
          </a:p>
          <a:p>
            <a:pPr algn="ctr"/>
            <a:r>
              <a:rPr lang="en-IN" sz="4800" b="1" dirty="0" smtClean="0">
                <a:solidFill>
                  <a:srgbClr val="C00000"/>
                </a:solidFill>
              </a:rPr>
              <a:t>Fetch Phase</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6633497" y="1083606"/>
            <a:ext cx="5550036" cy="5406994"/>
          </a:xfrm>
          <a:prstGeom prst="rect">
            <a:avLst/>
          </a:prstGeom>
        </p:spPr>
      </p:pic>
      <p:pic>
        <p:nvPicPr>
          <p:cNvPr id="10" name="Picture 9"/>
          <p:cNvPicPr>
            <a:picLocks noChangeAspect="1"/>
          </p:cNvPicPr>
          <p:nvPr/>
        </p:nvPicPr>
        <p:blipFill>
          <a:blip r:embed="rId5"/>
          <a:stretch>
            <a:fillRect/>
          </a:stretch>
        </p:blipFill>
        <p:spPr>
          <a:xfrm>
            <a:off x="244311" y="2884642"/>
            <a:ext cx="6389186" cy="1082075"/>
          </a:xfrm>
          <a:prstGeom prst="rect">
            <a:avLst/>
          </a:prstGeom>
        </p:spPr>
      </p:pic>
    </p:spTree>
    <p:extLst>
      <p:ext uri="{BB962C8B-B14F-4D97-AF65-F5344CB8AC3E}">
        <p14:creationId xmlns:p14="http://schemas.microsoft.com/office/powerpoint/2010/main" val="27843622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208927" y="67190"/>
            <a:ext cx="9777018" cy="14912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Determine  the  type  of  Instruction</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6045688" y="1445083"/>
            <a:ext cx="6137845" cy="5045517"/>
          </a:xfrm>
          <a:prstGeom prst="rect">
            <a:avLst/>
          </a:prstGeom>
        </p:spPr>
      </p:pic>
      <p:pic>
        <p:nvPicPr>
          <p:cNvPr id="3" name="Picture 2"/>
          <p:cNvPicPr>
            <a:picLocks noChangeAspect="1"/>
          </p:cNvPicPr>
          <p:nvPr/>
        </p:nvPicPr>
        <p:blipFill>
          <a:blip r:embed="rId5"/>
          <a:stretch>
            <a:fillRect/>
          </a:stretch>
        </p:blipFill>
        <p:spPr>
          <a:xfrm>
            <a:off x="867575" y="3180152"/>
            <a:ext cx="4904576" cy="999962"/>
          </a:xfrm>
          <a:prstGeom prst="rect">
            <a:avLst/>
          </a:prstGeom>
        </p:spPr>
      </p:pic>
      <p:sp>
        <p:nvSpPr>
          <p:cNvPr id="6" name="TextBox 5"/>
          <p:cNvSpPr txBox="1"/>
          <p:nvPr/>
        </p:nvSpPr>
        <p:spPr>
          <a:xfrm>
            <a:off x="8860029" y="944275"/>
            <a:ext cx="3365024" cy="369332"/>
          </a:xfrm>
          <a:prstGeom prst="rect">
            <a:avLst/>
          </a:prstGeom>
          <a:solidFill>
            <a:srgbClr val="00B0F0"/>
          </a:solidFill>
        </p:spPr>
        <p:txBody>
          <a:bodyPr wrap="none" rtlCol="0">
            <a:spAutoFit/>
          </a:bodyPr>
          <a:lstStyle/>
          <a:p>
            <a:r>
              <a:rPr lang="en-IN" dirty="0" smtClean="0"/>
              <a:t>Flowchart for Instruction cycle</a:t>
            </a:r>
            <a:endParaRPr lang="en-IN" dirty="0"/>
          </a:p>
        </p:txBody>
      </p:sp>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1168560" y="4156920"/>
              <a:ext cx="4779720" cy="2521440"/>
            </p14:xfrm>
          </p:contentPart>
        </mc:Choice>
        <mc:Fallback xmlns="">
          <p:pic>
            <p:nvPicPr>
              <p:cNvPr id="7" name="Ink 6"/>
              <p:cNvPicPr/>
              <p:nvPr/>
            </p:nvPicPr>
            <p:blipFill>
              <a:blip r:embed="rId7"/>
              <a:stretch>
                <a:fillRect/>
              </a:stretch>
            </p:blipFill>
            <p:spPr>
              <a:xfrm>
                <a:off x="1159200" y="4147560"/>
                <a:ext cx="4798440" cy="2540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p14:cNvContentPartPr/>
              <p14:nvPr/>
            </p14:nvContentPartPr>
            <p14:xfrm>
              <a:off x="4430160" y="946080"/>
              <a:ext cx="7628760" cy="1430280"/>
            </p14:xfrm>
          </p:contentPart>
        </mc:Choice>
        <mc:Fallback>
          <p:pic>
            <p:nvPicPr>
              <p:cNvPr id="8" name="Ink 7"/>
              <p:cNvPicPr/>
              <p:nvPr/>
            </p:nvPicPr>
            <p:blipFill>
              <a:blip r:embed="rId9"/>
              <a:stretch>
                <a:fillRect/>
              </a:stretch>
            </p:blipFill>
            <p:spPr>
              <a:xfrm>
                <a:off x="4420800" y="936720"/>
                <a:ext cx="7647480" cy="1449000"/>
              </a:xfrm>
              <a:prstGeom prst="rect">
                <a:avLst/>
              </a:prstGeom>
            </p:spPr>
          </p:pic>
        </mc:Fallback>
      </mc:AlternateContent>
    </p:spTree>
    <p:extLst>
      <p:ext uri="{BB962C8B-B14F-4D97-AF65-F5344CB8AC3E}">
        <p14:creationId xmlns:p14="http://schemas.microsoft.com/office/powerpoint/2010/main" val="3780816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0" y="285840"/>
            <a:ext cx="961038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a:solidFill>
                  <a:srgbClr val="C00000"/>
                </a:solidFill>
              </a:rPr>
              <a:t>Register-Reference Instructions</a:t>
            </a: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631643" y="1439266"/>
            <a:ext cx="5883457" cy="166656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Register Reference Instructions are identified </a:t>
            </a:r>
            <a:r>
              <a:rPr lang="en-IN" dirty="0" smtClean="0">
                <a:solidFill>
                  <a:schemeClr val="tx1"/>
                </a:solidFill>
              </a:rPr>
              <a:t>when</a:t>
            </a:r>
          </a:p>
          <a:p>
            <a:pPr algn="just"/>
            <a:r>
              <a:rPr lang="en-IN" dirty="0">
                <a:solidFill>
                  <a:schemeClr val="tx1"/>
                </a:solidFill>
              </a:rPr>
              <a:t>	-  </a:t>
            </a:r>
            <a:r>
              <a:rPr lang="en-IN" b="1" dirty="0">
                <a:solidFill>
                  <a:srgbClr val="C00000"/>
                </a:solidFill>
              </a:rPr>
              <a:t>D7 = 1,  I = 0</a:t>
            </a:r>
          </a:p>
          <a:p>
            <a:pPr algn="just"/>
            <a:r>
              <a:rPr lang="en-IN" dirty="0" smtClean="0">
                <a:solidFill>
                  <a:schemeClr val="tx1"/>
                </a:solidFill>
              </a:rPr>
              <a:t>	-  </a:t>
            </a:r>
            <a:r>
              <a:rPr lang="en-IN" dirty="0">
                <a:solidFill>
                  <a:schemeClr val="tx1"/>
                </a:solidFill>
              </a:rPr>
              <a:t>Register Ref. Instr. is specified in b0 ~ b11 of IR</a:t>
            </a:r>
          </a:p>
          <a:p>
            <a:pPr algn="just"/>
            <a:r>
              <a:rPr lang="en-IN" dirty="0" smtClean="0">
                <a:solidFill>
                  <a:schemeClr val="tx1"/>
                </a:solidFill>
              </a:rPr>
              <a:t>	-  </a:t>
            </a:r>
            <a:r>
              <a:rPr lang="en-IN" dirty="0">
                <a:solidFill>
                  <a:schemeClr val="tx1"/>
                </a:solidFill>
              </a:rPr>
              <a:t>Execution starts with timing signal </a:t>
            </a:r>
            <a:r>
              <a:rPr lang="en-IN" dirty="0" smtClean="0">
                <a:solidFill>
                  <a:schemeClr val="tx1"/>
                </a:solidFill>
              </a:rPr>
              <a:t>T3</a:t>
            </a:r>
            <a:endParaRPr lang="en-IN" dirty="0">
              <a:solidFill>
                <a:schemeClr val="tx1"/>
              </a:solidFill>
            </a:endParaRPr>
          </a:p>
        </p:txBody>
      </p:sp>
      <p:sp>
        <p:nvSpPr>
          <p:cNvPr id="3" name="Rectangle 2"/>
          <p:cNvSpPr/>
          <p:nvPr/>
        </p:nvSpPr>
        <p:spPr>
          <a:xfrm>
            <a:off x="7059083" y="1700217"/>
            <a:ext cx="4457699" cy="646331"/>
          </a:xfrm>
          <a:prstGeom prst="rect">
            <a:avLst/>
          </a:prstGeom>
        </p:spPr>
        <p:txBody>
          <a:bodyPr wrap="square">
            <a:spAutoFit/>
          </a:bodyPr>
          <a:lstStyle/>
          <a:p>
            <a:r>
              <a:rPr lang="en-IN" dirty="0"/>
              <a:t>r = </a:t>
            </a:r>
            <a:r>
              <a:rPr lang="en-IN" b="1" dirty="0">
                <a:solidFill>
                  <a:srgbClr val="C00000"/>
                </a:solidFill>
              </a:rPr>
              <a:t>D7 </a:t>
            </a:r>
            <a:r>
              <a:rPr lang="en-IN" b="1" dirty="0" smtClean="0">
                <a:solidFill>
                  <a:srgbClr val="C00000"/>
                </a:solidFill>
              </a:rPr>
              <a:t>I’T3   </a:t>
            </a:r>
            <a:r>
              <a:rPr lang="en-IN" dirty="0"/>
              <a:t>=&gt; Register </a:t>
            </a:r>
            <a:r>
              <a:rPr lang="en-IN" dirty="0" smtClean="0"/>
              <a:t>Ref Instruction</a:t>
            </a:r>
            <a:endParaRPr lang="en-IN" dirty="0"/>
          </a:p>
          <a:p>
            <a:r>
              <a:rPr lang="en-IN" dirty="0"/>
              <a:t>Bi = IR(</a:t>
            </a:r>
            <a:r>
              <a:rPr lang="en-IN" dirty="0" err="1"/>
              <a:t>i</a:t>
            </a:r>
            <a:r>
              <a:rPr lang="en-IN" dirty="0"/>
              <a:t>) , </a:t>
            </a:r>
            <a:r>
              <a:rPr lang="en-IN" dirty="0" err="1"/>
              <a:t>i</a:t>
            </a:r>
            <a:r>
              <a:rPr lang="en-IN" dirty="0"/>
              <a:t>=0,1,2,...,11</a:t>
            </a:r>
          </a:p>
        </p:txBody>
      </p:sp>
      <p:pic>
        <p:nvPicPr>
          <p:cNvPr id="6" name="Picture 5"/>
          <p:cNvPicPr>
            <a:picLocks noChangeAspect="1"/>
          </p:cNvPicPr>
          <p:nvPr/>
        </p:nvPicPr>
        <p:blipFill>
          <a:blip r:embed="rId4"/>
          <a:stretch>
            <a:fillRect/>
          </a:stretch>
        </p:blipFill>
        <p:spPr>
          <a:xfrm>
            <a:off x="2450645" y="2953692"/>
            <a:ext cx="7018867" cy="3546375"/>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146520" y="4005000"/>
              <a:ext cx="2487600" cy="1899000"/>
            </p14:xfrm>
          </p:contentPart>
        </mc:Choice>
        <mc:Fallback xmlns="">
          <p:pic>
            <p:nvPicPr>
              <p:cNvPr id="2" name="Ink 1"/>
              <p:cNvPicPr/>
              <p:nvPr/>
            </p:nvPicPr>
            <p:blipFill>
              <a:blip r:embed="rId6"/>
              <a:stretch>
                <a:fillRect/>
              </a:stretch>
            </p:blipFill>
            <p:spPr>
              <a:xfrm>
                <a:off x="137160" y="3995640"/>
                <a:ext cx="2506320" cy="1917720"/>
              </a:xfrm>
              <a:prstGeom prst="rect">
                <a:avLst/>
              </a:prstGeom>
            </p:spPr>
          </p:pic>
        </mc:Fallback>
      </mc:AlternateContent>
    </p:spTree>
    <p:extLst>
      <p:ext uri="{BB962C8B-B14F-4D97-AF65-F5344CB8AC3E}">
        <p14:creationId xmlns:p14="http://schemas.microsoft.com/office/powerpoint/2010/main" val="3279260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0" y="285840"/>
            <a:ext cx="961038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Memory Reference </a:t>
            </a:r>
            <a:r>
              <a:rPr lang="en-IN" sz="4800" b="1" dirty="0">
                <a:solidFill>
                  <a:srgbClr val="C00000"/>
                </a:solidFill>
              </a:rPr>
              <a:t>Instructions</a:t>
            </a: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975957" y="2122714"/>
            <a:ext cx="9945632" cy="2906486"/>
          </a:xfrm>
          <a:prstGeom prst="rect">
            <a:avLst/>
          </a:prstGeom>
        </p:spPr>
      </p:pic>
    </p:spTree>
    <p:extLst>
      <p:ext uri="{BB962C8B-B14F-4D97-AF65-F5344CB8AC3E}">
        <p14:creationId xmlns:p14="http://schemas.microsoft.com/office/powerpoint/2010/main" val="2199120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58621" y="307910"/>
            <a:ext cx="9777018" cy="8623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smtClean="0">
                <a:solidFill>
                  <a:srgbClr val="C00000"/>
                </a:solidFill>
              </a:rPr>
              <a:t>Instruction codes</a:t>
            </a:r>
            <a:endParaRPr lang="en-IN"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574741" y="1155357"/>
            <a:ext cx="9427676" cy="213834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b="1" dirty="0" smtClean="0">
                <a:solidFill>
                  <a:srgbClr val="C00000"/>
                </a:solidFill>
              </a:rPr>
              <a:t>Instruction Code:</a:t>
            </a:r>
            <a:r>
              <a:rPr lang="en-IN" dirty="0" smtClean="0">
                <a:solidFill>
                  <a:schemeClr val="tx1"/>
                </a:solidFill>
              </a:rPr>
              <a:t> group of bits that instruct the computer to perform specific operation.</a:t>
            </a:r>
          </a:p>
          <a:p>
            <a:pPr marL="285750" indent="-285750" algn="just">
              <a:buFont typeface="Arial" panose="020B0604020202020204" pitchFamily="34" charset="0"/>
              <a:buChar char="•"/>
            </a:pPr>
            <a:r>
              <a:rPr lang="en-IN" dirty="0" smtClean="0">
                <a:solidFill>
                  <a:schemeClr val="tx1"/>
                </a:solidFill>
              </a:rPr>
              <a:t>Instruction </a:t>
            </a:r>
            <a:r>
              <a:rPr lang="en-IN" dirty="0">
                <a:solidFill>
                  <a:schemeClr val="tx1"/>
                </a:solidFill>
              </a:rPr>
              <a:t>code is usually divided into two parts: </a:t>
            </a:r>
            <a:r>
              <a:rPr lang="en-IN" dirty="0">
                <a:solidFill>
                  <a:srgbClr val="C00000"/>
                </a:solidFill>
              </a:rPr>
              <a:t>Opcode and address(operand)</a:t>
            </a:r>
          </a:p>
        </p:txBody>
      </p:sp>
      <p:pic>
        <p:nvPicPr>
          <p:cNvPr id="2" name="Picture 1"/>
          <p:cNvPicPr>
            <a:picLocks noChangeAspect="1"/>
          </p:cNvPicPr>
          <p:nvPr/>
        </p:nvPicPr>
        <p:blipFill>
          <a:blip r:embed="rId3"/>
          <a:stretch>
            <a:fillRect/>
          </a:stretch>
        </p:blipFill>
        <p:spPr>
          <a:xfrm>
            <a:off x="2605185" y="2277155"/>
            <a:ext cx="4686300" cy="866775"/>
          </a:xfrm>
          <a:prstGeom prst="rect">
            <a:avLst/>
          </a:prstGeom>
        </p:spPr>
      </p:pic>
      <p:sp>
        <p:nvSpPr>
          <p:cNvPr id="10" name="Content Placeholder 2"/>
          <p:cNvSpPr txBox="1">
            <a:spLocks/>
          </p:cNvSpPr>
          <p:nvPr/>
        </p:nvSpPr>
        <p:spPr>
          <a:xfrm>
            <a:off x="507962" y="3181667"/>
            <a:ext cx="9494455" cy="316862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IN" b="1" dirty="0" smtClean="0">
                <a:solidFill>
                  <a:srgbClr val="C00000"/>
                </a:solidFill>
              </a:rPr>
              <a:t>Operation </a:t>
            </a:r>
            <a:r>
              <a:rPr lang="en-IN" b="1" dirty="0">
                <a:solidFill>
                  <a:srgbClr val="C00000"/>
                </a:solidFill>
              </a:rPr>
              <a:t>Code (</a:t>
            </a:r>
            <a:r>
              <a:rPr lang="en-IN" b="1" dirty="0" err="1">
                <a:solidFill>
                  <a:srgbClr val="C00000"/>
                </a:solidFill>
              </a:rPr>
              <a:t>opcode</a:t>
            </a:r>
            <a:r>
              <a:rPr lang="en-IN" b="1" dirty="0">
                <a:solidFill>
                  <a:srgbClr val="C00000"/>
                </a:solidFill>
              </a:rPr>
              <a:t>): </a:t>
            </a:r>
          </a:p>
          <a:p>
            <a:pPr marL="285750" indent="-285750" algn="just">
              <a:buFont typeface="Arial" panose="020B0604020202020204" pitchFamily="34" charset="0"/>
              <a:buChar char="•"/>
            </a:pPr>
            <a:r>
              <a:rPr lang="en-IN" dirty="0" smtClean="0">
                <a:solidFill>
                  <a:schemeClr val="tx1"/>
                </a:solidFill>
              </a:rPr>
              <a:t>group </a:t>
            </a:r>
            <a:r>
              <a:rPr lang="en-IN" dirty="0">
                <a:solidFill>
                  <a:schemeClr val="tx1"/>
                </a:solidFill>
              </a:rPr>
              <a:t>of bits that define the </a:t>
            </a:r>
            <a:r>
              <a:rPr lang="en-IN" dirty="0" smtClean="0">
                <a:solidFill>
                  <a:schemeClr val="tx1"/>
                </a:solidFill>
              </a:rPr>
              <a:t>operation.  </a:t>
            </a:r>
            <a:r>
              <a:rPr lang="en-IN" dirty="0" err="1">
                <a:solidFill>
                  <a:schemeClr val="tx1"/>
                </a:solidFill>
              </a:rPr>
              <a:t>Eg</a:t>
            </a:r>
            <a:r>
              <a:rPr lang="en-IN" dirty="0">
                <a:solidFill>
                  <a:schemeClr val="tx1"/>
                </a:solidFill>
              </a:rPr>
              <a:t>: add, subtract, multiply, shift, complement.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No</a:t>
            </a:r>
            <a:r>
              <a:rPr lang="en-IN" dirty="0">
                <a:solidFill>
                  <a:schemeClr val="tx1"/>
                </a:solidFill>
              </a:rPr>
              <a:t>. of bits required for </a:t>
            </a:r>
            <a:r>
              <a:rPr lang="en-IN" dirty="0" err="1">
                <a:solidFill>
                  <a:schemeClr val="tx1"/>
                </a:solidFill>
              </a:rPr>
              <a:t>opcode</a:t>
            </a:r>
            <a:r>
              <a:rPr lang="en-IN" dirty="0">
                <a:solidFill>
                  <a:schemeClr val="tx1"/>
                </a:solidFill>
              </a:rPr>
              <a:t> depends on </a:t>
            </a:r>
            <a:r>
              <a:rPr lang="en-IN" dirty="0" smtClean="0">
                <a:solidFill>
                  <a:schemeClr val="tx1"/>
                </a:solidFill>
              </a:rPr>
              <a:t>total no</a:t>
            </a:r>
            <a:r>
              <a:rPr lang="en-IN" dirty="0">
                <a:solidFill>
                  <a:schemeClr val="tx1"/>
                </a:solidFill>
              </a:rPr>
              <a:t>. of operations available in computer.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The operation code must consist of at least n-bits for a given 2</a:t>
            </a:r>
            <a:r>
              <a:rPr lang="en-IN" baseline="30000" dirty="0" smtClean="0">
                <a:solidFill>
                  <a:schemeClr val="tx1"/>
                </a:solidFill>
              </a:rPr>
              <a:t>n</a:t>
            </a:r>
            <a:r>
              <a:rPr lang="en-IN" dirty="0" smtClean="0">
                <a:solidFill>
                  <a:schemeClr val="tx1"/>
                </a:solidFill>
              </a:rPr>
              <a:t> (or less) distinct operations.</a:t>
            </a:r>
            <a:endParaRPr lang="en-IN" dirty="0">
              <a:solidFill>
                <a:schemeClr val="tx1"/>
              </a:solidFill>
            </a:endParaRPr>
          </a:p>
          <a:p>
            <a:pPr algn="just"/>
            <a:r>
              <a:rPr lang="en-IN" dirty="0">
                <a:solidFill>
                  <a:schemeClr val="tx1"/>
                </a:solidFill>
              </a:rPr>
              <a:t>	</a:t>
            </a: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787120" y="5931000"/>
              <a:ext cx="360" cy="360"/>
            </p14:xfrm>
          </p:contentPart>
        </mc:Choice>
        <mc:Fallback xmlns="">
          <p:pic>
            <p:nvPicPr>
              <p:cNvPr id="3" name="Ink 2"/>
              <p:cNvPicPr/>
              <p:nvPr/>
            </p:nvPicPr>
            <p:blipFill>
              <a:blip r:embed="rId5"/>
              <a:stretch>
                <a:fillRect/>
              </a:stretch>
            </p:blipFill>
            <p:spPr>
              <a:xfrm>
                <a:off x="2777760" y="5921640"/>
                <a:ext cx="19080" cy="19080"/>
              </a:xfrm>
              <a:prstGeom prst="rect">
                <a:avLst/>
              </a:prstGeom>
            </p:spPr>
          </p:pic>
        </mc:Fallback>
      </mc:AlternateContent>
    </p:spTree>
    <p:extLst>
      <p:ext uri="{BB962C8B-B14F-4D97-AF65-F5344CB8AC3E}">
        <p14:creationId xmlns:p14="http://schemas.microsoft.com/office/powerpoint/2010/main" val="18713938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0" y="285840"/>
            <a:ext cx="961038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Memory Reference </a:t>
            </a:r>
            <a:r>
              <a:rPr lang="en-IN" sz="4800" b="1" dirty="0">
                <a:solidFill>
                  <a:srgbClr val="C00000"/>
                </a:solidFill>
              </a:rPr>
              <a:t>Instructions</a:t>
            </a: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7" name="Rectangle 6"/>
          <p:cNvSpPr/>
          <p:nvPr/>
        </p:nvSpPr>
        <p:spPr>
          <a:xfrm>
            <a:off x="721768" y="1093073"/>
            <a:ext cx="9418275" cy="5324535"/>
          </a:xfrm>
          <a:prstGeom prst="rect">
            <a:avLst/>
          </a:prstGeom>
        </p:spPr>
        <p:txBody>
          <a:bodyPr wrap="square">
            <a:spAutoFit/>
          </a:bodyPr>
          <a:lstStyle/>
          <a:p>
            <a:r>
              <a:rPr lang="en-IN" sz="2000" b="1" dirty="0"/>
              <a:t>AND to AC</a:t>
            </a:r>
          </a:p>
          <a:p>
            <a:r>
              <a:rPr lang="en-IN" sz="2000" dirty="0"/>
              <a:t>	D0T4:	DR </a:t>
            </a:r>
            <a:r>
              <a:rPr lang="en-IN" sz="2000" dirty="0" smtClean="0">
                <a:sym typeface="Wingdings" panose="05000000000000000000" pitchFamily="2" charset="2"/>
              </a:rPr>
              <a:t></a:t>
            </a:r>
            <a:r>
              <a:rPr lang="en-IN" sz="2000" dirty="0" smtClean="0"/>
              <a:t> </a:t>
            </a:r>
            <a:r>
              <a:rPr lang="en-IN" sz="2000" dirty="0"/>
              <a:t>M[AR]				</a:t>
            </a:r>
            <a:r>
              <a:rPr lang="en-IN" sz="2000" dirty="0" smtClean="0"/>
              <a:t>	Read </a:t>
            </a:r>
            <a:r>
              <a:rPr lang="en-IN" sz="2000" dirty="0"/>
              <a:t>operand</a:t>
            </a:r>
          </a:p>
          <a:p>
            <a:r>
              <a:rPr lang="en-IN" sz="2000" dirty="0"/>
              <a:t>	D0T5:	AC </a:t>
            </a:r>
            <a:r>
              <a:rPr lang="en-IN" sz="2000" dirty="0" smtClean="0">
                <a:sym typeface="Wingdings" panose="05000000000000000000" pitchFamily="2" charset="2"/>
              </a:rPr>
              <a:t></a:t>
            </a:r>
            <a:r>
              <a:rPr lang="en-IN" sz="2000" dirty="0" smtClean="0"/>
              <a:t> </a:t>
            </a:r>
            <a:r>
              <a:rPr lang="en-IN" sz="2000" dirty="0"/>
              <a:t>AC </a:t>
            </a:r>
            <a:r>
              <a:rPr lang="en-IN" sz="2000" dirty="0" smtClean="0"/>
              <a:t>^ </a:t>
            </a:r>
            <a:r>
              <a:rPr lang="en-IN" sz="2000" dirty="0"/>
              <a:t>DR, SC </a:t>
            </a:r>
            <a:r>
              <a:rPr lang="en-IN" sz="2000" dirty="0" smtClean="0">
                <a:sym typeface="Wingdings" panose="05000000000000000000" pitchFamily="2" charset="2"/>
              </a:rPr>
              <a:t></a:t>
            </a:r>
            <a:r>
              <a:rPr lang="en-IN" sz="2000" dirty="0" smtClean="0"/>
              <a:t> </a:t>
            </a:r>
            <a:r>
              <a:rPr lang="en-IN" sz="2000" dirty="0"/>
              <a:t>0		AND with AC</a:t>
            </a:r>
          </a:p>
          <a:p>
            <a:endParaRPr lang="en-IN" sz="2000" b="1" dirty="0" smtClean="0"/>
          </a:p>
          <a:p>
            <a:r>
              <a:rPr lang="en-IN" sz="2000" b="1" dirty="0" smtClean="0"/>
              <a:t>ADD </a:t>
            </a:r>
            <a:r>
              <a:rPr lang="en-IN" sz="2000" b="1" dirty="0"/>
              <a:t>to AC</a:t>
            </a:r>
          </a:p>
          <a:p>
            <a:r>
              <a:rPr lang="en-IN" sz="2000" dirty="0"/>
              <a:t>	D1T4:	DR </a:t>
            </a:r>
            <a:r>
              <a:rPr lang="en-IN" sz="2000" dirty="0" smtClean="0">
                <a:sym typeface="Wingdings" panose="05000000000000000000" pitchFamily="2" charset="2"/>
              </a:rPr>
              <a:t></a:t>
            </a:r>
            <a:r>
              <a:rPr lang="en-IN" sz="2000" dirty="0" smtClean="0"/>
              <a:t> </a:t>
            </a:r>
            <a:r>
              <a:rPr lang="en-IN" sz="2000" dirty="0"/>
              <a:t>M[AR]				Read operand</a:t>
            </a:r>
          </a:p>
          <a:p>
            <a:r>
              <a:rPr lang="en-IN" sz="2000" dirty="0"/>
              <a:t>	D1T5:	AC </a:t>
            </a:r>
            <a:r>
              <a:rPr lang="en-IN" sz="2000" dirty="0" smtClean="0">
                <a:sym typeface="Wingdings" panose="05000000000000000000" pitchFamily="2" charset="2"/>
              </a:rPr>
              <a:t></a:t>
            </a:r>
            <a:r>
              <a:rPr lang="en-IN" sz="2000" dirty="0" smtClean="0"/>
              <a:t> </a:t>
            </a:r>
            <a:r>
              <a:rPr lang="en-IN" sz="2000" dirty="0"/>
              <a:t>AC + DR, E </a:t>
            </a:r>
            <a:r>
              <a:rPr lang="en-IN" sz="2000" dirty="0" smtClean="0">
                <a:sym typeface="Wingdings" panose="05000000000000000000" pitchFamily="2" charset="2"/>
              </a:rPr>
              <a:t></a:t>
            </a:r>
            <a:r>
              <a:rPr lang="en-IN" sz="2000" dirty="0" smtClean="0"/>
              <a:t> </a:t>
            </a:r>
            <a:r>
              <a:rPr lang="en-IN" sz="2000" dirty="0" err="1"/>
              <a:t>Cout</a:t>
            </a:r>
            <a:r>
              <a:rPr lang="en-IN" sz="2000" dirty="0"/>
              <a:t>, SC </a:t>
            </a:r>
            <a:r>
              <a:rPr lang="en-IN" sz="2000" dirty="0" smtClean="0">
                <a:sym typeface="Wingdings" panose="05000000000000000000" pitchFamily="2" charset="2"/>
              </a:rPr>
              <a:t></a:t>
            </a:r>
            <a:r>
              <a:rPr lang="en-IN" sz="2000" dirty="0" smtClean="0"/>
              <a:t> </a:t>
            </a:r>
            <a:r>
              <a:rPr lang="en-IN" sz="2000" dirty="0"/>
              <a:t>0	Add to AC and store carry in E</a:t>
            </a:r>
          </a:p>
          <a:p>
            <a:endParaRPr lang="en-IN" sz="2000" dirty="0" smtClean="0"/>
          </a:p>
          <a:p>
            <a:r>
              <a:rPr lang="en-IN" sz="2000" b="1" dirty="0" smtClean="0"/>
              <a:t>LDA</a:t>
            </a:r>
            <a:r>
              <a:rPr lang="en-IN" sz="2000" b="1" dirty="0"/>
              <a:t>: Load to AC</a:t>
            </a:r>
          </a:p>
          <a:p>
            <a:r>
              <a:rPr lang="en-IN" sz="2000" dirty="0"/>
              <a:t>	D2T4:	DR </a:t>
            </a:r>
            <a:r>
              <a:rPr lang="en-IN" sz="2000" dirty="0" smtClean="0">
                <a:sym typeface="Wingdings" panose="05000000000000000000" pitchFamily="2" charset="2"/>
              </a:rPr>
              <a:t> </a:t>
            </a:r>
            <a:r>
              <a:rPr lang="en-IN" sz="2000" dirty="0" smtClean="0"/>
              <a:t> </a:t>
            </a:r>
            <a:r>
              <a:rPr lang="en-IN" sz="2000" dirty="0"/>
              <a:t>M[AR]</a:t>
            </a:r>
          </a:p>
          <a:p>
            <a:r>
              <a:rPr lang="en-IN" sz="2000" dirty="0"/>
              <a:t>	D2T5:	AC </a:t>
            </a:r>
            <a:r>
              <a:rPr lang="en-IN" sz="2000" dirty="0" smtClean="0">
                <a:sym typeface="Wingdings" panose="05000000000000000000" pitchFamily="2" charset="2"/>
              </a:rPr>
              <a:t></a:t>
            </a:r>
            <a:r>
              <a:rPr lang="en-IN" sz="2000" dirty="0" smtClean="0"/>
              <a:t> </a:t>
            </a:r>
            <a:r>
              <a:rPr lang="en-IN" sz="2000" dirty="0"/>
              <a:t>DR, </a:t>
            </a:r>
            <a:r>
              <a:rPr lang="en-IN" sz="2000" dirty="0" smtClean="0"/>
              <a:t>SC </a:t>
            </a:r>
            <a:r>
              <a:rPr lang="en-IN" sz="2000" dirty="0" smtClean="0">
                <a:sym typeface="Wingdings" panose="05000000000000000000" pitchFamily="2" charset="2"/>
              </a:rPr>
              <a:t> </a:t>
            </a:r>
            <a:r>
              <a:rPr lang="en-IN" sz="2000" dirty="0" smtClean="0"/>
              <a:t> </a:t>
            </a:r>
            <a:r>
              <a:rPr lang="en-IN" sz="2000" dirty="0"/>
              <a:t>0</a:t>
            </a:r>
          </a:p>
          <a:p>
            <a:endParaRPr lang="en-IN" sz="2000" dirty="0" smtClean="0"/>
          </a:p>
          <a:p>
            <a:r>
              <a:rPr lang="en-IN" sz="2000" b="1" dirty="0" smtClean="0"/>
              <a:t>STA</a:t>
            </a:r>
            <a:r>
              <a:rPr lang="en-IN" sz="2000" b="1" dirty="0"/>
              <a:t>: Store AC</a:t>
            </a:r>
          </a:p>
          <a:p>
            <a:r>
              <a:rPr lang="en-IN" sz="2000" dirty="0"/>
              <a:t>	D3T4:	M[AR] </a:t>
            </a:r>
            <a:r>
              <a:rPr lang="en-IN" sz="2000" dirty="0" smtClean="0">
                <a:sym typeface="Wingdings" panose="05000000000000000000" pitchFamily="2" charset="2"/>
              </a:rPr>
              <a:t> </a:t>
            </a:r>
            <a:r>
              <a:rPr lang="en-IN" sz="2000" dirty="0" smtClean="0"/>
              <a:t> </a:t>
            </a:r>
            <a:r>
              <a:rPr lang="en-IN" sz="2000" dirty="0"/>
              <a:t>AC, SC </a:t>
            </a:r>
            <a:r>
              <a:rPr lang="en-IN" sz="2000" dirty="0" smtClean="0">
                <a:sym typeface="Wingdings" panose="05000000000000000000" pitchFamily="2" charset="2"/>
              </a:rPr>
              <a:t> </a:t>
            </a:r>
            <a:r>
              <a:rPr lang="en-IN" sz="2000" dirty="0" smtClean="0"/>
              <a:t> 0</a:t>
            </a:r>
          </a:p>
          <a:p>
            <a:endParaRPr lang="en-IN" sz="2000" dirty="0" smtClean="0"/>
          </a:p>
          <a:p>
            <a:r>
              <a:rPr lang="en-IN" sz="2000" b="1" dirty="0"/>
              <a:t>BUN: Branch Unconditionally</a:t>
            </a:r>
          </a:p>
          <a:p>
            <a:r>
              <a:rPr lang="en-IN" sz="2000" dirty="0"/>
              <a:t>	D4T4:	PC </a:t>
            </a:r>
            <a:r>
              <a:rPr lang="en-IN" sz="2000" dirty="0" smtClean="0">
                <a:sym typeface="Wingdings" panose="05000000000000000000" pitchFamily="2" charset="2"/>
              </a:rPr>
              <a:t></a:t>
            </a:r>
            <a:r>
              <a:rPr lang="en-IN" sz="2000" dirty="0" smtClean="0"/>
              <a:t> </a:t>
            </a:r>
            <a:r>
              <a:rPr lang="en-IN" sz="2000" dirty="0"/>
              <a:t>AR, SC </a:t>
            </a:r>
            <a:r>
              <a:rPr lang="en-IN" sz="2000" dirty="0" smtClean="0">
                <a:sym typeface="Wingdings" panose="05000000000000000000" pitchFamily="2" charset="2"/>
              </a:rPr>
              <a:t></a:t>
            </a:r>
            <a:r>
              <a:rPr lang="en-IN" sz="2000" dirty="0" smtClean="0"/>
              <a:t> 0</a:t>
            </a:r>
            <a:endParaRPr lang="en-IN" sz="2000" dirty="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377960" y="3295800"/>
              <a:ext cx="2620080" cy="1345680"/>
            </p14:xfrm>
          </p:contentPart>
        </mc:Choice>
        <mc:Fallback xmlns="">
          <p:pic>
            <p:nvPicPr>
              <p:cNvPr id="2" name="Ink 1"/>
              <p:cNvPicPr/>
              <p:nvPr/>
            </p:nvPicPr>
            <p:blipFill>
              <a:blip r:embed="rId5"/>
              <a:stretch>
                <a:fillRect/>
              </a:stretch>
            </p:blipFill>
            <p:spPr>
              <a:xfrm>
                <a:off x="4368600" y="3286440"/>
                <a:ext cx="2638800" cy="1364400"/>
              </a:xfrm>
              <a:prstGeom prst="rect">
                <a:avLst/>
              </a:prstGeom>
            </p:spPr>
          </p:pic>
        </mc:Fallback>
      </mc:AlternateContent>
    </p:spTree>
    <p:extLst>
      <p:ext uri="{BB962C8B-B14F-4D97-AF65-F5344CB8AC3E}">
        <p14:creationId xmlns:p14="http://schemas.microsoft.com/office/powerpoint/2010/main" val="3977385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0" y="285840"/>
            <a:ext cx="961038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Memory Reference </a:t>
            </a:r>
            <a:r>
              <a:rPr lang="en-IN" sz="4800" b="1" dirty="0">
                <a:solidFill>
                  <a:srgbClr val="C00000"/>
                </a:solidFill>
              </a:rPr>
              <a:t>Instructions</a:t>
            </a: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7" name="Rectangle 6"/>
          <p:cNvSpPr/>
          <p:nvPr/>
        </p:nvSpPr>
        <p:spPr>
          <a:xfrm>
            <a:off x="975957" y="1378913"/>
            <a:ext cx="9418275" cy="1323439"/>
          </a:xfrm>
          <a:prstGeom prst="rect">
            <a:avLst/>
          </a:prstGeom>
        </p:spPr>
        <p:txBody>
          <a:bodyPr wrap="square">
            <a:spAutoFit/>
          </a:bodyPr>
          <a:lstStyle/>
          <a:p>
            <a:r>
              <a:rPr lang="en-IN" sz="2000" b="1" dirty="0" smtClean="0"/>
              <a:t>BSA</a:t>
            </a:r>
            <a:r>
              <a:rPr lang="en-IN" sz="2000" b="1" dirty="0"/>
              <a:t>: Branch and Save Return </a:t>
            </a:r>
            <a:r>
              <a:rPr lang="en-IN" sz="2000" b="1" dirty="0" smtClean="0"/>
              <a:t>Address</a:t>
            </a:r>
          </a:p>
          <a:p>
            <a:r>
              <a:rPr lang="pt-BR" sz="2000" b="1" dirty="0" smtClean="0"/>
              <a:t>	</a:t>
            </a:r>
            <a:r>
              <a:rPr lang="pt-BR" sz="2000" dirty="0" smtClean="0"/>
              <a:t>D5T4</a:t>
            </a:r>
            <a:r>
              <a:rPr lang="pt-BR" sz="2000" dirty="0"/>
              <a:t>:	M[AR] </a:t>
            </a:r>
            <a:r>
              <a:rPr lang="pt-BR" sz="2000" dirty="0" smtClean="0">
                <a:sym typeface="Wingdings" panose="05000000000000000000" pitchFamily="2" charset="2"/>
              </a:rPr>
              <a:t></a:t>
            </a:r>
            <a:r>
              <a:rPr lang="pt-BR" sz="2000" dirty="0" smtClean="0"/>
              <a:t> </a:t>
            </a:r>
            <a:r>
              <a:rPr lang="pt-BR" sz="2000" dirty="0"/>
              <a:t>PC,  AR </a:t>
            </a:r>
            <a:r>
              <a:rPr lang="pt-BR" sz="2000" dirty="0" smtClean="0">
                <a:sym typeface="Wingdings" panose="05000000000000000000" pitchFamily="2" charset="2"/>
              </a:rPr>
              <a:t></a:t>
            </a:r>
            <a:r>
              <a:rPr lang="pt-BR" sz="2000" dirty="0" smtClean="0"/>
              <a:t> </a:t>
            </a:r>
            <a:r>
              <a:rPr lang="pt-BR" sz="2000" dirty="0"/>
              <a:t>AR + 1</a:t>
            </a:r>
          </a:p>
          <a:p>
            <a:r>
              <a:rPr lang="pt-BR" sz="2000" dirty="0"/>
              <a:t>	D5T5:	PC </a:t>
            </a:r>
            <a:r>
              <a:rPr lang="pt-BR" sz="2000" dirty="0" smtClean="0">
                <a:sym typeface="Wingdings" panose="05000000000000000000" pitchFamily="2" charset="2"/>
              </a:rPr>
              <a:t></a:t>
            </a:r>
            <a:r>
              <a:rPr lang="pt-BR" sz="2000" dirty="0" smtClean="0"/>
              <a:t> </a:t>
            </a:r>
            <a:r>
              <a:rPr lang="pt-BR" sz="2000" dirty="0"/>
              <a:t>AR, SC </a:t>
            </a:r>
            <a:r>
              <a:rPr lang="pt-BR" sz="2000" dirty="0" smtClean="0">
                <a:sym typeface="Wingdings" panose="05000000000000000000" pitchFamily="2" charset="2"/>
              </a:rPr>
              <a:t></a:t>
            </a:r>
            <a:r>
              <a:rPr lang="pt-BR" sz="2000" dirty="0" smtClean="0"/>
              <a:t> </a:t>
            </a:r>
            <a:r>
              <a:rPr lang="pt-BR" sz="2000" dirty="0"/>
              <a:t>0</a:t>
            </a:r>
          </a:p>
          <a:p>
            <a:endParaRPr lang="en-IN" sz="2000" b="1" dirty="0"/>
          </a:p>
        </p:txBody>
      </p:sp>
      <p:pic>
        <p:nvPicPr>
          <p:cNvPr id="2" name="Picture 1"/>
          <p:cNvPicPr>
            <a:picLocks noChangeAspect="1"/>
          </p:cNvPicPr>
          <p:nvPr/>
        </p:nvPicPr>
        <p:blipFill>
          <a:blip r:embed="rId4"/>
          <a:stretch>
            <a:fillRect/>
          </a:stretch>
        </p:blipFill>
        <p:spPr>
          <a:xfrm>
            <a:off x="2168978" y="2477970"/>
            <a:ext cx="6305550" cy="3735044"/>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3174840" y="2952720"/>
              <a:ext cx="5245560" cy="2953080"/>
            </p14:xfrm>
          </p:contentPart>
        </mc:Choice>
        <mc:Fallback xmlns="">
          <p:pic>
            <p:nvPicPr>
              <p:cNvPr id="3" name="Ink 2"/>
              <p:cNvPicPr/>
              <p:nvPr/>
            </p:nvPicPr>
            <p:blipFill>
              <a:blip r:embed="rId6"/>
              <a:stretch>
                <a:fillRect/>
              </a:stretch>
            </p:blipFill>
            <p:spPr>
              <a:xfrm>
                <a:off x="3165480" y="2943360"/>
                <a:ext cx="5264280" cy="2971800"/>
              </a:xfrm>
              <a:prstGeom prst="rect">
                <a:avLst/>
              </a:prstGeom>
            </p:spPr>
          </p:pic>
        </mc:Fallback>
      </mc:AlternateContent>
    </p:spTree>
    <p:extLst>
      <p:ext uri="{BB962C8B-B14F-4D97-AF65-F5344CB8AC3E}">
        <p14:creationId xmlns:p14="http://schemas.microsoft.com/office/powerpoint/2010/main" val="25980689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0" y="285840"/>
            <a:ext cx="961038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Memory Reference </a:t>
            </a:r>
            <a:r>
              <a:rPr lang="en-IN" sz="4800" b="1" dirty="0">
                <a:solidFill>
                  <a:srgbClr val="C00000"/>
                </a:solidFill>
              </a:rPr>
              <a:t>Instructions</a:t>
            </a: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7" name="Rectangle 6"/>
          <p:cNvSpPr/>
          <p:nvPr/>
        </p:nvSpPr>
        <p:spPr>
          <a:xfrm>
            <a:off x="849461" y="1526405"/>
            <a:ext cx="9418275" cy="1323439"/>
          </a:xfrm>
          <a:prstGeom prst="rect">
            <a:avLst/>
          </a:prstGeom>
        </p:spPr>
        <p:txBody>
          <a:bodyPr wrap="square">
            <a:spAutoFit/>
          </a:bodyPr>
          <a:lstStyle/>
          <a:p>
            <a:r>
              <a:rPr lang="en-IN" sz="2000" b="1" dirty="0"/>
              <a:t>ISZ: Increment and Skip-if-Zero</a:t>
            </a:r>
          </a:p>
          <a:p>
            <a:r>
              <a:rPr lang="en-IN" sz="2000" b="1" dirty="0"/>
              <a:t>	</a:t>
            </a:r>
            <a:r>
              <a:rPr lang="en-IN" sz="2000" dirty="0"/>
              <a:t>D6T4:	DR </a:t>
            </a:r>
            <a:r>
              <a:rPr lang="en-IN" sz="2000" dirty="0" smtClean="0">
                <a:sym typeface="Wingdings" panose="05000000000000000000" pitchFamily="2" charset="2"/>
              </a:rPr>
              <a:t></a:t>
            </a:r>
            <a:r>
              <a:rPr lang="en-IN" sz="2000" dirty="0" smtClean="0"/>
              <a:t> </a:t>
            </a:r>
            <a:r>
              <a:rPr lang="en-IN" sz="2000" dirty="0"/>
              <a:t>M[AR]</a:t>
            </a:r>
          </a:p>
          <a:p>
            <a:r>
              <a:rPr lang="en-IN" sz="2000" dirty="0"/>
              <a:t>	D6T5:	DR </a:t>
            </a:r>
            <a:r>
              <a:rPr lang="en-IN" sz="2000" dirty="0" smtClean="0">
                <a:sym typeface="Wingdings" panose="05000000000000000000" pitchFamily="2" charset="2"/>
              </a:rPr>
              <a:t></a:t>
            </a:r>
            <a:r>
              <a:rPr lang="en-IN" sz="2000" dirty="0" smtClean="0"/>
              <a:t> </a:t>
            </a:r>
            <a:r>
              <a:rPr lang="en-IN" sz="2000" dirty="0"/>
              <a:t>DR + 1</a:t>
            </a:r>
          </a:p>
          <a:p>
            <a:r>
              <a:rPr lang="en-IN" sz="2000" dirty="0"/>
              <a:t>	D6T4:	M[AR] </a:t>
            </a:r>
            <a:r>
              <a:rPr lang="en-IN" sz="2000" dirty="0" smtClean="0">
                <a:sym typeface="Wingdings" panose="05000000000000000000" pitchFamily="2" charset="2"/>
              </a:rPr>
              <a:t></a:t>
            </a:r>
            <a:r>
              <a:rPr lang="en-IN" sz="2000" dirty="0" smtClean="0"/>
              <a:t> </a:t>
            </a:r>
            <a:r>
              <a:rPr lang="en-IN" sz="2000" dirty="0"/>
              <a:t>DR,  if (DR = 0) then (PC </a:t>
            </a:r>
            <a:r>
              <a:rPr lang="en-IN" sz="2000" dirty="0" smtClean="0">
                <a:sym typeface="Wingdings" panose="05000000000000000000" pitchFamily="2" charset="2"/>
              </a:rPr>
              <a:t></a:t>
            </a:r>
            <a:r>
              <a:rPr lang="en-IN" sz="2000" dirty="0" smtClean="0"/>
              <a:t> </a:t>
            </a:r>
            <a:r>
              <a:rPr lang="en-IN" sz="2000" dirty="0"/>
              <a:t>PC + 1),  SC </a:t>
            </a:r>
            <a:r>
              <a:rPr lang="en-IN" sz="2000" dirty="0" smtClean="0">
                <a:sym typeface="Wingdings" panose="05000000000000000000" pitchFamily="2" charset="2"/>
              </a:rPr>
              <a:t> </a:t>
            </a:r>
            <a:r>
              <a:rPr lang="en-IN" sz="2000" dirty="0" smtClean="0"/>
              <a:t>0</a:t>
            </a:r>
            <a:endParaRPr lang="en-IN" sz="2000" dirty="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35960" y="2584440"/>
              <a:ext cx="5589000" cy="3599640"/>
            </p14:xfrm>
          </p:contentPart>
        </mc:Choice>
        <mc:Fallback xmlns="">
          <p:pic>
            <p:nvPicPr>
              <p:cNvPr id="2" name="Ink 1"/>
              <p:cNvPicPr/>
              <p:nvPr/>
            </p:nvPicPr>
            <p:blipFill>
              <a:blip r:embed="rId5"/>
              <a:stretch>
                <a:fillRect/>
              </a:stretch>
            </p:blipFill>
            <p:spPr>
              <a:xfrm>
                <a:off x="426600" y="2575080"/>
                <a:ext cx="5607720" cy="3618360"/>
              </a:xfrm>
              <a:prstGeom prst="rect">
                <a:avLst/>
              </a:prstGeom>
            </p:spPr>
          </p:pic>
        </mc:Fallback>
      </mc:AlternateContent>
    </p:spTree>
    <p:extLst>
      <p:ext uri="{BB962C8B-B14F-4D97-AF65-F5344CB8AC3E}">
        <p14:creationId xmlns:p14="http://schemas.microsoft.com/office/powerpoint/2010/main" val="36710716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0" y="0"/>
            <a:ext cx="9610388" cy="152640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Memory Reference Instructions</a:t>
            </a:r>
          </a:p>
          <a:p>
            <a:pPr algn="ctr"/>
            <a:r>
              <a:rPr lang="en-IN" sz="4800" b="1" dirty="0" smtClean="0">
                <a:solidFill>
                  <a:srgbClr val="C00000"/>
                </a:solidFill>
              </a:rPr>
              <a:t>Flowchart</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2977896" y="1397712"/>
            <a:ext cx="5076847" cy="5221582"/>
          </a:xfrm>
          <a:prstGeom prst="rect">
            <a:avLst/>
          </a:prstGeom>
        </p:spPr>
      </p:pic>
    </p:spTree>
    <p:extLst>
      <p:ext uri="{BB962C8B-B14F-4D97-AF65-F5344CB8AC3E}">
        <p14:creationId xmlns:p14="http://schemas.microsoft.com/office/powerpoint/2010/main" val="3794855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82958" y="318800"/>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a:solidFill>
                  <a:srgbClr val="C00000"/>
                </a:solidFill>
              </a:rPr>
              <a:t>INPUT-OUTPUT  </a:t>
            </a:r>
            <a:r>
              <a:rPr lang="en-IN" sz="4800" b="1" dirty="0" smtClean="0">
                <a:solidFill>
                  <a:srgbClr val="C00000"/>
                </a:solidFill>
              </a:rPr>
              <a:t>and INTERRUPT</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533672" y="1814823"/>
            <a:ext cx="9655357" cy="275717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A computer can serve no useful purpose unless it communicates with the external environment.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Instructions </a:t>
            </a:r>
            <a:r>
              <a:rPr lang="en-IN" dirty="0">
                <a:solidFill>
                  <a:schemeClr val="tx1"/>
                </a:solidFill>
              </a:rPr>
              <a:t>and data stored in memory must come from some input device.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Computational </a:t>
            </a:r>
            <a:r>
              <a:rPr lang="en-IN" dirty="0">
                <a:solidFill>
                  <a:schemeClr val="tx1"/>
                </a:solidFill>
              </a:rPr>
              <a:t>results must be transmitted to the user through some output </a:t>
            </a:r>
            <a:r>
              <a:rPr lang="en-IN" dirty="0" smtClean="0">
                <a:solidFill>
                  <a:schemeClr val="tx1"/>
                </a:solidFill>
              </a:rPr>
              <a:t>device.</a:t>
            </a:r>
          </a:p>
          <a:p>
            <a:pPr marL="285750" indent="-285750" algn="just">
              <a:buFont typeface="Arial" panose="020B0604020202020204" pitchFamily="34" charset="0"/>
              <a:buChar char="•"/>
            </a:pPr>
            <a:r>
              <a:rPr lang="en-IN" dirty="0" smtClean="0">
                <a:solidFill>
                  <a:schemeClr val="tx1"/>
                </a:solidFill>
              </a:rPr>
              <a:t>Commercial </a:t>
            </a:r>
            <a:r>
              <a:rPr lang="en-IN" dirty="0">
                <a:solidFill>
                  <a:schemeClr val="tx1"/>
                </a:solidFill>
              </a:rPr>
              <a:t>computers include many types of input and output devices.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To </a:t>
            </a:r>
            <a:r>
              <a:rPr lang="en-IN" dirty="0">
                <a:solidFill>
                  <a:schemeClr val="tx1"/>
                </a:solidFill>
              </a:rPr>
              <a:t>demonstrate the most basic requirements for input and output communication, we will use as an illustration a terminal unit with a keyboard and printer.</a:t>
            </a:r>
          </a:p>
        </p:txBody>
      </p:sp>
    </p:spTree>
    <p:extLst>
      <p:ext uri="{BB962C8B-B14F-4D97-AF65-F5344CB8AC3E}">
        <p14:creationId xmlns:p14="http://schemas.microsoft.com/office/powerpoint/2010/main" val="1489900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43614" y="406400"/>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a:solidFill>
                  <a:srgbClr val="C00000"/>
                </a:solidFill>
              </a:rPr>
              <a:t>INPUT-OUTPUT  </a:t>
            </a:r>
            <a:r>
              <a:rPr lang="en-IN" sz="4800" b="1" dirty="0" smtClean="0">
                <a:solidFill>
                  <a:srgbClr val="C00000"/>
                </a:solidFill>
              </a:rPr>
              <a:t>Configuration</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533672" y="1814823"/>
            <a:ext cx="5997757" cy="447167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The terminal sends and receives serial information. Each quantity of information has eight bits of an alphanumeric code.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serial information from the keyboard is shifted into the </a:t>
            </a:r>
            <a:r>
              <a:rPr lang="en-IN" dirty="0" smtClean="0">
                <a:solidFill>
                  <a:schemeClr val="tx1"/>
                </a:solidFill>
              </a:rPr>
              <a:t>input register </a:t>
            </a:r>
            <a:r>
              <a:rPr lang="en-IN" dirty="0">
                <a:solidFill>
                  <a:schemeClr val="tx1"/>
                </a:solidFill>
              </a:rPr>
              <a:t>INPR.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serial information for the printer is stored in the output register OUTR.</a:t>
            </a:r>
          </a:p>
          <a:p>
            <a:pPr marL="285750" indent="-285750" algn="just">
              <a:buFont typeface="Arial" panose="020B0604020202020204" pitchFamily="34" charset="0"/>
              <a:buChar char="•"/>
            </a:pPr>
            <a:r>
              <a:rPr lang="en-IN" dirty="0">
                <a:solidFill>
                  <a:schemeClr val="tx1"/>
                </a:solidFill>
              </a:rPr>
              <a:t>INPR and OUTR registers communicate with a communication interface serially and with the AC in parallel. The input-output configuration is shown in Figure</a:t>
            </a:r>
            <a:r>
              <a:rPr lang="en-IN" dirty="0" smtClean="0">
                <a:solidFill>
                  <a:schemeClr val="tx1"/>
                </a:solidFill>
              </a:rPr>
              <a:t>.</a:t>
            </a:r>
          </a:p>
          <a:p>
            <a:pPr marL="285750" indent="-285750" algn="just">
              <a:buFont typeface="Arial" panose="020B0604020202020204" pitchFamily="34" charset="0"/>
              <a:buChar char="•"/>
            </a:pPr>
            <a:r>
              <a:rPr lang="en-IN" dirty="0">
                <a:solidFill>
                  <a:schemeClr val="tx1"/>
                </a:solidFill>
              </a:rPr>
              <a:t>The flags are needed to synchronize the timing </a:t>
            </a:r>
            <a:r>
              <a:rPr lang="en-IN" dirty="0" smtClean="0">
                <a:solidFill>
                  <a:schemeClr val="tx1"/>
                </a:solidFill>
              </a:rPr>
              <a:t>  difference </a:t>
            </a:r>
            <a:r>
              <a:rPr lang="en-IN" dirty="0">
                <a:solidFill>
                  <a:schemeClr val="tx1"/>
                </a:solidFill>
              </a:rPr>
              <a:t>between  I/O device and the computer</a:t>
            </a:r>
          </a:p>
          <a:p>
            <a:pPr marL="285750" indent="-285750" algn="just">
              <a:buFont typeface="Arial" panose="020B0604020202020204" pitchFamily="34" charset="0"/>
              <a:buChar char="•"/>
            </a:pPr>
            <a:endParaRPr lang="en-IN" dirty="0">
              <a:solidFill>
                <a:schemeClr val="tx1"/>
              </a:solidFill>
            </a:endParaRPr>
          </a:p>
        </p:txBody>
      </p:sp>
      <p:pic>
        <p:nvPicPr>
          <p:cNvPr id="2" name="Picture 1"/>
          <p:cNvPicPr>
            <a:picLocks noChangeAspect="1"/>
          </p:cNvPicPr>
          <p:nvPr/>
        </p:nvPicPr>
        <p:blipFill>
          <a:blip r:embed="rId4"/>
          <a:stretch>
            <a:fillRect/>
          </a:stretch>
        </p:blipFill>
        <p:spPr>
          <a:xfrm>
            <a:off x="6769967" y="1822596"/>
            <a:ext cx="5413566" cy="2739553"/>
          </a:xfrm>
          <a:prstGeom prst="rect">
            <a:avLst/>
          </a:prstGeom>
        </p:spPr>
      </p:pic>
      <p:pic>
        <p:nvPicPr>
          <p:cNvPr id="3" name="Picture 2"/>
          <p:cNvPicPr>
            <a:picLocks noChangeAspect="1"/>
          </p:cNvPicPr>
          <p:nvPr/>
        </p:nvPicPr>
        <p:blipFill>
          <a:blip r:embed="rId5"/>
          <a:stretch>
            <a:fillRect/>
          </a:stretch>
        </p:blipFill>
        <p:spPr>
          <a:xfrm>
            <a:off x="7076239" y="4668933"/>
            <a:ext cx="4423387" cy="1323587"/>
          </a:xfrm>
          <a:prstGeom prst="rect">
            <a:avLst/>
          </a:prstGeom>
        </p:spPr>
      </p:pic>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11309400" y="2787480"/>
              <a:ext cx="597240" cy="1359360"/>
            </p14:xfrm>
          </p:contentPart>
        </mc:Choice>
        <mc:Fallback xmlns="">
          <p:pic>
            <p:nvPicPr>
              <p:cNvPr id="6" name="Ink 5"/>
              <p:cNvPicPr/>
              <p:nvPr/>
            </p:nvPicPr>
            <p:blipFill>
              <a:blip r:embed="rId7"/>
              <a:stretch>
                <a:fillRect/>
              </a:stretch>
            </p:blipFill>
            <p:spPr>
              <a:xfrm>
                <a:off x="11300040" y="2778120"/>
                <a:ext cx="615960" cy="1378080"/>
              </a:xfrm>
              <a:prstGeom prst="rect">
                <a:avLst/>
              </a:prstGeom>
            </p:spPr>
          </p:pic>
        </mc:Fallback>
      </mc:AlternateContent>
    </p:spTree>
    <p:extLst>
      <p:ext uri="{BB962C8B-B14F-4D97-AF65-F5344CB8AC3E}">
        <p14:creationId xmlns:p14="http://schemas.microsoft.com/office/powerpoint/2010/main" val="2650685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43614" y="406400"/>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a:solidFill>
                  <a:srgbClr val="C00000"/>
                </a:solidFill>
              </a:rPr>
              <a:t>INPUT-OUTPUT  </a:t>
            </a:r>
            <a:r>
              <a:rPr lang="en-IN" sz="4800" b="1" dirty="0" smtClean="0">
                <a:solidFill>
                  <a:srgbClr val="C00000"/>
                </a:solidFill>
              </a:rPr>
              <a:t>Configuration</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533672" y="1814823"/>
            <a:ext cx="5997757" cy="447167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endParaRPr lang="en-IN" dirty="0">
              <a:solidFill>
                <a:schemeClr val="tx1"/>
              </a:solidFill>
            </a:endParaRPr>
          </a:p>
        </p:txBody>
      </p:sp>
      <p:pic>
        <p:nvPicPr>
          <p:cNvPr id="2" name="Picture 1"/>
          <p:cNvPicPr>
            <a:picLocks noChangeAspect="1"/>
          </p:cNvPicPr>
          <p:nvPr/>
        </p:nvPicPr>
        <p:blipFill>
          <a:blip r:embed="rId4"/>
          <a:stretch>
            <a:fillRect/>
          </a:stretch>
        </p:blipFill>
        <p:spPr>
          <a:xfrm>
            <a:off x="6543317" y="2367644"/>
            <a:ext cx="5640216" cy="2854250"/>
          </a:xfrm>
          <a:prstGeom prst="rect">
            <a:avLst/>
          </a:prstGeom>
        </p:spPr>
      </p:pic>
      <p:sp>
        <p:nvSpPr>
          <p:cNvPr id="7" name="Rectangle 6"/>
          <p:cNvSpPr/>
          <p:nvPr/>
        </p:nvSpPr>
        <p:spPr>
          <a:xfrm>
            <a:off x="835614" y="2367644"/>
            <a:ext cx="5393871" cy="2554545"/>
          </a:xfrm>
          <a:prstGeom prst="rect">
            <a:avLst/>
          </a:prstGeom>
        </p:spPr>
        <p:txBody>
          <a:bodyPr wrap="square">
            <a:spAutoFit/>
          </a:bodyPr>
          <a:lstStyle/>
          <a:p>
            <a:pPr marL="285750" indent="-285750" algn="just">
              <a:buFont typeface="Arial" panose="020B0604020202020204" pitchFamily="34" charset="0"/>
              <a:buChar char="•"/>
            </a:pPr>
            <a:r>
              <a:rPr lang="en-IN" sz="2000" dirty="0" smtClean="0"/>
              <a:t>The flag bit (FGI) is set </a:t>
            </a:r>
            <a:r>
              <a:rPr lang="en-IN" sz="2000" dirty="0"/>
              <a:t>to 1 when new information is available in the input device and is </a:t>
            </a:r>
            <a:r>
              <a:rPr lang="en-IN" sz="2000" dirty="0" smtClean="0"/>
              <a:t>cleared to </a:t>
            </a:r>
            <a:r>
              <a:rPr lang="en-IN" sz="2000" dirty="0"/>
              <a:t>0 when the information is accepted by the computer</a:t>
            </a:r>
            <a:r>
              <a:rPr lang="en-IN" sz="2000" dirty="0" smtClean="0"/>
              <a:t>.</a:t>
            </a:r>
          </a:p>
          <a:p>
            <a:pPr marL="285750" indent="-285750" algn="just">
              <a:buFont typeface="Arial" panose="020B0604020202020204" pitchFamily="34" charset="0"/>
              <a:buChar char="•"/>
            </a:pPr>
            <a:r>
              <a:rPr lang="en-IN" sz="2000" dirty="0"/>
              <a:t>The </a:t>
            </a:r>
            <a:r>
              <a:rPr lang="en-IN" sz="2000" dirty="0" smtClean="0"/>
              <a:t>computer checks </a:t>
            </a:r>
            <a:r>
              <a:rPr lang="en-IN" sz="2000" dirty="0"/>
              <a:t>the flag </a:t>
            </a:r>
            <a:r>
              <a:rPr lang="en-IN" sz="2000" dirty="0" smtClean="0"/>
              <a:t>bit (FGO); </a:t>
            </a:r>
            <a:r>
              <a:rPr lang="en-IN" sz="2000" dirty="0"/>
              <a:t>if it is 1, the information from AC is transferred in </a:t>
            </a:r>
            <a:r>
              <a:rPr lang="en-IN" sz="2000" dirty="0" smtClean="0"/>
              <a:t>parallel to </a:t>
            </a:r>
            <a:r>
              <a:rPr lang="en-IN" sz="2000" dirty="0"/>
              <a:t>OUTR and FGO is cleared to 0.</a:t>
            </a:r>
          </a:p>
        </p:txBody>
      </p:sp>
    </p:spTree>
    <p:extLst>
      <p:ext uri="{BB962C8B-B14F-4D97-AF65-F5344CB8AC3E}">
        <p14:creationId xmlns:p14="http://schemas.microsoft.com/office/powerpoint/2010/main" val="15008477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43614" y="406400"/>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a:solidFill>
                  <a:srgbClr val="C00000"/>
                </a:solidFill>
              </a:rPr>
              <a:t>INPUT-OUTPUT  </a:t>
            </a:r>
            <a:r>
              <a:rPr lang="en-IN" sz="4800" b="1" dirty="0" smtClean="0">
                <a:solidFill>
                  <a:srgbClr val="C00000"/>
                </a:solidFill>
              </a:rPr>
              <a:t>Instructions</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grpSp>
        <p:nvGrpSpPr>
          <p:cNvPr id="6" name="Group 5"/>
          <p:cNvGrpSpPr/>
          <p:nvPr/>
        </p:nvGrpSpPr>
        <p:grpSpPr>
          <a:xfrm>
            <a:off x="1315119" y="3260272"/>
            <a:ext cx="7991475" cy="2038350"/>
            <a:chOff x="1000125" y="2590800"/>
            <a:chExt cx="7991475" cy="2038350"/>
          </a:xfrm>
        </p:grpSpPr>
        <p:sp>
          <p:nvSpPr>
            <p:cNvPr id="10" name="Rectangle 43"/>
            <p:cNvSpPr>
              <a:spLocks noChangeArrowheads="1"/>
            </p:cNvSpPr>
            <p:nvPr/>
          </p:nvSpPr>
          <p:spPr bwMode="auto">
            <a:xfrm>
              <a:off x="1028700" y="2619375"/>
              <a:ext cx="7848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defRPr kumimoji="1" sz="1200" b="1">
                  <a:solidFill>
                    <a:schemeClr val="tx1"/>
                  </a:solidFill>
                  <a:latin typeface="Arial" panose="020B0604020202020204" pitchFamily="34" charset="0"/>
                  <a:ea typeface="굴림"/>
                  <a:cs typeface="굴림"/>
                </a:defRPr>
              </a:lvl1pPr>
              <a:lvl2pPr marL="742950" indent="-285750" defTabSz="762000">
                <a:defRPr kumimoji="1" sz="1200" b="1">
                  <a:solidFill>
                    <a:schemeClr val="tx1"/>
                  </a:solidFill>
                  <a:latin typeface="Arial" panose="020B0604020202020204" pitchFamily="34" charset="0"/>
                  <a:ea typeface="굴림"/>
                  <a:cs typeface="굴림"/>
                </a:defRPr>
              </a:lvl2pPr>
              <a:lvl3pPr marL="1143000" indent="-228600" defTabSz="762000">
                <a:defRPr kumimoji="1" sz="1200" b="1">
                  <a:solidFill>
                    <a:schemeClr val="tx1"/>
                  </a:solidFill>
                  <a:latin typeface="Arial" panose="020B0604020202020204" pitchFamily="34" charset="0"/>
                  <a:ea typeface="굴림"/>
                  <a:cs typeface="굴림"/>
                </a:defRPr>
              </a:lvl3pPr>
              <a:lvl4pPr marL="1600200" indent="-228600" defTabSz="762000">
                <a:defRPr kumimoji="1" sz="1200" b="1">
                  <a:solidFill>
                    <a:schemeClr val="tx1"/>
                  </a:solidFill>
                  <a:latin typeface="Arial" panose="020B0604020202020204" pitchFamily="34" charset="0"/>
                  <a:ea typeface="굴림"/>
                  <a:cs typeface="굴림"/>
                </a:defRPr>
              </a:lvl4pPr>
              <a:lvl5pPr marL="2057400" indent="-228600" defTabSz="762000">
                <a:defRPr kumimoji="1" sz="1200" b="1">
                  <a:solidFill>
                    <a:schemeClr val="tx1"/>
                  </a:solidFill>
                  <a:latin typeface="Arial" panose="020B0604020202020204" pitchFamily="34" charset="0"/>
                  <a:ea typeface="굴림"/>
                  <a:cs typeface="굴림"/>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a:cs typeface="굴림"/>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a:cs typeface="굴림"/>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a:cs typeface="굴림"/>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a:cs typeface="굴림"/>
                </a:defRPr>
              </a:lvl9pPr>
            </a:lstStyle>
            <a:p>
              <a:pPr>
                <a:lnSpc>
                  <a:spcPct val="97000"/>
                </a:lnSpc>
              </a:pPr>
              <a:r>
                <a:rPr lang="en-US" altLang="ko-KR" sz="1800" dirty="0"/>
                <a:t>	p:	SC </a:t>
              </a:r>
              <a:r>
                <a:rPr lang="en-US" altLang="ko-KR" sz="1800" dirty="0">
                  <a:solidFill>
                    <a:srgbClr val="000000"/>
                  </a:solidFill>
                  <a:sym typeface="Symbol" panose="05050102010706020507" pitchFamily="18" charset="2"/>
                </a:rPr>
                <a:t> 0				Clear SC</a:t>
              </a:r>
              <a:endParaRPr lang="en-US" altLang="ko-KR" sz="2800" dirty="0"/>
            </a:p>
            <a:p>
              <a:pPr>
                <a:lnSpc>
                  <a:spcPct val="97000"/>
                </a:lnSpc>
              </a:pPr>
              <a:r>
                <a:rPr lang="en-US" altLang="ko-KR" sz="1800" dirty="0"/>
                <a:t>INP	pB</a:t>
              </a:r>
              <a:r>
                <a:rPr lang="en-US" altLang="ko-KR" sz="1800" baseline="-25000" dirty="0"/>
                <a:t>11</a:t>
              </a:r>
              <a:r>
                <a:rPr lang="en-US" altLang="ko-KR" sz="1800" dirty="0"/>
                <a:t>:	AC(0-7) </a:t>
              </a:r>
              <a:r>
                <a:rPr lang="en-US" altLang="ko-KR" sz="1800" dirty="0">
                  <a:solidFill>
                    <a:srgbClr val="000000"/>
                  </a:solidFill>
                  <a:sym typeface="Symbol" panose="05050102010706020507" pitchFamily="18" charset="2"/>
                </a:rPr>
                <a:t> INPR, FGI  0		Input char. to AC</a:t>
              </a:r>
              <a:r>
                <a:rPr lang="en-US" altLang="ko-KR" sz="1800" dirty="0"/>
                <a:t> </a:t>
              </a:r>
            </a:p>
            <a:p>
              <a:pPr>
                <a:lnSpc>
                  <a:spcPct val="97000"/>
                </a:lnSpc>
              </a:pPr>
              <a:r>
                <a:rPr lang="en-US" altLang="ko-KR" sz="1800" dirty="0"/>
                <a:t>OUT	pB</a:t>
              </a:r>
              <a:r>
                <a:rPr lang="en-US" altLang="ko-KR" sz="1800" baseline="-25000" dirty="0"/>
                <a:t>10</a:t>
              </a:r>
              <a:r>
                <a:rPr lang="en-US" altLang="ko-KR" sz="1800" dirty="0"/>
                <a:t>:	OUTR </a:t>
              </a:r>
              <a:r>
                <a:rPr lang="en-US" altLang="ko-KR" sz="1800" dirty="0">
                  <a:solidFill>
                    <a:srgbClr val="000000"/>
                  </a:solidFill>
                  <a:sym typeface="Symbol" panose="05050102010706020507" pitchFamily="18" charset="2"/>
                </a:rPr>
                <a:t> AC(0-7), FGO  0		Output char. from AC</a:t>
              </a:r>
              <a:r>
                <a:rPr lang="en-US" altLang="ko-KR" sz="1800" dirty="0"/>
                <a:t> </a:t>
              </a:r>
            </a:p>
            <a:p>
              <a:pPr>
                <a:lnSpc>
                  <a:spcPct val="97000"/>
                </a:lnSpc>
              </a:pPr>
              <a:r>
                <a:rPr lang="en-US" altLang="ko-KR" sz="1800" dirty="0"/>
                <a:t>SKI	pB</a:t>
              </a:r>
              <a:r>
                <a:rPr lang="en-US" altLang="ko-KR" sz="1800" baseline="-25000" dirty="0"/>
                <a:t>9</a:t>
              </a:r>
              <a:r>
                <a:rPr lang="en-US" altLang="ko-KR" sz="1800" dirty="0"/>
                <a:t>:	if(FGI = 1) then (PC </a:t>
              </a:r>
              <a:r>
                <a:rPr lang="en-US" altLang="ko-KR" sz="1800" dirty="0">
                  <a:solidFill>
                    <a:srgbClr val="000000"/>
                  </a:solidFill>
                  <a:sym typeface="Symbol" panose="05050102010706020507" pitchFamily="18" charset="2"/>
                </a:rPr>
                <a:t> PC + 1)	Skip on input flag</a:t>
              </a:r>
              <a:r>
                <a:rPr lang="en-US" altLang="ko-KR" sz="1800" dirty="0"/>
                <a:t> </a:t>
              </a:r>
            </a:p>
            <a:p>
              <a:pPr>
                <a:lnSpc>
                  <a:spcPct val="97000"/>
                </a:lnSpc>
              </a:pPr>
              <a:r>
                <a:rPr lang="en-US" altLang="ko-KR" sz="1800" dirty="0"/>
                <a:t>SKO	pB</a:t>
              </a:r>
              <a:r>
                <a:rPr lang="en-US" altLang="ko-KR" sz="1800" baseline="-25000" dirty="0"/>
                <a:t>8</a:t>
              </a:r>
              <a:r>
                <a:rPr lang="en-US" altLang="ko-KR" sz="1800" dirty="0"/>
                <a:t>:	if(FGO = 1) then (PC </a:t>
              </a:r>
              <a:r>
                <a:rPr lang="en-US" altLang="ko-KR" sz="1800" dirty="0">
                  <a:solidFill>
                    <a:srgbClr val="000000"/>
                  </a:solidFill>
                  <a:sym typeface="Symbol" panose="05050102010706020507" pitchFamily="18" charset="2"/>
                </a:rPr>
                <a:t> PC + 1)</a:t>
              </a:r>
              <a:r>
                <a:rPr lang="en-US" altLang="ko-KR" sz="1800" dirty="0"/>
                <a:t> </a:t>
              </a:r>
              <a:r>
                <a:rPr lang="en-US" altLang="ko-KR" sz="1800" dirty="0">
                  <a:solidFill>
                    <a:srgbClr val="000000"/>
                  </a:solidFill>
                  <a:sym typeface="Symbol" panose="05050102010706020507" pitchFamily="18" charset="2"/>
                </a:rPr>
                <a:t>	Skip on output flag</a:t>
              </a:r>
            </a:p>
            <a:p>
              <a:pPr>
                <a:lnSpc>
                  <a:spcPct val="97000"/>
                </a:lnSpc>
              </a:pPr>
              <a:r>
                <a:rPr lang="en-US" altLang="ko-KR" sz="1800" dirty="0">
                  <a:solidFill>
                    <a:srgbClr val="000000"/>
                  </a:solidFill>
                  <a:sym typeface="Symbol" panose="05050102010706020507" pitchFamily="18" charset="2"/>
                </a:rPr>
                <a:t>ION	</a:t>
              </a:r>
              <a:r>
                <a:rPr lang="en-US" altLang="ko-KR" sz="1800" dirty="0"/>
                <a:t>pB</a:t>
              </a:r>
              <a:r>
                <a:rPr lang="en-US" altLang="ko-KR" sz="1800" baseline="-25000" dirty="0"/>
                <a:t>7</a:t>
              </a:r>
              <a:r>
                <a:rPr lang="en-US" altLang="ko-KR" sz="1800" dirty="0"/>
                <a:t>:	IEN </a:t>
              </a:r>
              <a:r>
                <a:rPr lang="en-US" altLang="ko-KR" sz="1800" dirty="0">
                  <a:solidFill>
                    <a:srgbClr val="000000"/>
                  </a:solidFill>
                  <a:sym typeface="Symbol" panose="05050102010706020507" pitchFamily="18" charset="2"/>
                </a:rPr>
                <a:t> 1				Interrupt enable on</a:t>
              </a:r>
            </a:p>
            <a:p>
              <a:pPr>
                <a:lnSpc>
                  <a:spcPct val="97000"/>
                </a:lnSpc>
              </a:pPr>
              <a:r>
                <a:rPr lang="en-US" altLang="ko-KR" sz="1800" dirty="0">
                  <a:solidFill>
                    <a:srgbClr val="000000"/>
                  </a:solidFill>
                  <a:sym typeface="Symbol" panose="05050102010706020507" pitchFamily="18" charset="2"/>
                </a:rPr>
                <a:t>IOF	</a:t>
              </a:r>
              <a:r>
                <a:rPr lang="en-US" altLang="ko-KR" sz="1800" dirty="0"/>
                <a:t>pB</a:t>
              </a:r>
              <a:r>
                <a:rPr lang="en-US" altLang="ko-KR" sz="1800" baseline="-25000" dirty="0"/>
                <a:t>6</a:t>
              </a:r>
              <a:r>
                <a:rPr lang="en-US" altLang="ko-KR" sz="1800" dirty="0"/>
                <a:t>:	IEN </a:t>
              </a:r>
              <a:r>
                <a:rPr lang="en-US" altLang="ko-KR" sz="1800" dirty="0">
                  <a:solidFill>
                    <a:srgbClr val="000000"/>
                  </a:solidFill>
                  <a:sym typeface="Symbol" panose="05050102010706020507" pitchFamily="18" charset="2"/>
                </a:rPr>
                <a:t> 0				Interrupt enable off</a:t>
              </a:r>
              <a:r>
                <a:rPr lang="en-US" altLang="ko-KR" sz="1800" dirty="0"/>
                <a:t> </a:t>
              </a:r>
            </a:p>
          </p:txBody>
        </p:sp>
        <p:sp>
          <p:nvSpPr>
            <p:cNvPr id="12" name="Rectangle 44"/>
            <p:cNvSpPr>
              <a:spLocks noChangeArrowheads="1"/>
            </p:cNvSpPr>
            <p:nvPr/>
          </p:nvSpPr>
          <p:spPr bwMode="auto">
            <a:xfrm>
              <a:off x="1000125" y="2590800"/>
              <a:ext cx="7991475" cy="203835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a:cs typeface="굴림"/>
                </a:defRPr>
              </a:lvl1pPr>
              <a:lvl2pPr marL="742950" indent="-285750">
                <a:defRPr kumimoji="1" sz="1200" b="1">
                  <a:solidFill>
                    <a:schemeClr val="tx1"/>
                  </a:solidFill>
                  <a:latin typeface="Arial" panose="020B0604020202020204" pitchFamily="34" charset="0"/>
                  <a:ea typeface="굴림"/>
                  <a:cs typeface="굴림"/>
                </a:defRPr>
              </a:lvl2pPr>
              <a:lvl3pPr marL="1143000" indent="-228600">
                <a:defRPr kumimoji="1" sz="1200" b="1">
                  <a:solidFill>
                    <a:schemeClr val="tx1"/>
                  </a:solidFill>
                  <a:latin typeface="Arial" panose="020B0604020202020204" pitchFamily="34" charset="0"/>
                  <a:ea typeface="굴림"/>
                  <a:cs typeface="굴림"/>
                </a:defRPr>
              </a:lvl3pPr>
              <a:lvl4pPr marL="1600200" indent="-228600">
                <a:defRPr kumimoji="1" sz="1200" b="1">
                  <a:solidFill>
                    <a:schemeClr val="tx1"/>
                  </a:solidFill>
                  <a:latin typeface="Arial" panose="020B0604020202020204" pitchFamily="34" charset="0"/>
                  <a:ea typeface="굴림"/>
                  <a:cs typeface="굴림"/>
                </a:defRPr>
              </a:lvl4pPr>
              <a:lvl5pPr marL="2057400" indent="-228600">
                <a:defRPr kumimoji="1" sz="1200" b="1">
                  <a:solidFill>
                    <a:schemeClr val="tx1"/>
                  </a:solidFill>
                  <a:latin typeface="Arial" panose="020B0604020202020204" pitchFamily="34" charset="0"/>
                  <a:ea typeface="굴림"/>
                  <a:cs typeface="굴림"/>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a:cs typeface="굴림"/>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a:cs typeface="굴림"/>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a:cs typeface="굴림"/>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a:cs typeface="굴림"/>
                </a:defRPr>
              </a:lvl9pPr>
            </a:lstStyle>
            <a:p>
              <a:pPr>
                <a:lnSpc>
                  <a:spcPct val="90000"/>
                </a:lnSpc>
              </a:pPr>
              <a:endParaRPr lang="en-US"/>
            </a:p>
          </p:txBody>
        </p:sp>
      </p:grpSp>
      <p:sp>
        <p:nvSpPr>
          <p:cNvPr id="15" name="Rectangle 14"/>
          <p:cNvSpPr/>
          <p:nvPr/>
        </p:nvSpPr>
        <p:spPr>
          <a:xfrm>
            <a:off x="1315119" y="1953413"/>
            <a:ext cx="4073310" cy="923330"/>
          </a:xfrm>
          <a:prstGeom prst="rect">
            <a:avLst/>
          </a:prstGeom>
        </p:spPr>
        <p:txBody>
          <a:bodyPr wrap="square">
            <a:spAutoFit/>
          </a:bodyPr>
          <a:lstStyle/>
          <a:p>
            <a:r>
              <a:rPr lang="en-IN" dirty="0" smtClean="0"/>
              <a:t>D7 =1, I=1</a:t>
            </a:r>
          </a:p>
          <a:p>
            <a:r>
              <a:rPr lang="en-IN" dirty="0" smtClean="0"/>
              <a:t>D7IT3 </a:t>
            </a:r>
            <a:r>
              <a:rPr lang="en-IN" dirty="0"/>
              <a:t>= p		</a:t>
            </a:r>
          </a:p>
          <a:p>
            <a:r>
              <a:rPr lang="en-IN" dirty="0"/>
              <a:t>IR(</a:t>
            </a:r>
            <a:r>
              <a:rPr lang="en-IN" dirty="0" err="1"/>
              <a:t>i</a:t>
            </a:r>
            <a:r>
              <a:rPr lang="en-IN" dirty="0"/>
              <a:t>) = Bi, </a:t>
            </a:r>
            <a:r>
              <a:rPr lang="en-IN" dirty="0" err="1"/>
              <a:t>i</a:t>
            </a:r>
            <a:r>
              <a:rPr lang="en-IN" dirty="0"/>
              <a:t> = 6, …, 11</a:t>
            </a:r>
          </a:p>
        </p:txBody>
      </p:sp>
    </p:spTree>
    <p:extLst>
      <p:ext uri="{BB962C8B-B14F-4D97-AF65-F5344CB8AC3E}">
        <p14:creationId xmlns:p14="http://schemas.microsoft.com/office/powerpoint/2010/main" val="16337214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43614" y="406400"/>
            <a:ext cx="9777018"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Communication with I/O </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15" name="Rectangle 14"/>
          <p:cNvSpPr/>
          <p:nvPr/>
        </p:nvSpPr>
        <p:spPr>
          <a:xfrm>
            <a:off x="975957" y="1409576"/>
            <a:ext cx="9592345" cy="4524315"/>
          </a:xfrm>
          <a:prstGeom prst="rect">
            <a:avLst/>
          </a:prstGeom>
        </p:spPr>
        <p:txBody>
          <a:bodyPr wrap="square">
            <a:spAutoFit/>
          </a:bodyPr>
          <a:lstStyle/>
          <a:p>
            <a:r>
              <a:rPr lang="en-IN" dirty="0" smtClean="0"/>
              <a:t>Two ways </a:t>
            </a:r>
            <a:r>
              <a:rPr lang="en-IN" dirty="0" smtClean="0">
                <a:sym typeface="Wingdings" panose="05000000000000000000" pitchFamily="2" charset="2"/>
              </a:rPr>
              <a:t>  1) Programmed I/O </a:t>
            </a:r>
          </a:p>
          <a:p>
            <a:r>
              <a:rPr lang="en-IN" dirty="0">
                <a:sym typeface="Wingdings" panose="05000000000000000000" pitchFamily="2" charset="2"/>
              </a:rPr>
              <a:t>	</a:t>
            </a:r>
            <a:r>
              <a:rPr lang="en-IN" dirty="0" smtClean="0">
                <a:sym typeface="Wingdings" panose="05000000000000000000" pitchFamily="2" charset="2"/>
              </a:rPr>
              <a:t>		2) Interrupt I/O</a:t>
            </a:r>
          </a:p>
          <a:p>
            <a:endParaRPr lang="en-IN" dirty="0">
              <a:sym typeface="Wingdings" panose="05000000000000000000" pitchFamily="2" charset="2"/>
            </a:endParaRPr>
          </a:p>
          <a:p>
            <a:pPr marL="285750" indent="-285750">
              <a:buFont typeface="Arial" panose="020B0604020202020204" pitchFamily="34" charset="0"/>
              <a:buChar char="•"/>
            </a:pPr>
            <a:r>
              <a:rPr lang="en-IN" dirty="0" smtClean="0">
                <a:sym typeface="Wingdings" panose="05000000000000000000" pitchFamily="2" charset="2"/>
              </a:rPr>
              <a:t>Programmed I/O: </a:t>
            </a:r>
          </a:p>
          <a:p>
            <a:r>
              <a:rPr lang="en-IN" dirty="0">
                <a:sym typeface="Wingdings" panose="05000000000000000000" pitchFamily="2" charset="2"/>
              </a:rPr>
              <a:t>	</a:t>
            </a:r>
            <a:r>
              <a:rPr lang="en-IN" dirty="0" smtClean="0">
                <a:sym typeface="Wingdings" panose="05000000000000000000" pitchFamily="2" charset="2"/>
              </a:rPr>
              <a:t>		</a:t>
            </a:r>
          </a:p>
          <a:p>
            <a:r>
              <a:rPr lang="en-IN" dirty="0">
                <a:sym typeface="Wingdings" panose="05000000000000000000" pitchFamily="2" charset="2"/>
              </a:rPr>
              <a:t>	</a:t>
            </a:r>
            <a:r>
              <a:rPr lang="en-IN" dirty="0" smtClean="0">
                <a:sym typeface="Wingdings" panose="05000000000000000000" pitchFamily="2" charset="2"/>
              </a:rPr>
              <a:t>		BACK: SKI</a:t>
            </a:r>
          </a:p>
          <a:p>
            <a:r>
              <a:rPr lang="en-IN" dirty="0">
                <a:sym typeface="Wingdings" panose="05000000000000000000" pitchFamily="2" charset="2"/>
              </a:rPr>
              <a:t>	</a:t>
            </a:r>
            <a:r>
              <a:rPr lang="en-IN" dirty="0" smtClean="0">
                <a:sym typeface="Wingdings" panose="05000000000000000000" pitchFamily="2" charset="2"/>
              </a:rPr>
              <a:t>			    BUN BACK</a:t>
            </a:r>
          </a:p>
          <a:p>
            <a:r>
              <a:rPr lang="en-IN" dirty="0">
                <a:sym typeface="Wingdings" panose="05000000000000000000" pitchFamily="2" charset="2"/>
              </a:rPr>
              <a:t>	</a:t>
            </a:r>
            <a:r>
              <a:rPr lang="en-IN" dirty="0" smtClean="0">
                <a:sym typeface="Wingdings" panose="05000000000000000000" pitchFamily="2" charset="2"/>
              </a:rPr>
              <a:t>			     INP</a:t>
            </a:r>
          </a:p>
          <a:p>
            <a:pPr marL="285750" indent="-285750" algn="just">
              <a:buFont typeface="Arial" panose="020B0604020202020204" pitchFamily="34" charset="0"/>
              <a:buChar char="•"/>
            </a:pPr>
            <a:r>
              <a:rPr lang="en-IN" dirty="0" smtClean="0">
                <a:sym typeface="Wingdings" panose="05000000000000000000" pitchFamily="2" charset="2"/>
              </a:rPr>
              <a:t>Input-output </a:t>
            </a:r>
            <a:r>
              <a:rPr lang="en-IN" dirty="0">
                <a:sym typeface="Wingdings" panose="05000000000000000000" pitchFamily="2" charset="2"/>
              </a:rPr>
              <a:t>device </a:t>
            </a:r>
            <a:r>
              <a:rPr lang="en-IN" dirty="0" smtClean="0">
                <a:sym typeface="Wingdings" panose="05000000000000000000" pitchFamily="2" charset="2"/>
              </a:rPr>
              <a:t>can transfer </a:t>
            </a:r>
            <a:r>
              <a:rPr lang="en-IN" dirty="0">
                <a:sym typeface="Wingdings" panose="05000000000000000000" pitchFamily="2" charset="2"/>
              </a:rPr>
              <a:t>information at a maximum rate of 10 characters per second. </a:t>
            </a:r>
            <a:r>
              <a:rPr lang="en-IN" dirty="0" smtClean="0">
                <a:sym typeface="Wingdings" panose="05000000000000000000" pitchFamily="2" charset="2"/>
              </a:rPr>
              <a:t> equivalent </a:t>
            </a:r>
            <a:r>
              <a:rPr lang="en-IN" dirty="0">
                <a:sym typeface="Wingdings" panose="05000000000000000000" pitchFamily="2" charset="2"/>
              </a:rPr>
              <a:t>to one character every 100,000 </a:t>
            </a:r>
            <a:r>
              <a:rPr lang="en-IN" dirty="0" err="1" smtClean="0">
                <a:sym typeface="Wingdings" panose="05000000000000000000" pitchFamily="2" charset="2"/>
              </a:rPr>
              <a:t>uS</a:t>
            </a:r>
            <a:r>
              <a:rPr lang="en-IN" dirty="0">
                <a:sym typeface="Wingdings" panose="05000000000000000000" pitchFamily="2" charset="2"/>
              </a:rPr>
              <a:t>. </a:t>
            </a:r>
            <a:endParaRPr lang="en-IN" dirty="0" smtClean="0">
              <a:sym typeface="Wingdings" panose="05000000000000000000" pitchFamily="2" charset="2"/>
            </a:endParaRPr>
          </a:p>
          <a:p>
            <a:pPr marL="285750" indent="-285750" algn="just">
              <a:buFont typeface="Arial" panose="020B0604020202020204" pitchFamily="34" charset="0"/>
              <a:buChar char="•"/>
            </a:pPr>
            <a:r>
              <a:rPr lang="en-IN" dirty="0" smtClean="0">
                <a:sym typeface="Wingdings" panose="05000000000000000000" pitchFamily="2" charset="2"/>
              </a:rPr>
              <a:t>Two </a:t>
            </a:r>
            <a:r>
              <a:rPr lang="en-IN" dirty="0">
                <a:sym typeface="Wingdings" panose="05000000000000000000" pitchFamily="2" charset="2"/>
              </a:rPr>
              <a:t>instructions are executed </a:t>
            </a:r>
            <a:r>
              <a:rPr lang="en-IN" dirty="0" smtClean="0">
                <a:sym typeface="Wingdings" panose="05000000000000000000" pitchFamily="2" charset="2"/>
              </a:rPr>
              <a:t>when the </a:t>
            </a:r>
            <a:r>
              <a:rPr lang="en-IN" dirty="0">
                <a:sym typeface="Wingdings" panose="05000000000000000000" pitchFamily="2" charset="2"/>
              </a:rPr>
              <a:t>computer checks the flag bit and decides not to transfer the information</a:t>
            </a:r>
            <a:r>
              <a:rPr lang="en-IN" dirty="0" smtClean="0">
                <a:sym typeface="Wingdings" panose="05000000000000000000" pitchFamily="2" charset="2"/>
              </a:rPr>
              <a:t>.</a:t>
            </a:r>
          </a:p>
          <a:p>
            <a:pPr marL="285750" indent="-285750" algn="just">
              <a:buFont typeface="Arial" panose="020B0604020202020204" pitchFamily="34" charset="0"/>
              <a:buChar char="•"/>
            </a:pPr>
            <a:r>
              <a:rPr lang="en-IN" dirty="0" smtClean="0">
                <a:sym typeface="Wingdings" panose="05000000000000000000" pitchFamily="2" charset="2"/>
              </a:rPr>
              <a:t>This means </a:t>
            </a:r>
            <a:r>
              <a:rPr lang="en-IN" dirty="0">
                <a:sym typeface="Wingdings" panose="05000000000000000000" pitchFamily="2" charset="2"/>
              </a:rPr>
              <a:t>that at the maximum rate, the computer will check the flag 50,000 </a:t>
            </a:r>
            <a:r>
              <a:rPr lang="en-IN" dirty="0" smtClean="0">
                <a:sym typeface="Wingdings" panose="05000000000000000000" pitchFamily="2" charset="2"/>
              </a:rPr>
              <a:t>times between </a:t>
            </a:r>
            <a:r>
              <a:rPr lang="en-IN" dirty="0">
                <a:sym typeface="Wingdings" panose="05000000000000000000" pitchFamily="2" charset="2"/>
              </a:rPr>
              <a:t>each transfer. </a:t>
            </a:r>
            <a:endParaRPr lang="en-IN" dirty="0" smtClean="0">
              <a:sym typeface="Wingdings" panose="05000000000000000000" pitchFamily="2" charset="2"/>
            </a:endParaRPr>
          </a:p>
          <a:p>
            <a:pPr marL="285750" indent="-285750" algn="just">
              <a:buFont typeface="Arial" panose="020B0604020202020204" pitchFamily="34" charset="0"/>
              <a:buChar char="•"/>
            </a:pPr>
            <a:r>
              <a:rPr lang="en-IN" dirty="0" smtClean="0">
                <a:sym typeface="Wingdings" panose="05000000000000000000" pitchFamily="2" charset="2"/>
              </a:rPr>
              <a:t>The </a:t>
            </a:r>
            <a:r>
              <a:rPr lang="en-IN" dirty="0">
                <a:sym typeface="Wingdings" panose="05000000000000000000" pitchFamily="2" charset="2"/>
              </a:rPr>
              <a:t>computer is wasting time while checking the </a:t>
            </a:r>
            <a:r>
              <a:rPr lang="en-IN" dirty="0" smtClean="0">
                <a:sym typeface="Wingdings" panose="05000000000000000000" pitchFamily="2" charset="2"/>
              </a:rPr>
              <a:t>flag instead </a:t>
            </a:r>
            <a:r>
              <a:rPr lang="en-IN" dirty="0">
                <a:sym typeface="Wingdings" panose="05000000000000000000" pitchFamily="2" charset="2"/>
              </a:rPr>
              <a:t>of doing some other useful processing task</a:t>
            </a:r>
            <a:r>
              <a:rPr lang="en-IN" dirty="0" smtClean="0">
                <a:sym typeface="Wingdings" panose="05000000000000000000" pitchFamily="2" charset="2"/>
              </a:rPr>
              <a:t>.</a:t>
            </a:r>
            <a:endParaRPr lang="en-IN" dirty="0"/>
          </a:p>
        </p:txBody>
      </p:sp>
    </p:spTree>
    <p:extLst>
      <p:ext uri="{BB962C8B-B14F-4D97-AF65-F5344CB8AC3E}">
        <p14:creationId xmlns:p14="http://schemas.microsoft.com/office/powerpoint/2010/main" val="41452294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171439" y="450512"/>
            <a:ext cx="8298257"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Program Interrupt</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533672" y="1814823"/>
            <a:ext cx="5997757" cy="447167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endParaRPr lang="en-IN" dirty="0">
              <a:solidFill>
                <a:schemeClr val="tx1"/>
              </a:solidFill>
            </a:endParaRPr>
          </a:p>
        </p:txBody>
      </p:sp>
      <p:sp>
        <p:nvSpPr>
          <p:cNvPr id="7" name="Rectangle 6"/>
          <p:cNvSpPr/>
          <p:nvPr/>
        </p:nvSpPr>
        <p:spPr>
          <a:xfrm>
            <a:off x="839802" y="1461845"/>
            <a:ext cx="8961529" cy="4524315"/>
          </a:xfrm>
          <a:prstGeom prst="rect">
            <a:avLst/>
          </a:prstGeom>
        </p:spPr>
        <p:txBody>
          <a:bodyPr wrap="square">
            <a:spAutoFit/>
          </a:bodyPr>
          <a:lstStyle/>
          <a:p>
            <a:pPr marL="285750" indent="-285750" algn="just">
              <a:buFont typeface="Arial" panose="020B0604020202020204" pitchFamily="34" charset="0"/>
              <a:buChar char="•"/>
            </a:pPr>
            <a:r>
              <a:rPr lang="en-IN" dirty="0" smtClean="0"/>
              <a:t>Open </a:t>
            </a:r>
            <a:r>
              <a:rPr lang="en-IN" dirty="0"/>
              <a:t>communication only when some data has to be passed --&gt; interrupt</a:t>
            </a:r>
            <a:r>
              <a:rPr lang="en-IN" dirty="0" smtClean="0"/>
              <a:t>.</a:t>
            </a:r>
          </a:p>
          <a:p>
            <a:pPr algn="just"/>
            <a:endParaRPr lang="en-IN" dirty="0"/>
          </a:p>
          <a:p>
            <a:pPr marL="285750" indent="-285750" algn="just">
              <a:buFont typeface="Arial" panose="020B0604020202020204" pitchFamily="34" charset="0"/>
              <a:buChar char="•"/>
            </a:pPr>
            <a:r>
              <a:rPr lang="en-IN" dirty="0" smtClean="0"/>
              <a:t>The </a:t>
            </a:r>
            <a:r>
              <a:rPr lang="en-IN" dirty="0"/>
              <a:t>I/O interface, instead of the CPU, monitors the I/O device.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smtClean="0"/>
              <a:t>When </a:t>
            </a:r>
            <a:r>
              <a:rPr lang="en-IN" dirty="0"/>
              <a:t>the interface founds that the I/O device is ready for data transfer</a:t>
            </a:r>
            <a:r>
              <a:rPr lang="en-IN" dirty="0" smtClean="0"/>
              <a:t>, it </a:t>
            </a:r>
            <a:r>
              <a:rPr lang="en-IN" dirty="0"/>
              <a:t>generates an interrupt request to the CPU</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smtClean="0"/>
              <a:t>Upon </a:t>
            </a:r>
            <a:r>
              <a:rPr lang="en-IN" dirty="0"/>
              <a:t>detecting an interrupt, the CPU stops momentarily the task </a:t>
            </a:r>
          </a:p>
          <a:p>
            <a:pPr marL="742950" lvl="1" indent="-285750" algn="just">
              <a:buFont typeface="Arial" panose="020B0604020202020204" pitchFamily="34" charset="0"/>
              <a:buChar char="•"/>
            </a:pPr>
            <a:r>
              <a:rPr lang="en-IN" dirty="0" smtClean="0"/>
              <a:t>it </a:t>
            </a:r>
            <a:r>
              <a:rPr lang="en-IN" dirty="0"/>
              <a:t>is doing, branches to the service routine to process the data </a:t>
            </a:r>
            <a:r>
              <a:rPr lang="en-IN" dirty="0" smtClean="0"/>
              <a:t>transfer</a:t>
            </a:r>
            <a:r>
              <a:rPr lang="en-IN" dirty="0"/>
              <a:t>, and then returns to the task it was performing</a:t>
            </a:r>
            <a:r>
              <a:rPr lang="en-IN" dirty="0" smtClean="0"/>
              <a:t>.</a:t>
            </a:r>
          </a:p>
          <a:p>
            <a:pPr lvl="1" algn="just"/>
            <a:endParaRPr lang="en-IN" dirty="0"/>
          </a:p>
          <a:p>
            <a:pPr marL="285750" lvl="1" indent="-285750" algn="just">
              <a:buFont typeface="Arial" panose="020B0604020202020204" pitchFamily="34" charset="0"/>
              <a:buChar char="•"/>
            </a:pPr>
            <a:r>
              <a:rPr lang="en-IN" dirty="0"/>
              <a:t>IEN (Interrupt-enable flip-flop</a:t>
            </a:r>
            <a:r>
              <a:rPr lang="en-IN" dirty="0" smtClean="0"/>
              <a:t>)</a:t>
            </a:r>
          </a:p>
          <a:p>
            <a:pPr marL="742950" lvl="2" indent="-285750" algn="just">
              <a:buFont typeface="Arial" panose="020B0604020202020204" pitchFamily="34" charset="0"/>
              <a:buChar char="•"/>
            </a:pPr>
            <a:r>
              <a:rPr lang="en-IN" dirty="0"/>
              <a:t>can be set and cleared by instructions</a:t>
            </a:r>
          </a:p>
          <a:p>
            <a:pPr marL="742950" lvl="2" indent="-285750" algn="just">
              <a:buFont typeface="Arial" panose="020B0604020202020204" pitchFamily="34" charset="0"/>
              <a:buChar char="•"/>
            </a:pPr>
            <a:r>
              <a:rPr lang="en-IN" dirty="0" smtClean="0"/>
              <a:t>when </a:t>
            </a:r>
            <a:r>
              <a:rPr lang="en-IN" dirty="0"/>
              <a:t>cleared, the computer cannot be interrupted</a:t>
            </a:r>
          </a:p>
          <a:p>
            <a:pPr marL="285750" lvl="1" indent="-285750" algn="just">
              <a:buFont typeface="Arial" panose="020B0604020202020204" pitchFamily="34" charset="0"/>
              <a:buChar char="•"/>
            </a:pPr>
            <a:endParaRPr lang="en-IN" dirty="0" smtClean="0"/>
          </a:p>
          <a:p>
            <a:pPr marL="285750" lvl="1" indent="-285750" algn="just">
              <a:buFont typeface="Arial" panose="020B0604020202020204" pitchFamily="34" charset="0"/>
              <a:buChar char="•"/>
            </a:pPr>
            <a:endParaRPr lang="en-IN" dirty="0" smtClean="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173320" y="5235840"/>
              <a:ext cx="5307480" cy="1373400"/>
            </p14:xfrm>
          </p:contentPart>
        </mc:Choice>
        <mc:Fallback xmlns="">
          <p:pic>
            <p:nvPicPr>
              <p:cNvPr id="2" name="Ink 1"/>
              <p:cNvPicPr/>
              <p:nvPr/>
            </p:nvPicPr>
            <p:blipFill>
              <a:blip r:embed="rId5"/>
              <a:stretch>
                <a:fillRect/>
              </a:stretch>
            </p:blipFill>
            <p:spPr>
              <a:xfrm>
                <a:off x="2163960" y="5226480"/>
                <a:ext cx="5326200" cy="1392120"/>
              </a:xfrm>
              <a:prstGeom prst="rect">
                <a:avLst/>
              </a:prstGeom>
            </p:spPr>
          </p:pic>
        </mc:Fallback>
      </mc:AlternateContent>
    </p:spTree>
    <p:extLst>
      <p:ext uri="{BB962C8B-B14F-4D97-AF65-F5344CB8AC3E}">
        <p14:creationId xmlns:p14="http://schemas.microsoft.com/office/powerpoint/2010/main" val="4284748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158621" y="307910"/>
            <a:ext cx="9777018" cy="8623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smtClean="0">
                <a:solidFill>
                  <a:srgbClr val="C00000"/>
                </a:solidFill>
              </a:rPr>
              <a:t>Instruction codes</a:t>
            </a:r>
            <a:endParaRPr lang="en-IN" b="1" dirty="0">
              <a:solidFill>
                <a:srgbClr val="C00000"/>
              </a:solidFill>
            </a:endParaRP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811371" y="1478153"/>
            <a:ext cx="9494455" cy="448410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IN" b="1" dirty="0" smtClean="0">
                <a:solidFill>
                  <a:srgbClr val="C00000"/>
                </a:solidFill>
              </a:rPr>
              <a:t>Operation </a:t>
            </a:r>
            <a:r>
              <a:rPr lang="en-IN" b="1" dirty="0">
                <a:solidFill>
                  <a:srgbClr val="C00000"/>
                </a:solidFill>
              </a:rPr>
              <a:t>Code (</a:t>
            </a:r>
            <a:r>
              <a:rPr lang="en-IN" b="1" dirty="0" err="1">
                <a:solidFill>
                  <a:srgbClr val="C00000"/>
                </a:solidFill>
              </a:rPr>
              <a:t>opcode</a:t>
            </a:r>
            <a:r>
              <a:rPr lang="en-IN" b="1" dirty="0">
                <a:solidFill>
                  <a:srgbClr val="C00000"/>
                </a:solidFill>
              </a:rPr>
              <a:t>): </a:t>
            </a: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control unit receives the instruction from memory </a:t>
            </a:r>
            <a:r>
              <a:rPr lang="en-IN" dirty="0" smtClean="0">
                <a:solidFill>
                  <a:schemeClr val="tx1"/>
                </a:solidFill>
              </a:rPr>
              <a:t>and interprets </a:t>
            </a:r>
            <a:r>
              <a:rPr lang="en-IN" dirty="0">
                <a:solidFill>
                  <a:schemeClr val="tx1"/>
                </a:solidFill>
              </a:rPr>
              <a:t>the operation code bits. It then issues a sequence of control </a:t>
            </a:r>
            <a:r>
              <a:rPr lang="en-IN" dirty="0" smtClean="0">
                <a:solidFill>
                  <a:schemeClr val="tx1"/>
                </a:solidFill>
              </a:rPr>
              <a:t>signals to </a:t>
            </a:r>
            <a:r>
              <a:rPr lang="en-IN" dirty="0">
                <a:solidFill>
                  <a:schemeClr val="tx1"/>
                </a:solidFill>
              </a:rPr>
              <a:t>initiate microoperations in internal computer registers.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For </a:t>
            </a:r>
            <a:r>
              <a:rPr lang="en-IN" dirty="0">
                <a:solidFill>
                  <a:schemeClr val="tx1"/>
                </a:solidFill>
              </a:rPr>
              <a:t>this reason, an </a:t>
            </a:r>
            <a:r>
              <a:rPr lang="en-IN" dirty="0" smtClean="0">
                <a:solidFill>
                  <a:schemeClr val="tx1"/>
                </a:solidFill>
              </a:rPr>
              <a:t>operation code </a:t>
            </a:r>
            <a:r>
              <a:rPr lang="en-IN" dirty="0">
                <a:solidFill>
                  <a:schemeClr val="tx1"/>
                </a:solidFill>
              </a:rPr>
              <a:t>is sometimes called a </a:t>
            </a:r>
            <a:r>
              <a:rPr lang="en-IN" dirty="0" err="1">
                <a:solidFill>
                  <a:schemeClr val="tx1"/>
                </a:solidFill>
              </a:rPr>
              <a:t>macrooperation</a:t>
            </a:r>
            <a:r>
              <a:rPr lang="en-IN" dirty="0">
                <a:solidFill>
                  <a:schemeClr val="tx1"/>
                </a:solidFill>
              </a:rPr>
              <a:t> because it specifies a set of microoperations</a:t>
            </a:r>
            <a:r>
              <a:rPr lang="en-IN" dirty="0" smtClean="0">
                <a:solidFill>
                  <a:schemeClr val="tx1"/>
                </a:solidFill>
              </a:rPr>
              <a:t>.</a:t>
            </a:r>
          </a:p>
          <a:p>
            <a:pPr algn="just"/>
            <a:r>
              <a:rPr lang="en-IN" b="1" dirty="0">
                <a:solidFill>
                  <a:srgbClr val="C00000"/>
                </a:solidFill>
              </a:rPr>
              <a:t>Address (operand):</a:t>
            </a:r>
          </a:p>
          <a:p>
            <a:pPr marL="285750" indent="-285750" algn="just">
              <a:buFont typeface="Arial" panose="020B0604020202020204" pitchFamily="34" charset="0"/>
              <a:buChar char="•"/>
            </a:pPr>
            <a:r>
              <a:rPr lang="en-IN" dirty="0" smtClean="0">
                <a:solidFill>
                  <a:schemeClr val="tx1"/>
                </a:solidFill>
              </a:rPr>
              <a:t>specifies </a:t>
            </a:r>
            <a:r>
              <a:rPr lang="en-IN" dirty="0">
                <a:solidFill>
                  <a:schemeClr val="tx1"/>
                </a:solidFill>
              </a:rPr>
              <a:t>the location of operands (registers or memory </a:t>
            </a:r>
            <a:r>
              <a:rPr lang="en-IN" dirty="0" smtClean="0">
                <a:solidFill>
                  <a:schemeClr val="tx1"/>
                </a:solidFill>
              </a:rPr>
              <a:t>words)</a:t>
            </a:r>
          </a:p>
          <a:p>
            <a:pPr marL="285750" indent="-285750" algn="just">
              <a:buFont typeface="Arial" panose="020B0604020202020204" pitchFamily="34" charset="0"/>
              <a:buChar char="•"/>
            </a:pPr>
            <a:r>
              <a:rPr lang="en-IN" dirty="0" smtClean="0">
                <a:solidFill>
                  <a:schemeClr val="tx1"/>
                </a:solidFill>
              </a:rPr>
              <a:t>Memory </a:t>
            </a:r>
            <a:r>
              <a:rPr lang="en-IN" dirty="0">
                <a:solidFill>
                  <a:schemeClr val="tx1"/>
                </a:solidFill>
              </a:rPr>
              <a:t>words are specified by their </a:t>
            </a:r>
            <a:r>
              <a:rPr lang="en-IN" dirty="0" smtClean="0">
                <a:solidFill>
                  <a:schemeClr val="tx1"/>
                </a:solidFill>
              </a:rPr>
              <a:t>address</a:t>
            </a:r>
          </a:p>
          <a:p>
            <a:pPr marL="285750" indent="-285750" algn="just">
              <a:buFont typeface="Arial" panose="020B0604020202020204" pitchFamily="34" charset="0"/>
              <a:buChar char="•"/>
            </a:pPr>
            <a:r>
              <a:rPr lang="en-IN" dirty="0" smtClean="0">
                <a:solidFill>
                  <a:schemeClr val="tx1"/>
                </a:solidFill>
              </a:rPr>
              <a:t>Registers </a:t>
            </a:r>
            <a:r>
              <a:rPr lang="en-IN" dirty="0">
                <a:solidFill>
                  <a:schemeClr val="tx1"/>
                </a:solidFill>
              </a:rPr>
              <a:t>are specified by their k-bit binary </a:t>
            </a:r>
            <a:r>
              <a:rPr lang="en-IN" dirty="0" smtClean="0">
                <a:solidFill>
                  <a:schemeClr val="tx1"/>
                </a:solidFill>
              </a:rPr>
              <a:t>code  that specify one of 2</a:t>
            </a:r>
            <a:r>
              <a:rPr lang="en-IN" baseline="30000" dirty="0" smtClean="0">
                <a:solidFill>
                  <a:schemeClr val="tx1"/>
                </a:solidFill>
              </a:rPr>
              <a:t>k</a:t>
            </a:r>
            <a:r>
              <a:rPr lang="en-IN" dirty="0" smtClean="0">
                <a:solidFill>
                  <a:schemeClr val="tx1"/>
                </a:solidFill>
              </a:rPr>
              <a:t> registers.</a:t>
            </a:r>
            <a:endParaRPr lang="en-IN" dirty="0">
              <a:solidFill>
                <a:schemeClr val="tx1"/>
              </a:solidFill>
            </a:endParaRPr>
          </a:p>
          <a:p>
            <a:pPr algn="just"/>
            <a:r>
              <a:rPr lang="en-IN" dirty="0">
                <a:solidFill>
                  <a:schemeClr val="tx1"/>
                </a:solidFill>
              </a:rPr>
              <a:t>	</a:t>
            </a:r>
          </a:p>
        </p:txBody>
      </p:sp>
    </p:spTree>
    <p:extLst>
      <p:ext uri="{BB962C8B-B14F-4D97-AF65-F5344CB8AC3E}">
        <p14:creationId xmlns:p14="http://schemas.microsoft.com/office/powerpoint/2010/main" val="26505563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533672" y="330089"/>
            <a:ext cx="8936024"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Flowchart for Interrupt Cycle</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533672" y="1814823"/>
            <a:ext cx="5997757" cy="447167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endParaRPr lang="en-IN" dirty="0">
              <a:solidFill>
                <a:schemeClr val="tx1"/>
              </a:solidFill>
            </a:endParaRPr>
          </a:p>
        </p:txBody>
      </p:sp>
      <p:pic>
        <p:nvPicPr>
          <p:cNvPr id="2" name="Picture 1"/>
          <p:cNvPicPr>
            <a:picLocks noChangeAspect="1"/>
          </p:cNvPicPr>
          <p:nvPr/>
        </p:nvPicPr>
        <p:blipFill>
          <a:blip r:embed="rId4"/>
          <a:stretch>
            <a:fillRect/>
          </a:stretch>
        </p:blipFill>
        <p:spPr>
          <a:xfrm>
            <a:off x="5865068" y="1583100"/>
            <a:ext cx="6318465" cy="4592445"/>
          </a:xfrm>
          <a:prstGeom prst="rect">
            <a:avLst/>
          </a:prstGeom>
        </p:spPr>
      </p:pic>
      <p:pic>
        <p:nvPicPr>
          <p:cNvPr id="3" name="Picture 2"/>
          <p:cNvPicPr>
            <a:picLocks noChangeAspect="1"/>
          </p:cNvPicPr>
          <p:nvPr/>
        </p:nvPicPr>
        <p:blipFill>
          <a:blip r:embed="rId5"/>
          <a:stretch>
            <a:fillRect/>
          </a:stretch>
        </p:blipFill>
        <p:spPr>
          <a:xfrm>
            <a:off x="533672" y="2686566"/>
            <a:ext cx="3796802" cy="445634"/>
          </a:xfrm>
          <a:prstGeom prst="rect">
            <a:avLst/>
          </a:prstGeom>
        </p:spPr>
      </p:pic>
      <p:pic>
        <p:nvPicPr>
          <p:cNvPr id="6" name="Picture 5"/>
          <p:cNvPicPr>
            <a:picLocks noChangeAspect="1"/>
          </p:cNvPicPr>
          <p:nvPr/>
        </p:nvPicPr>
        <p:blipFill>
          <a:blip r:embed="rId6"/>
          <a:stretch>
            <a:fillRect/>
          </a:stretch>
        </p:blipFill>
        <p:spPr>
          <a:xfrm>
            <a:off x="533672" y="3364067"/>
            <a:ext cx="5331396" cy="937770"/>
          </a:xfrm>
          <a:prstGeom prst="rect">
            <a:avLst/>
          </a:prstGeom>
        </p:spPr>
      </p:pic>
      <mc:AlternateContent xmlns:mc="http://schemas.openxmlformats.org/markup-compatibility/2006">
        <mc:Choice xmlns:p14="http://schemas.microsoft.com/office/powerpoint/2010/main" Requires="p14">
          <p:contentPart p14:bwMode="auto" r:id="rId7">
            <p14:nvContentPartPr>
              <p14:cNvPr id="7" name="Ink 6"/>
              <p14:cNvContentPartPr/>
              <p14:nvPr/>
            </p14:nvContentPartPr>
            <p14:xfrm>
              <a:off x="4685040" y="1684080"/>
              <a:ext cx="750240" cy="709560"/>
            </p14:xfrm>
          </p:contentPart>
        </mc:Choice>
        <mc:Fallback>
          <p:pic>
            <p:nvPicPr>
              <p:cNvPr id="7" name="Ink 6"/>
              <p:cNvPicPr/>
              <p:nvPr/>
            </p:nvPicPr>
            <p:blipFill>
              <a:blip r:embed="rId8"/>
              <a:stretch>
                <a:fillRect/>
              </a:stretch>
            </p:blipFill>
            <p:spPr>
              <a:xfrm>
                <a:off x="4675680" y="1674720"/>
                <a:ext cx="768960" cy="728280"/>
              </a:xfrm>
              <a:prstGeom prst="rect">
                <a:avLst/>
              </a:prstGeom>
            </p:spPr>
          </p:pic>
        </mc:Fallback>
      </mc:AlternateContent>
    </p:spTree>
    <p:extLst>
      <p:ext uri="{BB962C8B-B14F-4D97-AF65-F5344CB8AC3E}">
        <p14:creationId xmlns:p14="http://schemas.microsoft.com/office/powerpoint/2010/main" val="22498563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533672" y="330089"/>
            <a:ext cx="8936024" cy="8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smtClean="0">
                <a:solidFill>
                  <a:srgbClr val="C00000"/>
                </a:solidFill>
              </a:rPr>
              <a:t> Interrupt Cycle</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533672" y="1814823"/>
            <a:ext cx="5997757" cy="447167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endParaRPr lang="en-IN" dirty="0">
              <a:solidFill>
                <a:schemeClr val="tx1"/>
              </a:solidFill>
            </a:endParaRPr>
          </a:p>
        </p:txBody>
      </p:sp>
      <p:pic>
        <p:nvPicPr>
          <p:cNvPr id="3" name="Picture 2"/>
          <p:cNvPicPr>
            <a:picLocks noChangeAspect="1"/>
          </p:cNvPicPr>
          <p:nvPr/>
        </p:nvPicPr>
        <p:blipFill>
          <a:blip r:embed="rId4"/>
          <a:stretch>
            <a:fillRect/>
          </a:stretch>
        </p:blipFill>
        <p:spPr>
          <a:xfrm>
            <a:off x="6103310" y="1350889"/>
            <a:ext cx="6080223" cy="4675777"/>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505800" y="1466280"/>
              <a:ext cx="11680200" cy="4001400"/>
            </p14:xfrm>
          </p:contentPart>
        </mc:Choice>
        <mc:Fallback xmlns="">
          <p:pic>
            <p:nvPicPr>
              <p:cNvPr id="2" name="Ink 1"/>
              <p:cNvPicPr/>
              <p:nvPr/>
            </p:nvPicPr>
            <p:blipFill>
              <a:blip r:embed="rId6"/>
              <a:stretch>
                <a:fillRect/>
              </a:stretch>
            </p:blipFill>
            <p:spPr>
              <a:xfrm>
                <a:off x="496440" y="1456920"/>
                <a:ext cx="11698920" cy="4020120"/>
              </a:xfrm>
              <a:prstGeom prst="rect">
                <a:avLst/>
              </a:prstGeom>
            </p:spPr>
          </p:pic>
        </mc:Fallback>
      </mc:AlternateContent>
    </p:spTree>
    <p:extLst>
      <p:ext uri="{BB962C8B-B14F-4D97-AF65-F5344CB8AC3E}">
        <p14:creationId xmlns:p14="http://schemas.microsoft.com/office/powerpoint/2010/main" val="29515454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0" y="212272"/>
            <a:ext cx="9469696" cy="86995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a:solidFill>
                  <a:srgbClr val="C00000"/>
                </a:solidFill>
              </a:rPr>
              <a:t>Complete </a:t>
            </a:r>
            <a:r>
              <a:rPr lang="en-IN" sz="4800" b="1" dirty="0" smtClean="0">
                <a:solidFill>
                  <a:srgbClr val="C00000"/>
                </a:solidFill>
              </a:rPr>
              <a:t>Computer Description</a:t>
            </a:r>
            <a:endParaRPr lang="en-IN" sz="4800" b="1" dirty="0">
              <a:solidFill>
                <a:srgbClr val="C00000"/>
              </a:solidFill>
            </a:endParaRPr>
          </a:p>
        </p:txBody>
      </p:sp>
      <p:pic>
        <p:nvPicPr>
          <p:cNvPr id="11" name="Picture 2"/>
          <p:cNvPicPr>
            <a:picLocks noChangeAspect="1" noChangeArrowheads="1"/>
          </p:cNvPicPr>
          <p:nvPr/>
        </p:nvPicPr>
        <p:blipFill>
          <a:blip r:embed="rId3" cstate="print"/>
          <a:srcRect/>
          <a:stretch>
            <a:fillRect/>
          </a:stretch>
        </p:blipFill>
        <p:spPr bwMode="auto">
          <a:xfrm>
            <a:off x="9287933" y="0"/>
            <a:ext cx="2895600" cy="812800"/>
          </a:xfrm>
          <a:prstGeom prst="rect">
            <a:avLst/>
          </a:prstGeom>
          <a:noFill/>
          <a:ln w="9525">
            <a:noFill/>
            <a:miter lim="800000"/>
            <a:headEnd/>
            <a:tailEnd/>
          </a:ln>
        </p:spPr>
      </p:pic>
      <p:sp>
        <p:nvSpPr>
          <p:cNvPr id="8" name="Content Placeholder 2"/>
          <p:cNvSpPr txBox="1">
            <a:spLocks/>
          </p:cNvSpPr>
          <p:nvPr/>
        </p:nvSpPr>
        <p:spPr>
          <a:xfrm>
            <a:off x="533672" y="1814823"/>
            <a:ext cx="5997757" cy="447167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endParaRPr lang="en-IN" dirty="0">
              <a:solidFill>
                <a:schemeClr val="tx1"/>
              </a:solidFill>
            </a:endParaRPr>
          </a:p>
        </p:txBody>
      </p:sp>
      <p:pic>
        <p:nvPicPr>
          <p:cNvPr id="2" name="Picture 1"/>
          <p:cNvPicPr>
            <a:picLocks noChangeAspect="1"/>
          </p:cNvPicPr>
          <p:nvPr/>
        </p:nvPicPr>
        <p:blipFill>
          <a:blip r:embed="rId4"/>
          <a:stretch>
            <a:fillRect/>
          </a:stretch>
        </p:blipFill>
        <p:spPr>
          <a:xfrm>
            <a:off x="1550698" y="1082228"/>
            <a:ext cx="7918997" cy="5568768"/>
          </a:xfrm>
          <a:prstGeom prst="rect">
            <a:avLst/>
          </a:prstGeom>
        </p:spPr>
      </p:pic>
    </p:spTree>
    <p:extLst>
      <p:ext uri="{BB962C8B-B14F-4D97-AF65-F5344CB8AC3E}">
        <p14:creationId xmlns:p14="http://schemas.microsoft.com/office/powerpoint/2010/main" val="2256726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670090" y="670328"/>
            <a:ext cx="9777018" cy="8623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C00000"/>
                </a:solidFill>
              </a:rPr>
              <a:t>Stored Program Organization</a:t>
            </a: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401216" y="1792178"/>
            <a:ext cx="6818792" cy="445074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smtClean="0">
                <a:solidFill>
                  <a:srgbClr val="C00000"/>
                </a:solidFill>
              </a:rPr>
              <a:t>The </a:t>
            </a:r>
            <a:r>
              <a:rPr lang="en-IN" dirty="0">
                <a:solidFill>
                  <a:srgbClr val="C00000"/>
                </a:solidFill>
              </a:rPr>
              <a:t>simplest way to organize a computer is to have one processor register </a:t>
            </a:r>
            <a:r>
              <a:rPr lang="en-IN" dirty="0" smtClean="0">
                <a:solidFill>
                  <a:srgbClr val="C00000"/>
                </a:solidFill>
              </a:rPr>
              <a:t>and an </a:t>
            </a:r>
            <a:r>
              <a:rPr lang="en-IN" dirty="0">
                <a:solidFill>
                  <a:srgbClr val="C00000"/>
                </a:solidFill>
              </a:rPr>
              <a:t>instruction code format with two parts. </a:t>
            </a:r>
            <a:endParaRPr lang="en-IN" dirty="0" smtClean="0">
              <a:solidFill>
                <a:srgbClr val="C00000"/>
              </a:solidFill>
            </a:endParaRPr>
          </a:p>
          <a:p>
            <a:pPr marL="285750" indent="-285750" algn="just">
              <a:buFont typeface="Arial" panose="020B0604020202020204" pitchFamily="34" charset="0"/>
              <a:buChar char="•"/>
            </a:pPr>
            <a:r>
              <a:rPr lang="en-IN" dirty="0" smtClean="0">
                <a:solidFill>
                  <a:srgbClr val="C00000"/>
                </a:solidFill>
              </a:rPr>
              <a:t>The </a:t>
            </a:r>
            <a:r>
              <a:rPr lang="en-IN" dirty="0">
                <a:solidFill>
                  <a:srgbClr val="C00000"/>
                </a:solidFill>
              </a:rPr>
              <a:t>first part specifies the </a:t>
            </a:r>
            <a:r>
              <a:rPr lang="en-IN" dirty="0" smtClean="0">
                <a:solidFill>
                  <a:srgbClr val="C00000"/>
                </a:solidFill>
              </a:rPr>
              <a:t>operation to </a:t>
            </a:r>
            <a:r>
              <a:rPr lang="en-IN" dirty="0">
                <a:solidFill>
                  <a:srgbClr val="C00000"/>
                </a:solidFill>
              </a:rPr>
              <a:t>be performed and the second specifies an address. </a:t>
            </a:r>
            <a:r>
              <a:rPr lang="en-IN" dirty="0">
                <a:solidFill>
                  <a:schemeClr val="tx1"/>
                </a:solidFill>
              </a:rPr>
              <a:t>The memory address </a:t>
            </a:r>
            <a:r>
              <a:rPr lang="en-IN" dirty="0" smtClean="0">
                <a:solidFill>
                  <a:schemeClr val="tx1"/>
                </a:solidFill>
              </a:rPr>
              <a:t>tells the </a:t>
            </a:r>
            <a:r>
              <a:rPr lang="en-IN" dirty="0">
                <a:solidFill>
                  <a:schemeClr val="tx1"/>
                </a:solidFill>
              </a:rPr>
              <a:t>control where to find an operand in memory</a:t>
            </a:r>
            <a:r>
              <a:rPr lang="en-IN" dirty="0" smtClean="0">
                <a:solidFill>
                  <a:schemeClr val="tx1"/>
                </a:solidFill>
              </a:rPr>
              <a:t>. </a:t>
            </a:r>
          </a:p>
          <a:p>
            <a:pPr marL="285750" indent="-285750" algn="just">
              <a:buFont typeface="Arial" panose="020B0604020202020204" pitchFamily="34" charset="0"/>
              <a:buChar char="•"/>
            </a:pPr>
            <a:r>
              <a:rPr lang="en-IN" dirty="0" smtClean="0">
                <a:solidFill>
                  <a:schemeClr val="tx1"/>
                </a:solidFill>
              </a:rPr>
              <a:t>This </a:t>
            </a:r>
            <a:r>
              <a:rPr lang="en-IN" dirty="0">
                <a:solidFill>
                  <a:schemeClr val="tx1"/>
                </a:solidFill>
              </a:rPr>
              <a:t>operand is read </a:t>
            </a:r>
            <a:r>
              <a:rPr lang="en-IN" dirty="0" smtClean="0">
                <a:solidFill>
                  <a:schemeClr val="tx1"/>
                </a:solidFill>
              </a:rPr>
              <a:t>from memory </a:t>
            </a:r>
            <a:r>
              <a:rPr lang="en-IN" dirty="0">
                <a:solidFill>
                  <a:schemeClr val="tx1"/>
                </a:solidFill>
              </a:rPr>
              <a:t>and used as the data to be operated on together with the data </a:t>
            </a:r>
            <a:r>
              <a:rPr lang="en-IN" dirty="0" smtClean="0">
                <a:solidFill>
                  <a:schemeClr val="tx1"/>
                </a:solidFill>
              </a:rPr>
              <a:t>stored in </a:t>
            </a:r>
            <a:r>
              <a:rPr lang="en-IN" dirty="0">
                <a:solidFill>
                  <a:schemeClr val="tx1"/>
                </a:solidFill>
              </a:rPr>
              <a:t>the processor register</a:t>
            </a:r>
            <a:r>
              <a:rPr lang="en-IN" dirty="0" smtClean="0">
                <a:solidFill>
                  <a:schemeClr val="tx1"/>
                </a:solidFill>
              </a:rPr>
              <a:t>.</a:t>
            </a:r>
          </a:p>
          <a:p>
            <a:pPr marL="285750" indent="-285750" algn="just">
              <a:buFont typeface="Arial" panose="020B0604020202020204" pitchFamily="34" charset="0"/>
              <a:buChar char="•"/>
            </a:pPr>
            <a:r>
              <a:rPr lang="en-IN" dirty="0">
                <a:solidFill>
                  <a:schemeClr val="tx1"/>
                </a:solidFill>
              </a:rPr>
              <a:t>The ability to store and execute instructions is the most important property of a </a:t>
            </a:r>
            <a:r>
              <a:rPr lang="en-IN" dirty="0" smtClean="0">
                <a:solidFill>
                  <a:schemeClr val="tx1"/>
                </a:solidFill>
              </a:rPr>
              <a:t>general-purpose computer</a:t>
            </a:r>
            <a:r>
              <a:rPr lang="en-IN" dirty="0">
                <a:solidFill>
                  <a:schemeClr val="tx1"/>
                </a:solidFill>
              </a:rPr>
              <a:t>. That type of stored program concept is called stored program organization.</a:t>
            </a:r>
          </a:p>
        </p:txBody>
      </p:sp>
      <p:pic>
        <p:nvPicPr>
          <p:cNvPr id="3" name="Picture 2"/>
          <p:cNvPicPr>
            <a:picLocks noChangeAspect="1"/>
          </p:cNvPicPr>
          <p:nvPr/>
        </p:nvPicPr>
        <p:blipFill>
          <a:blip r:embed="rId3"/>
          <a:stretch>
            <a:fillRect/>
          </a:stretch>
        </p:blipFill>
        <p:spPr>
          <a:xfrm>
            <a:off x="7373408" y="2309133"/>
            <a:ext cx="4810125" cy="367665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859400" y="4343760"/>
              <a:ext cx="4719960" cy="2140920"/>
            </p14:xfrm>
          </p:contentPart>
        </mc:Choice>
        <mc:Fallback xmlns="">
          <p:pic>
            <p:nvPicPr>
              <p:cNvPr id="2" name="Ink 1"/>
              <p:cNvPicPr/>
              <p:nvPr/>
            </p:nvPicPr>
            <p:blipFill>
              <a:blip r:embed="rId5"/>
              <a:stretch>
                <a:fillRect/>
              </a:stretch>
            </p:blipFill>
            <p:spPr>
              <a:xfrm>
                <a:off x="1850040" y="4334400"/>
                <a:ext cx="4738680" cy="2159640"/>
              </a:xfrm>
              <a:prstGeom prst="rect">
                <a:avLst/>
              </a:prstGeom>
            </p:spPr>
          </p:pic>
        </mc:Fallback>
      </mc:AlternateContent>
    </p:spTree>
    <p:extLst>
      <p:ext uri="{BB962C8B-B14F-4D97-AF65-F5344CB8AC3E}">
        <p14:creationId xmlns:p14="http://schemas.microsoft.com/office/powerpoint/2010/main" val="3591923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670090" y="670328"/>
            <a:ext cx="9777018" cy="8623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C00000"/>
                </a:solidFill>
              </a:rPr>
              <a:t>Stored Program Organization</a:t>
            </a: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401216" y="1792178"/>
            <a:ext cx="6818792" cy="445074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dirty="0">
                <a:solidFill>
                  <a:schemeClr val="tx1"/>
                </a:solidFill>
              </a:rPr>
              <a:t>Instructions are stored in one section of memory and data in another.</a:t>
            </a:r>
          </a:p>
          <a:p>
            <a:pPr marL="285750" indent="-285750" algn="just">
              <a:buFont typeface="Arial" panose="020B0604020202020204" pitchFamily="34" charset="0"/>
              <a:buChar char="•"/>
            </a:pPr>
            <a:r>
              <a:rPr lang="en-IN" dirty="0" smtClean="0">
                <a:solidFill>
                  <a:schemeClr val="tx1"/>
                </a:solidFill>
              </a:rPr>
              <a:t>For </a:t>
            </a:r>
            <a:r>
              <a:rPr lang="en-IN" dirty="0">
                <a:solidFill>
                  <a:schemeClr val="tx1"/>
                </a:solidFill>
              </a:rPr>
              <a:t>a memory unit with 4096 words we need 12 bits to specify an address since 2</a:t>
            </a:r>
            <a:r>
              <a:rPr lang="en-IN" baseline="30000" dirty="0">
                <a:solidFill>
                  <a:schemeClr val="tx1"/>
                </a:solidFill>
              </a:rPr>
              <a:t>12</a:t>
            </a:r>
            <a:r>
              <a:rPr lang="en-IN" dirty="0">
                <a:solidFill>
                  <a:schemeClr val="tx1"/>
                </a:solidFill>
              </a:rPr>
              <a:t> = 4096.</a:t>
            </a:r>
          </a:p>
          <a:p>
            <a:pPr marL="285750" indent="-285750" algn="just">
              <a:buFont typeface="Arial" panose="020B0604020202020204" pitchFamily="34" charset="0"/>
              <a:buChar char="•"/>
            </a:pPr>
            <a:r>
              <a:rPr lang="en-IN" dirty="0" smtClean="0">
                <a:solidFill>
                  <a:schemeClr val="tx1"/>
                </a:solidFill>
              </a:rPr>
              <a:t>If </a:t>
            </a:r>
            <a:r>
              <a:rPr lang="en-IN" dirty="0">
                <a:solidFill>
                  <a:schemeClr val="tx1"/>
                </a:solidFill>
              </a:rPr>
              <a:t>we store each instruction code in one 16-bit memory word, we have available four bits for </a:t>
            </a:r>
            <a:r>
              <a:rPr lang="en-IN" dirty="0" smtClean="0">
                <a:solidFill>
                  <a:schemeClr val="tx1"/>
                </a:solidFill>
              </a:rPr>
              <a:t>the operation </a:t>
            </a:r>
            <a:r>
              <a:rPr lang="en-IN" dirty="0">
                <a:solidFill>
                  <a:schemeClr val="tx1"/>
                </a:solidFill>
              </a:rPr>
              <a:t>code (abbreviated </a:t>
            </a:r>
            <a:r>
              <a:rPr lang="en-IN" dirty="0" err="1">
                <a:solidFill>
                  <a:schemeClr val="tx1"/>
                </a:solidFill>
              </a:rPr>
              <a:t>opcode</a:t>
            </a:r>
            <a:r>
              <a:rPr lang="en-IN" dirty="0">
                <a:solidFill>
                  <a:schemeClr val="tx1"/>
                </a:solidFill>
              </a:rPr>
              <a:t>) to specify one out of 16 possible operations, and 12 bits </a:t>
            </a:r>
            <a:r>
              <a:rPr lang="en-IN" dirty="0" smtClean="0">
                <a:solidFill>
                  <a:schemeClr val="tx1"/>
                </a:solidFill>
              </a:rPr>
              <a:t>to specify </a:t>
            </a:r>
            <a:r>
              <a:rPr lang="en-IN" dirty="0">
                <a:solidFill>
                  <a:schemeClr val="tx1"/>
                </a:solidFill>
              </a:rPr>
              <a:t>the address of an operand.</a:t>
            </a:r>
          </a:p>
          <a:p>
            <a:pPr marL="285750" indent="-285750" algn="just">
              <a:buFont typeface="Arial" panose="020B0604020202020204" pitchFamily="34" charset="0"/>
              <a:buChar char="•"/>
            </a:pPr>
            <a:r>
              <a:rPr lang="en-IN" b="1" dirty="0" smtClean="0">
                <a:solidFill>
                  <a:srgbClr val="C00000"/>
                </a:solidFill>
              </a:rPr>
              <a:t>Accumulator </a:t>
            </a:r>
            <a:r>
              <a:rPr lang="en-IN" b="1" dirty="0">
                <a:solidFill>
                  <a:srgbClr val="C00000"/>
                </a:solidFill>
              </a:rPr>
              <a:t>(AC</a:t>
            </a:r>
            <a:r>
              <a:rPr lang="en-IN" b="1" dirty="0" smtClean="0">
                <a:solidFill>
                  <a:srgbClr val="C00000"/>
                </a:solidFill>
              </a:rPr>
              <a:t>): </a:t>
            </a:r>
            <a:r>
              <a:rPr lang="en-IN" dirty="0" smtClean="0">
                <a:solidFill>
                  <a:schemeClr val="tx1"/>
                </a:solidFill>
              </a:rPr>
              <a:t>Computers </a:t>
            </a:r>
            <a:r>
              <a:rPr lang="en-IN" dirty="0">
                <a:solidFill>
                  <a:schemeClr val="tx1"/>
                </a:solidFill>
              </a:rPr>
              <a:t>that have a single-processor register usually assign to it the name accumulator</a:t>
            </a:r>
          </a:p>
          <a:p>
            <a:pPr marL="285750" indent="-285750" algn="just">
              <a:buFont typeface="Arial" panose="020B0604020202020204" pitchFamily="34" charset="0"/>
              <a:buChar char="•"/>
            </a:pPr>
            <a:r>
              <a:rPr lang="en-IN" dirty="0">
                <a:solidFill>
                  <a:schemeClr val="tx1"/>
                </a:solidFill>
              </a:rPr>
              <a:t>and label it AC.</a:t>
            </a: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operation is performed with the memory operand and the content of AC.</a:t>
            </a:r>
          </a:p>
        </p:txBody>
      </p:sp>
      <p:pic>
        <p:nvPicPr>
          <p:cNvPr id="3" name="Picture 2"/>
          <p:cNvPicPr>
            <a:picLocks noChangeAspect="1"/>
          </p:cNvPicPr>
          <p:nvPr/>
        </p:nvPicPr>
        <p:blipFill>
          <a:blip r:embed="rId3"/>
          <a:stretch>
            <a:fillRect/>
          </a:stretch>
        </p:blipFill>
        <p:spPr>
          <a:xfrm>
            <a:off x="7373408" y="2309133"/>
            <a:ext cx="4810125" cy="367665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411720" y="2849760"/>
              <a:ext cx="289800" cy="28080"/>
            </p14:xfrm>
          </p:contentPart>
        </mc:Choice>
        <mc:Fallback xmlns="">
          <p:pic>
            <p:nvPicPr>
              <p:cNvPr id="2" name="Ink 1"/>
              <p:cNvPicPr/>
              <p:nvPr/>
            </p:nvPicPr>
            <p:blipFill>
              <a:blip r:embed="rId5"/>
              <a:stretch>
                <a:fillRect/>
              </a:stretch>
            </p:blipFill>
            <p:spPr>
              <a:xfrm>
                <a:off x="3395880" y="2786040"/>
                <a:ext cx="3214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3055680" y="2081880"/>
              <a:ext cx="2439000" cy="678240"/>
            </p14:xfrm>
          </p:contentPart>
        </mc:Choice>
        <mc:Fallback xmlns="">
          <p:pic>
            <p:nvPicPr>
              <p:cNvPr id="6" name="Ink 5"/>
              <p:cNvPicPr/>
              <p:nvPr/>
            </p:nvPicPr>
            <p:blipFill>
              <a:blip r:embed="rId7"/>
              <a:stretch>
                <a:fillRect/>
              </a:stretch>
            </p:blipFill>
            <p:spPr>
              <a:xfrm>
                <a:off x="3046320" y="2072520"/>
                <a:ext cx="2457720" cy="696960"/>
              </a:xfrm>
              <a:prstGeom prst="rect">
                <a:avLst/>
              </a:prstGeom>
            </p:spPr>
          </p:pic>
        </mc:Fallback>
      </mc:AlternateContent>
    </p:spTree>
    <p:extLst>
      <p:ext uri="{BB962C8B-B14F-4D97-AF65-F5344CB8AC3E}">
        <p14:creationId xmlns:p14="http://schemas.microsoft.com/office/powerpoint/2010/main" val="1464689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670090" y="670328"/>
            <a:ext cx="9777018" cy="8623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C00000"/>
                </a:solidFill>
              </a:rPr>
              <a:t>Stored Program Organization</a:t>
            </a: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755780" y="1885484"/>
            <a:ext cx="9004040" cy="376886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IN" b="1" dirty="0">
                <a:solidFill>
                  <a:srgbClr val="C00000"/>
                </a:solidFill>
              </a:rPr>
              <a:t>Addressing of Operand:</a:t>
            </a:r>
          </a:p>
          <a:p>
            <a:pPr marL="285750" indent="-285750" algn="just">
              <a:buFont typeface="Arial" panose="020B0604020202020204" pitchFamily="34" charset="0"/>
              <a:buChar char="•"/>
            </a:pPr>
            <a:r>
              <a:rPr lang="en-IN" dirty="0" smtClean="0">
                <a:solidFill>
                  <a:schemeClr val="tx1"/>
                </a:solidFill>
              </a:rPr>
              <a:t>Sometimes </a:t>
            </a:r>
            <a:r>
              <a:rPr lang="en-IN" dirty="0">
                <a:solidFill>
                  <a:schemeClr val="tx1"/>
                </a:solidFill>
              </a:rPr>
              <a:t>convenient to use the address bits of an instruction code not as an address but as </a:t>
            </a:r>
            <a:r>
              <a:rPr lang="en-IN" dirty="0" smtClean="0">
                <a:solidFill>
                  <a:schemeClr val="tx1"/>
                </a:solidFill>
              </a:rPr>
              <a:t>the actual </a:t>
            </a:r>
            <a:r>
              <a:rPr lang="en-IN" dirty="0">
                <a:solidFill>
                  <a:schemeClr val="tx1"/>
                </a:solidFill>
              </a:rPr>
              <a:t>operand.</a:t>
            </a:r>
          </a:p>
          <a:p>
            <a:pPr marL="285750" indent="-285750" algn="just">
              <a:buFont typeface="Arial" panose="020B0604020202020204" pitchFamily="34" charset="0"/>
              <a:buChar char="•"/>
            </a:pPr>
            <a:r>
              <a:rPr lang="en-IN" dirty="0" smtClean="0">
                <a:solidFill>
                  <a:schemeClr val="tx1"/>
                </a:solidFill>
              </a:rPr>
              <a:t>When </a:t>
            </a:r>
            <a:r>
              <a:rPr lang="en-IN" dirty="0">
                <a:solidFill>
                  <a:schemeClr val="tx1"/>
                </a:solidFill>
              </a:rPr>
              <a:t>the second part of an instruction code specifies an operand, the instruction is said to have </a:t>
            </a:r>
            <a:r>
              <a:rPr lang="en-IN" dirty="0" smtClean="0">
                <a:solidFill>
                  <a:schemeClr val="tx1"/>
                </a:solidFill>
              </a:rPr>
              <a:t>an </a:t>
            </a:r>
            <a:r>
              <a:rPr lang="en-IN" dirty="0" smtClean="0">
                <a:solidFill>
                  <a:srgbClr val="C00000"/>
                </a:solidFill>
              </a:rPr>
              <a:t>immediate </a:t>
            </a:r>
            <a:r>
              <a:rPr lang="en-IN" dirty="0">
                <a:solidFill>
                  <a:srgbClr val="C00000"/>
                </a:solidFill>
              </a:rPr>
              <a:t>operand.</a:t>
            </a:r>
          </a:p>
          <a:p>
            <a:pPr marL="285750" indent="-285750" algn="just">
              <a:buFont typeface="Arial" panose="020B0604020202020204" pitchFamily="34" charset="0"/>
              <a:buChar char="•"/>
            </a:pPr>
            <a:r>
              <a:rPr lang="en-IN" dirty="0" smtClean="0">
                <a:solidFill>
                  <a:schemeClr val="tx1"/>
                </a:solidFill>
              </a:rPr>
              <a:t>When </a:t>
            </a:r>
            <a:r>
              <a:rPr lang="en-IN" dirty="0">
                <a:solidFill>
                  <a:schemeClr val="tx1"/>
                </a:solidFill>
              </a:rPr>
              <a:t>the second part specifies the address of an operand, the instruction is said to have a </a:t>
            </a:r>
            <a:r>
              <a:rPr lang="en-IN" dirty="0" smtClean="0">
                <a:solidFill>
                  <a:srgbClr val="C00000"/>
                </a:solidFill>
              </a:rPr>
              <a:t>direct address</a:t>
            </a:r>
            <a:r>
              <a:rPr lang="en-IN" dirty="0">
                <a:solidFill>
                  <a:srgbClr val="C00000"/>
                </a:solidFill>
              </a:rPr>
              <a:t>.</a:t>
            </a:r>
          </a:p>
          <a:p>
            <a:pPr marL="285750" indent="-285750" algn="just">
              <a:buFont typeface="Arial" panose="020B0604020202020204" pitchFamily="34" charset="0"/>
              <a:buChar char="•"/>
            </a:pPr>
            <a:r>
              <a:rPr lang="en-IN" dirty="0" smtClean="0">
                <a:solidFill>
                  <a:schemeClr val="tx1"/>
                </a:solidFill>
              </a:rPr>
              <a:t>When </a:t>
            </a:r>
            <a:r>
              <a:rPr lang="en-IN" dirty="0">
                <a:solidFill>
                  <a:schemeClr val="tx1"/>
                </a:solidFill>
              </a:rPr>
              <a:t>second part of the instruction designate an address of a memory word in which the address </a:t>
            </a:r>
            <a:r>
              <a:rPr lang="en-IN" dirty="0" smtClean="0">
                <a:solidFill>
                  <a:schemeClr val="tx1"/>
                </a:solidFill>
              </a:rPr>
              <a:t>of the </a:t>
            </a:r>
            <a:r>
              <a:rPr lang="en-IN" dirty="0">
                <a:solidFill>
                  <a:schemeClr val="tx1"/>
                </a:solidFill>
              </a:rPr>
              <a:t>operand is found such instruction have </a:t>
            </a:r>
            <a:r>
              <a:rPr lang="en-IN" dirty="0">
                <a:solidFill>
                  <a:srgbClr val="C00000"/>
                </a:solidFill>
              </a:rPr>
              <a:t>indirect address</a:t>
            </a:r>
            <a:r>
              <a:rPr lang="en-IN" dirty="0" smtClean="0">
                <a:solidFill>
                  <a:srgbClr val="C00000"/>
                </a:solidFill>
              </a:rPr>
              <a:t>.</a:t>
            </a:r>
            <a:endParaRPr lang="en-IN" dirty="0">
              <a:solidFill>
                <a:srgbClr val="C00000"/>
              </a:solidFill>
            </a:endParaRPr>
          </a:p>
        </p:txBody>
      </p:sp>
    </p:spTree>
    <p:extLst>
      <p:ext uri="{BB962C8B-B14F-4D97-AF65-F5344CB8AC3E}">
        <p14:creationId xmlns:p14="http://schemas.microsoft.com/office/powerpoint/2010/main" val="1236956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7"/>
          <p:cNvSpPr>
            <a:spLocks noGrp="1"/>
          </p:cNvSpPr>
          <p:nvPr>
            <p:ph type="ftr" sz="quarter" idx="11"/>
          </p:nvPr>
        </p:nvSpPr>
        <p:spPr>
          <a:xfrm>
            <a:off x="1810605" y="6500067"/>
            <a:ext cx="7495989" cy="346193"/>
          </a:xfrm>
        </p:spPr>
        <p:txBody>
          <a:bodyPr/>
          <a:lstStyle/>
          <a:p>
            <a:r>
              <a:rPr lang="en-US" dirty="0" smtClean="0"/>
              <a:t>Department of CSE, GIT                            Course Code and Course Title: </a:t>
            </a:r>
            <a:r>
              <a:rPr lang="en-IN" dirty="0"/>
              <a:t>19ECS202: COMPUTER ORGANIZATION AND ARCHITECTURE</a:t>
            </a:r>
            <a:endParaRPr lang="en-US" dirty="0"/>
          </a:p>
        </p:txBody>
      </p:sp>
      <p:sp>
        <p:nvSpPr>
          <p:cNvPr id="5" name="Date Placeholder 9"/>
          <p:cNvSpPr>
            <a:spLocks noGrp="1"/>
          </p:cNvSpPr>
          <p:nvPr>
            <p:ph type="dt" sz="half" idx="10"/>
          </p:nvPr>
        </p:nvSpPr>
        <p:spPr>
          <a:xfrm>
            <a:off x="401216" y="6490600"/>
            <a:ext cx="1149483" cy="365125"/>
          </a:xfrm>
        </p:spPr>
        <p:txBody>
          <a:bodyPr/>
          <a:lstStyle/>
          <a:p>
            <a:fld id="{ED3B0E34-63BC-4017-BE35-95292CC6F8CC}" type="datetime3">
              <a:rPr lang="en-US" smtClean="0"/>
              <a:pPr/>
              <a:t>12 May 2021</a:t>
            </a:fld>
            <a:endParaRPr lang="en-US" dirty="0"/>
          </a:p>
        </p:txBody>
      </p:sp>
      <p:sp>
        <p:nvSpPr>
          <p:cNvPr id="9" name="Title 1"/>
          <p:cNvSpPr txBox="1">
            <a:spLocks/>
          </p:cNvSpPr>
          <p:nvPr/>
        </p:nvSpPr>
        <p:spPr>
          <a:xfrm>
            <a:off x="670090" y="670328"/>
            <a:ext cx="9777018" cy="8623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C00000"/>
                </a:solidFill>
              </a:rPr>
              <a:t>Stored Program Organization</a:t>
            </a:r>
          </a:p>
        </p:txBody>
      </p:sp>
      <p:pic>
        <p:nvPicPr>
          <p:cNvPr id="11" name="Picture 2"/>
          <p:cNvPicPr>
            <a:picLocks noChangeAspect="1" noChangeArrowheads="1"/>
          </p:cNvPicPr>
          <p:nvPr/>
        </p:nvPicPr>
        <p:blipFill>
          <a:blip r:embed="rId2" cstate="print"/>
          <a:srcRect/>
          <a:stretch>
            <a:fillRect/>
          </a:stretch>
        </p:blipFill>
        <p:spPr bwMode="auto">
          <a:xfrm>
            <a:off x="9287933" y="0"/>
            <a:ext cx="2895600" cy="812800"/>
          </a:xfrm>
          <a:prstGeom prst="rect">
            <a:avLst/>
          </a:prstGeom>
          <a:noFill/>
          <a:ln w="9525">
            <a:noFill/>
            <a:miter lim="800000"/>
            <a:headEnd/>
            <a:tailEnd/>
          </a:ln>
        </p:spPr>
      </p:pic>
      <p:sp>
        <p:nvSpPr>
          <p:cNvPr id="10" name="Content Placeholder 2"/>
          <p:cNvSpPr txBox="1">
            <a:spLocks/>
          </p:cNvSpPr>
          <p:nvPr/>
        </p:nvSpPr>
        <p:spPr>
          <a:xfrm>
            <a:off x="401216" y="1969461"/>
            <a:ext cx="5419617" cy="34967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IN" b="1" dirty="0">
                <a:solidFill>
                  <a:srgbClr val="C00000"/>
                </a:solidFill>
              </a:rPr>
              <a:t>Addressing of Operand:</a:t>
            </a:r>
          </a:p>
          <a:p>
            <a:pPr marL="285750" indent="-285750" algn="just">
              <a:buFont typeface="Arial" panose="020B0604020202020204" pitchFamily="34" charset="0"/>
              <a:buChar char="•"/>
            </a:pPr>
            <a:r>
              <a:rPr lang="en-IN" dirty="0" smtClean="0">
                <a:solidFill>
                  <a:schemeClr val="tx1"/>
                </a:solidFill>
              </a:rPr>
              <a:t>One </a:t>
            </a:r>
            <a:r>
              <a:rPr lang="en-IN" dirty="0">
                <a:solidFill>
                  <a:schemeClr val="tx1"/>
                </a:solidFill>
              </a:rPr>
              <a:t>bit of the instruction code can be used to distinguish between a direct and an indirect address.</a:t>
            </a:r>
          </a:p>
          <a:p>
            <a:pPr marL="285750" indent="-285750" algn="just">
              <a:buFont typeface="Arial" panose="020B0604020202020204" pitchFamily="34" charset="0"/>
              <a:buChar char="•"/>
            </a:pPr>
            <a:r>
              <a:rPr lang="en-IN" dirty="0" smtClean="0">
                <a:solidFill>
                  <a:schemeClr val="tx1"/>
                </a:solidFill>
              </a:rPr>
              <a:t>It </a:t>
            </a:r>
            <a:r>
              <a:rPr lang="en-IN" dirty="0">
                <a:solidFill>
                  <a:schemeClr val="tx1"/>
                </a:solidFill>
              </a:rPr>
              <a:t>consists of a 3-bit operation code, a </a:t>
            </a:r>
            <a:r>
              <a:rPr lang="en-IN" dirty="0" smtClean="0">
                <a:solidFill>
                  <a:schemeClr val="tx1"/>
                </a:solidFill>
              </a:rPr>
              <a:t>12-bit address</a:t>
            </a:r>
            <a:r>
              <a:rPr lang="en-IN" dirty="0">
                <a:solidFill>
                  <a:schemeClr val="tx1"/>
                </a:solidFill>
              </a:rPr>
              <a:t>, and an indirect address mode bit designated by I. </a:t>
            </a:r>
            <a:endParaRPr lang="en-IN" dirty="0" smtClean="0">
              <a:solidFill>
                <a:schemeClr val="tx1"/>
              </a:solidFill>
            </a:endParaRPr>
          </a:p>
          <a:p>
            <a:pPr marL="285750" indent="-285750" algn="just">
              <a:buFont typeface="Arial" panose="020B0604020202020204" pitchFamily="34" charset="0"/>
              <a:buChar char="•"/>
            </a:pPr>
            <a:r>
              <a:rPr lang="en-IN" dirty="0" smtClean="0">
                <a:solidFill>
                  <a:schemeClr val="tx1"/>
                </a:solidFill>
              </a:rPr>
              <a:t>The </a:t>
            </a:r>
            <a:r>
              <a:rPr lang="en-IN" dirty="0">
                <a:solidFill>
                  <a:schemeClr val="tx1"/>
                </a:solidFill>
              </a:rPr>
              <a:t>mode bit is </a:t>
            </a:r>
            <a:r>
              <a:rPr lang="en-IN" dirty="0">
                <a:solidFill>
                  <a:srgbClr val="C00000"/>
                </a:solidFill>
              </a:rPr>
              <a:t>0 for a direct address</a:t>
            </a:r>
            <a:r>
              <a:rPr lang="en-IN" dirty="0">
                <a:solidFill>
                  <a:schemeClr val="tx1"/>
                </a:solidFill>
              </a:rPr>
              <a:t> </a:t>
            </a:r>
            <a:r>
              <a:rPr lang="en-IN" dirty="0" smtClean="0">
                <a:solidFill>
                  <a:schemeClr val="tx1"/>
                </a:solidFill>
              </a:rPr>
              <a:t>and </a:t>
            </a:r>
            <a:r>
              <a:rPr lang="en-IN" dirty="0" smtClean="0">
                <a:solidFill>
                  <a:srgbClr val="C00000"/>
                </a:solidFill>
              </a:rPr>
              <a:t>1 </a:t>
            </a:r>
            <a:r>
              <a:rPr lang="en-IN" dirty="0">
                <a:solidFill>
                  <a:srgbClr val="C00000"/>
                </a:solidFill>
              </a:rPr>
              <a:t>for an indirect address.</a:t>
            </a:r>
          </a:p>
        </p:txBody>
      </p:sp>
      <p:pic>
        <p:nvPicPr>
          <p:cNvPr id="2" name="Picture 1"/>
          <p:cNvPicPr>
            <a:picLocks noChangeAspect="1"/>
          </p:cNvPicPr>
          <p:nvPr/>
        </p:nvPicPr>
        <p:blipFill>
          <a:blip r:embed="rId3"/>
          <a:stretch>
            <a:fillRect/>
          </a:stretch>
        </p:blipFill>
        <p:spPr>
          <a:xfrm>
            <a:off x="5820833" y="2834543"/>
            <a:ext cx="6362700" cy="2305050"/>
          </a:xfrm>
          <a:prstGeom prst="rect">
            <a:avLst/>
          </a:prstGeom>
        </p:spPr>
      </p:pic>
    </p:spTree>
    <p:extLst>
      <p:ext uri="{BB962C8B-B14F-4D97-AF65-F5344CB8AC3E}">
        <p14:creationId xmlns:p14="http://schemas.microsoft.com/office/powerpoint/2010/main" val="3547726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8691</TotalTime>
  <Words>6777</Words>
  <Application>Microsoft Office PowerPoint</Application>
  <PresentationFormat>Widescreen</PresentationFormat>
  <Paragraphs>504</Paragraphs>
  <Slides>52</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 BERKLEY</vt:lpstr>
      <vt:lpstr>Arial</vt:lpstr>
      <vt:lpstr>Calibri</vt:lpstr>
      <vt:lpstr>굴림</vt:lpstr>
      <vt:lpstr>HY그래픽M</vt:lpstr>
      <vt:lpstr>Symbol</vt:lpstr>
      <vt:lpstr>Trebuchet MS</vt:lpstr>
      <vt:lpstr>Wingdings</vt:lpstr>
      <vt:lpstr>Wingdings 3</vt:lpstr>
      <vt:lpstr>Facet</vt:lpstr>
      <vt:lpstr>COMPUTER ORGANIZATION AND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MEASUREMENTS AND INSTRUMENTATION</dc:title>
  <dc:creator>grace mercy</dc:creator>
  <cp:lastModifiedBy>grace mercy</cp:lastModifiedBy>
  <cp:revision>369</cp:revision>
  <dcterms:created xsi:type="dcterms:W3CDTF">2020-07-26T08:37:03Z</dcterms:created>
  <dcterms:modified xsi:type="dcterms:W3CDTF">2021-05-12T09:11:19Z</dcterms:modified>
</cp:coreProperties>
</file>