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5C938B-4AF3-4557-9CE1-79203307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" y="0"/>
            <a:ext cx="12180810" cy="7166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440600" y="1664941"/>
            <a:ext cx="3214687" cy="29019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</a:schemeClr>
                </a:solidFill>
              </a:rPr>
              <a:t>Operating System </a:t>
            </a:r>
            <a:r>
              <a:rPr lang="en-IN" sz="4400" dirty="0">
                <a:solidFill>
                  <a:schemeClr val="tx1">
                    <a:lumMod val="85000"/>
                  </a:schemeClr>
                </a:solidFill>
                <a:effectLst/>
              </a:rPr>
              <a:t>Structures</a:t>
            </a:r>
            <a:endParaRPr lang="en-US" sz="4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7504"/>
            <a:ext cx="10058400" cy="8726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4000" dirty="0">
                <a:effectLst/>
                <a:latin typeface="Arial" panose="020B0604020202020204" pitchFamily="34" charset="0"/>
              </a:rPr>
              <a:t>What Operating Systems Do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C2B0B-6DE5-4B63-92E9-273D3BF8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{F46AB798-9078-4BFC-968E-E769E3F27431}tf22712842_win32</Template>
  <TotalTime>129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Calibri</vt:lpstr>
      <vt:lpstr>Franklin Gothic Book</vt:lpstr>
      <vt:lpstr>1_RetrospectVTI</vt:lpstr>
      <vt:lpstr>Operating System Structures</vt:lpstr>
      <vt:lpstr>What Operating Systems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Structures</dc:title>
  <dc:creator>Anonymous Everywhere</dc:creator>
  <cp:lastModifiedBy>Anonymous Everywhere</cp:lastModifiedBy>
  <cp:revision>2</cp:revision>
  <dcterms:created xsi:type="dcterms:W3CDTF">2022-02-16T10:16:52Z</dcterms:created>
  <dcterms:modified xsi:type="dcterms:W3CDTF">2022-02-16T12:26:24Z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