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380" r:id="rId3"/>
    <p:sldId id="382" r:id="rId4"/>
    <p:sldId id="383" r:id="rId5"/>
    <p:sldId id="384" r:id="rId6"/>
    <p:sldId id="398" r:id="rId7"/>
    <p:sldId id="386" r:id="rId8"/>
    <p:sldId id="387" r:id="rId9"/>
    <p:sldId id="388" r:id="rId10"/>
    <p:sldId id="389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5" r:id="rId33"/>
    <p:sldId id="416" r:id="rId34"/>
    <p:sldId id="414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5" r:id="rId53"/>
    <p:sldId id="434" r:id="rId54"/>
    <p:sldId id="436" r:id="rId55"/>
    <p:sldId id="4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29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4201 0 0,'26'10'2722'0'0,"-16"-8"-3549"0"0,-11-3 32 0 0,-13-6-804 0 0,8 7 818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1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5961 0 0,'0'4'386'0'0,"0"1"0"0"0,0-1 0 0 0,-1 0-1 0 0,0 1 1 0 0,0-1 0 0 0,-2 5 0 0 0,3-8-407 0 0,0-1 0 0 0,0 0-1 0 0,0 1 1 0 0,0-1 0 0 0,0 0 0 0 0,1 1 0 0 0,-1-1 0 0 0,0 0 0 0 0,0 1-1 0 0,0-1 1 0 0,0 0 0 0 0,1 1 0 0 0,-1-1 0 0 0,0 0 0 0 0,0 1 0 0 0,1-1-1 0 0,-1 0 1 0 0,0 0 0 0 0,0 0 0 0 0,1 1 0 0 0,-1-1 0 0 0,0 0 0 0 0,1 0 0 0 0,-1 0-1 0 0,0 0 1 0 0,1 1 0 0 0,-1-1 0 0 0,0 0 0 0 0,1 0 0 0 0,-1 0 0 0 0,0 0-1 0 0,1 0 1 0 0,-1 0 0 0 0,0 0 0 0 0,1 0 0 0 0,-1 0 0 0 0,1 0 0 0 0,-1 0-1 0 0,0 0 1 0 0,1 0 0 0 0,-1 0 0 0 0,0 0 0 0 0,1-1 0 0 0,-1 1 0 0 0,0 0-1 0 0,1 0 1 0 0,-1 0 0 0 0,0-1 0 0 0,0 1 0 0 0,1 0 0 0 0,-1 0 0 0 0,0 0-1 0 0,0-1 1 0 0,1 1 0 0 0,-1 0 0 0 0,0-1 0 0 0,0 1 0 0 0,1 0 0 0 0,-1-1 0 0 0,0 1-1 0 0,0 0 1 0 0,0-1 0 0 0,0 1 0 0 0,0 0 0 0 0,0-1 0 0 0,0 1 0 0 0,2-9-490 0 0,0 8 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1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3681 0 0,'1'5'1320'0'0,"-1"-3"-1032"0"0,0 1-280 0 0,0 2-24 0 0,0-4-96 0 0,2-1-72 0 0,1 2-208 0 0,1-2-104 0 0,-3 0-120 0 0,3 0 408 0 0,-1-3-408 0 0,-1 0-161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1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6289 0 0,'8'4'2169'0'0,"5"4"-2361"0"0,-8-5 168 0 0,5-1-304 0 0,1-1-384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2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8354 0 0,'4'8'3040'0'0,"-4"-1"-2663"0"0,0-3-890 0 0,-7 3 425 0 0,-1-5-320 0 0,1-2-200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10:14:3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0 472 0 0,'0'1'62'0'0,"-1"-1"0"0"0,1 1 0 0 0,-1-1 0 0 0,1 1 0 0 0,-1-1 0 0 0,1 1 0 0 0,-1-1 0 0 0,1 1 0 0 0,-1-1 0 0 0,1 1 0 0 0,0 0 0 0 0,-1-1 0 0 0,1 1 0 0 0,0 0 0 0 0,0-1 0 0 0,0 1 0 0 0,-1 0 0 0 0,1-1 0 0 0,0 1 0 0 0,0 0 0 0 0,0-1 0 0 0,0 1 0 0 0,0 0 0 0 0,0 0 0 0 0,0-1 0 0 0,0 1 0 0 0,1 0 0 0 0,-1-1 0 0 0,0 1 0 0 0,0 0 0 0 0,0-1 0 0 0,1 1 0 0 0,-1 0 0 0 0,0-1 0 0 0,1 1 0 0 0,-1 0 0 0 0,1-1 0 0 0,-1 1 0 0 0,1-1 0 0 0,0 2 0 0 0,3 1 203 0 0,0 0 0 0 0,1 0 0 0 0,-1-1 0 0 0,1 1 0 0 0,4 1-1 0 0,10 6 167 0 0,-11-5-343 0 0,1 0 0 0 0,0 0 0 0 0,1-1 0 0 0,-1 0 0 0 0,1-1 0 0 0,0 0 0 0 0,15 2 0 0 0,72 6-6 0 0,-86-11-70 0 0,0-1 0 0 0,0 0 1 0 0,-1 0-1 0 0,14-4 0 0 0,-9 2 70 0 0,-15 3-55 0 0,0-1 1 0 0,0 1 0 0 0,0 0-1 0 0,0 0 1 0 0,0 0 0 0 0,0 0 0 0 0,-1 0-1 0 0,1 0 1 0 0,0 0 0 0 0,0-1-1 0 0,0 1 1 0 0,0 0 0 0 0,0 0-1 0 0,0 0 1 0 0,0 0 0 0 0,0 0 0 0 0,0 0-1 0 0,0-1 1 0 0,0 1 0 0 0,0 0-1 0 0,0 0 1 0 0,0 0 0 0 0,0 0-1 0 0,0 0 1 0 0,0 0 0 0 0,0-1 0 0 0,0 1-1 0 0,0 0 1 0 0,0 0 0 0 0,0 0-1 0 0,0 0 1 0 0,0 0 0 0 0,0-1-1 0 0,1 1 1 0 0,-1 0 0 0 0,0 0 0 0 0,0 0-1 0 0,0 0 1 0 0,0 0 0 0 0,0 0-1 0 0,0 0 1 0 0,0-1 0 0 0,-14-1 736 0 0,-15 3-439 0 0,1 1 0 0 0,-1 2 0 0 0,1 0 0 0 0,-1 2-1 0 0,-28 11 1 0 0,33-10-189 0 0,1-1 0 0 0,-1-1 0 0 0,0-1-1 0 0,-1-1 1 0 0,1-2 0 0 0,0 0 0 0 0,-1-1 0 0 0,1-2-1 0 0,-28-4 1 0 0,46 6-99 0 0,5 0-30 0 0,0 0 0 0 0,-1 0 0 0 0,1 0 0 0 0,0 0 0 0 0,0 0 0 0 0,0 0 0 0 0,0 0 0 0 0,0-1 0 0 0,0 1 1 0 0,0 0-1 0 0,0-1 0 0 0,0 1 0 0 0,0-1 0 0 0,0 1 0 0 0,0-1 0 0 0,0 1 0 0 0,-1-2 0 0 0,2 2-9 0 0,0 0 1 0 0,-1 0-1 0 0,1 0 0 0 0,0-1 1 0 0,-1 1-1 0 0,1 0 0 0 0,0 0 1 0 0,0-1-1 0 0,-1 1 0 0 0,1 0 1 0 0,0-1-1 0 0,0 1 0 0 0,-1 0 1 0 0,1 0-1 0 0,0-1 0 0 0,0 1 1 0 0,0 0-1 0 0,0-1 0 0 0,0 1 1 0 0,-1-1-1 0 0,1 1 0 0 0,0 0 1 0 0,0-1-1 0 0,0 1 0 0 0,0 0 1 0 0,0-1-1 0 0,0 1 0 0 0,0-1 1 0 0,0 1-1 0 0,0 0 0 0 0,1-1 1 0 0,-1 1-1 0 0,0 0 0 0 0,0-1 1 0 0,0 1-1 0 0,0 0 0 0 0,0-1 1 0 0,1 1-1 0 0,-1 0 0 0 0,0-1 1 0 0,0 1-1 0 0,0 0 0 0 0,1-1 1 0 0,-1 1-1 0 0,0 0 0 0 0,1 0 1 0 0,-1-1-1 0 0,0 1 0 0 0,0 0 1 0 0,1 0-1 0 0,-1 0 0 0 0,0-1 1 0 0,1 1-1 0 0,-1 0 0 0 0,1 0 1 0 0,-1 0-1 0 0,0 0 0 0 0,1 0 1 0 0,-1 0-1 0 0,0 0 0 0 0,1 0 1 0 0,-1 0-1 0 0,1 0 0 0 0,190 15-188 0 0,-153-10 182 0 0,14 1 5 0 0,105 9-15 0 0,-129-14 15 0 0,-1-2 0 0 0,1 0-1 0 0,46-10 1 0 0,-66 10 14 0 0,21-5 75 0 0,-27 6-81 0 0,-1-1 0 0 0,0 1 0 0 0,0 0 0 0 0,1-1 1 0 0,-1 1-1 0 0,0-1 0 0 0,0 1 0 0 0,0-1 0 0 0,0 1 0 0 0,1-1 0 0 0,-1 0 0 0 0,0 0 0 0 0,0 0 0 0 0,0 1 0 0 0,-1-1 0 0 0,3-2 0 0 0,-5 2 17 0 0,0 0 0 0 0,0-1 0 0 0,0 1 0 0 0,0 0 0 0 0,0 1 1 0 0,0-1-1 0 0,0 0 0 0 0,0 1 0 0 0,-3-2 0 0 0,3 2-10 0 0,-11-4-127 0 0,-4-2 210 0 0,0 2 0 0 0,0 0 0 0 0,-1 0 0 0 0,-26-1-1 0 0,38 5-282 0 0,0 1 0 0 0,1-1-1 0 0,-1 1 1 0 0,1 0 0 0 0,-1 0-1 0 0,1 1 1 0 0,-1-1 0 0 0,1 1-1 0 0,0 1 1 0 0,0-1 0 0 0,0 1-1 0 0,0-1 1 0 0,0 1 0 0 0,0 1-1 0 0,1-1 1 0 0,0 1 0 0 0,-1 0-1 0 0,-4 6 1 0 0,2-2-689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10:14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1648 0 0,'0'7'592'0'0,"-6"-5"-496"0"0,4-2-136 0 0,-5 0-48 0 0,2 0-192 0 0,2 0 216 0 0,8 1-144 0 0,-5 1-80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10:14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72 149 1240 0 0,'0'0'89'0'0,"-1"0"-1"0"0,1-1 1 0 0,-1 1-1 0 0,1 0 1 0 0,-1 0-1 0 0,1 0 1 0 0,-1 0 0 0 0,1 0-1 0 0,-1 1 1 0 0,1-1-1 0 0,0 0 1 0 0,-1 0-1 0 0,1 0 1 0 0,-1 0-1 0 0,1 0 1 0 0,-1 1-1 0 0,1-1 1 0 0,0 0-1 0 0,-1 0 1 0 0,1 0-1 0 0,0 1 1 0 0,-1-1 0 0 0,1 0-1 0 0,-1 1 1 0 0,-4 3 1040 0 0,7-3-140 0 0,-6 0-771 0 0,0-1-1 0 0,1 1 1 0 0,-1-1 0 0 0,0 0 0 0 0,0 0-1 0 0,0 0 1 0 0,0 0 0 0 0,0-1 0 0 0,1 1-1 0 0,-5-2 1 0 0,7 1-201 0 0,1 1 0 0 0,0 0 0 0 0,0 0 0 0 0,-1 0 0 0 0,1 0 0 0 0,0 0 0 0 0,-1 0 0 0 0,1-1 0 0 0,0 1 0 0 0,-1 0 0 0 0,1 0 0 0 0,0 0 0 0 0,-1 0 0 0 0,1 0 0 0 0,0 0 0 0 0,-1 0 0 0 0,1 0 0 0 0,0 1 0 0 0,-1-1 1 0 0,1 0-1 0 0,0 0 0 0 0,0 0 0 0 0,-1 0 0 0 0,1 0 0 0 0,0 0 0 0 0,-1 1 0 0 0,1-1 0 0 0,0 0 0 0 0,0 0 0 0 0,-1 0 0 0 0,1 1 0 0 0,0-1 0 0 0,0 0 0 0 0,-1 0 0 0 0,1 1 0 0 0,0-1 0 0 0,3 15 117 0 0,24 27-390 0 0,-17-28 325 0 0,-9-11-70 0 0,10 14-21 0 0,16 35-1 0 0,-25-49 38 0 0,-1 0 0 0 0,1 0 0 0 0,0 0 1 0 0,0 0-1 0 0,0-1 0 0 0,0 1 0 0 0,0-1 0 0 0,1 1 0 0 0,-1-1 1 0 0,1 0-1 0 0,-1 0 0 0 0,1 0 0 0 0,0 0 0 0 0,0-1 0 0 0,0 1 1 0 0,0-1-1 0 0,0 1 0 0 0,0-1 0 0 0,0 0 0 0 0,0 0 0 0 0,1-1 1 0 0,-1 1-1 0 0,0-1 0 0 0,0 1 0 0 0,1-1 0 0 0,-1 0 1 0 0,0 0-1 0 0,1-1 0 0 0,-1 1 0 0 0,0-1 0 0 0,1 1 0 0 0,-1-1 1 0 0,0 0-1 0 0,0 0 0 0 0,0-1 0 0 0,4-1 0 0 0,14-13 302 0 0,-1 0 0 0 0,0-2 1 0 0,28-32-1 0 0,-41 42-283 0 0,10-9 48 0 0,-5 5-99 0 0,-1 0 0 0 0,15-21 0 0 0,-8 6-579 0 0,2 1 1 0 0,2 2 0 0 0,37-36-1 0 0,-41 43-53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9T10:14:48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5217 17680 1033 0,'6'15'343'0,"-7"-9"-312"16,-3 2-82-16,-2-3-69 0,0-1 96 0,1-1-76 16,4 2-46-16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2T06:42:3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8186 0 0,'0'6'2904'0'0,"0"-4"-2312"0"0,-6-2-584 0 0,4 2-16 0 0,-1-1-136 0 0,6 1-200 0 0,0 5 88 0 0,4-4-112 0 0,-2 2-472 0 0,3 1-480 0 0,-3-2 1008 0 0,3-1-712 0 0,0 2-577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2T06:42:40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2923 17523 544 0,'-8'6'236'0,"2"3"-197"0,0-2-83 0,1-4 44 0,4 0-36 16,-1-3-21-16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0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9266 0 0,'28'3'3113'0'0,"-2"-4"-3089"0"0,5-4-977 0 0,-6-2 689 0 0,-2-4-560 0 0,7-2-288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2T07:03:30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4037 4198 357 0,'0'9'128'0,"-2"-9"-103"0,0 0-24 0,-2 1-7 15,4 3-4-15,0 3-20 0,1 2-32 0,0-3 49 16,3 4-27-16,-1 4-16 0</inkml:trace>
  <inkml:trace contextRef="#ctx0" brushRef="#br0" timeOffset="1633.86">4511 5901 925 0,'1'3'321'15,"-5"-3"-251"-15,2 0-99 0,-5 0-23 0,4-1-13 0,3 1-24 16,4 2-46-16,2 1 87 0,5 0-72 0,-3 0-10 15</inkml:trace>
  <inkml:trace contextRef="#ctx0" brushRef="#br0" timeOffset="6720.16">5710 5323 550 0,'10'1'203'16,"-1"-1"-172"-16,-8 0-30 0,-5 0-60 0,2 0 104 15,3 2-45-15,5 0-5 0,-6-1 1 0,5 1-8 16,6 1-10-16,0-2-42 0,3 3-30 0,3 0 71 0,-2 0-55 16,3 0-44-16</inkml:trace>
  <inkml:trace contextRef="#ctx0" brushRef="#br0" timeOffset="7234.69">8722 5204 721 0,'-1'-9'249'16,"-1"-1"-195"-16,-3 4-45 0,4 1-11 0,-1 2 5 16,2-1-3-16,0 3-2 0,2-1-1 0,2-1-3 15,-2 3 1-15,4-1-2 0,3-2-20 0,1 0-15 16,-1-3-22-16,3 2-33 0,3-1 68 0,6-1-64 16,6-1-36-16</inkml:trace>
  <inkml:trace contextRef="#ctx0" brushRef="#br0" timeOffset="7806.08">14423 5020 833 0,'-3'4'310'0,"-1"-4"-230"15,0 3-66-15,2-1 4 0,-2-2-16 0,2 3-1 16,-1-2-1-16,2 0 0 0,1 0-2 0,0 0 3 15,0-1 1-15,-1 0 2 0,1 0-2 0,-1-1 0 16,1 0-3-16,1-2-17 0,0 1-10 0,3-3-21 16,0-2-32-16,1-1 57 0,4 0-41 0,-1 0-19 15</inkml:trace>
  <inkml:trace contextRef="#ctx0" brushRef="#br0" timeOffset="8350.84">18939 5245 1284 0,'7'14'424'0,"3"0"-422"16,-8-13-2-16,-4-1-30 0,-5 1-69 0</inkml:trace>
  <inkml:trace contextRef="#ctx0" brushRef="#br0" timeOffset="9621.24">4561 5929 455 0,'-3'1'166'0,"1"1"-134"0,-2-1-35 0,1 1-25 15,3-1-15-15,0 3-22 0,0-2 46 0,4 1-46 16,0 2-21-16</inkml:trace>
  <inkml:trace contextRef="#ctx0" brushRef="#br0" timeOffset="13032.66">2402 15773 683 0,'-13'20'297'0,"1"1"-194"0,-2-2-74 16,4 2 29-16,-1-2-40 0,0-2-2 0,2 1-6 15,4-2-3-15,-1-6-4 0,5 3-1 0,0-2-2 16,-4-1-1-16,5-4-1 0,2 0-2 0,3-2 0 15,6 0-2-15,1 1-8 0,-3-4-16 0,3 0-26 0,6-1 43 16,-2 0-27-16,2 0-17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3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4561 0 0,'-6'6'3279'0'0,"-5"5"-821"0"0,9-9-2530 0 0,1 0 0 0 0,0-1 0 0 0,0 1-1 0 0,0 0 1 0 0,0-1 0 0 0,0 1 0 0 0,0 0-1 0 0,1 0 1 0 0,-1 0 0 0 0,0 0 0 0 0,1 0-1 0 0,-1 0 1 0 0,1 0 0 0 0,0 0-1 0 0,0 0 1 0 0,0 2 0 0 0,-1 3-2958 0 0,4-6 2079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0 488 0 0,'-4'11'817'0'0,"3"-11"-803"0"0,1 1 0 0 0,-1 0 0 0 0,1-1 0 0 0,-1 1 0 0 0,1 0 0 0 0,-1 0 1 0 0,1-1-1 0 0,0 1 0 0 0,-1 0 0 0 0,1 0 0 0 0,0 0 0 0 0,0-1 0 0 0,-1 1 0 0 0,1 0 0 0 0,0 0 0 0 0,0 1 0 0 0,0-2 56 0 0,0 1 0 0 0,0 0 0 0 0,0-1-1 0 0,0 1 1 0 0,0-1 0 0 0,0 1 0 0 0,-1 0 0 0 0,1-1-1 0 0,0 1 1 0 0,0-1 0 0 0,-1 1 0 0 0,1-1 0 0 0,0 1-1 0 0,0-1 1 0 0,-1 1 0 0 0,1-1 0 0 0,-1 1 0 0 0,1-1-1 0 0,-1 0 1 0 0,1 1 0 0 0,0-1 0 0 0,-1 0-1 0 0,0 1 1 0 0,1-1 0 0 0,-1 0 0 0 0,0 1 0 0 0,1-1 65 0 0,-1 0 1 0 0,1 1-1 0 0,-1-1 1 0 0,1 0 0 0 0,-1 1-1 0 0,1-1 1 0 0,-1 0-1 0 0,1 1 1 0 0,-1-1 0 0 0,1 0-1 0 0,-1 1 1 0 0,1-1-1 0 0,0 1 1 0 0,-1-1-1 0 0,1 1 1 0 0,0-1 0 0 0,-1 1-1 0 0,1-1 1 0 0,0 1-1 0 0,0 0 1 0 0,0-1 0 0 0,0 1-1 0 0,-1-1 1 0 0,1 1-1 0 0,0-1 1 0 0,0 2 0 0 0,-7-2 1119 0 0,7 0-1251 0 0,0 0-1 0 0,0 0 1 0 0,0 0-1 0 0,0 0 1 0 0,0 0 0 0 0,0 0-1 0 0,0 0 1 0 0,0 1-1 0 0,0-1 1 0 0,0 0 0 0 0,0 0-1 0 0,0 0 1 0 0,0 0-1 0 0,0 0 1 0 0,0 0-1 0 0,0 0 1 0 0,0 0 0 0 0,0 0-1 0 0,0 0 1 0 0,0 0-1 0 0,0 0 1 0 0,0 1 0 0 0,0-1-1 0 0,1 0 18 0 0,1-2-20 0 0,2 7 1286 0 0,-4-5-1261 0 0,-1 0 0 0 0,1 0 0 0 0,0 0 1 0 0,0 0-1 0 0,0 0 0 0 0,0 0 0 0 0,-1 0 0 0 0,1 0 0 0 0,0 0 0 0 0,0 0 0 0 0,0 0 0 0 0,0 0 0 0 0,-1 0 0 0 0,1 0 0 0 0,0 0 0 0 0,0 0 0 0 0,0 0 0 0 0,0 0 0 0 0,-1 0 0 0 0,1 0 0 0 0,0 0 0 0 0,0 0 0 0 0,0 0 0 0 0,0 1 0 0 0,0-1 0 0 0,-1 0 0 0 0,1 0 0 0 0,0 0 0 0 0,0 0 0 0 0,0 0 0 0 0,0 0 0 0 0,0 1 0 0 0,0-1 0 0 0,0 0 1 0 0,0 0-1 0 0,0 0 0 0 0,-1 0 0 0 0,1 0 0 0 0,0 1 0 0 0,0-1 0 0 0,0 0 0 0 0,0 0 0 0 0,0 0 0 0 0,0 0 0 0 0,0 1 0 0 0,0-1 0 0 0,0 0 0 0 0,0 0 0 0 0,0 0 0 0 0,0 0 0 0 0,0 1 0 0 0,0-1 0 0 0,0 0 0 0 0,1 0 0 0 0,-1 0 0 0 0,0 0 0 0 0,0 1 0 0 0,0-1 0 0 0,0 0 0 0 0,0 0 0 0 0,0 0 0 0 0,-3-2 211 0 0,6 2 309 0 0,-3 0-532 0 0,0 0 0 0 0,0 0 1 0 0,0 1-1 0 0,0-1 0 0 0,0 0 0 0 0,0 0 0 0 0,1 0 0 0 0,-1 0 0 0 0,0 0 0 0 0,0 0 0 0 0,0 0 0 0 0,0 0 0 0 0,0 0 0 0 0,0 0 1 0 0,0 0-1 0 0,0 1 0 0 0,0-1 0 0 0,1 0 0 0 0,-1 0 0 0 0,0 0 0 0 0,0 0 0 0 0,0 0 0 0 0,0 0 0 0 0,0 0 0 0 0,0 0 1 0 0,0 0-1 0 0,1 0 0 0 0,-1 0 0 0 0,0 0 0 0 0,0 0 0 0 0,0 0 0 0 0,0 0 0 0 0,0 0 0 0 0,0 0 0 0 0,0 0 0 0 0,0 0 0 0 0,1-1 1 0 0,-1 1-1 0 0,0 0 0 0 0,0 0 0 0 0,0 0 0 0 0,0 0 0 0 0,0 0 0 0 0,0 0 0 0 0,0 0 0 0 0,0 0 0 0 0,0 0 0 0 0,0 0 0 0 0,1 0 1 0 0,-1-1-1 0 0,0 1 0 0 0,0 0 0 0 0,0 0 0 0 0,0 0 0 0 0,0 0 0 0 0,0 0 0 0 0,0 0 0 0 0,0 0 0 0 0,0 0 0 0 0,0-1 1 0 0,0 1-1 0 0,0 0 0 0 0,0 0 0 0 0,0 0 67 0 0,4 1 173 0 0,-3-1-243 0 0,1 1 1 0 0,-1 0 0 0 0,1-1 0 0 0,0 1 0 0 0,-1-1 0 0 0,1 0 0 0 0,0 1-1 0 0,-1-1 1 0 0,1 0 0 0 0,0 0 0 0 0,0 0 0 0 0,-1 0 0 0 0,1 0 0 0 0,0 0-1 0 0,-1-1 1 0 0,1 1 0 0 0,0-1 0 0 0,1 0 0 0 0,4 0 11 0 0,0-1-1 0 0,1 2 1 0 0,-1-1 0 0 0,0 1 0 0 0,0 0-1 0 0,0 0 1 0 0,14 3 0 0 0,26 0-1 0 0,91-8 330 0 0,-106 5-272 0 0,-26 1-58 0 0,0-1 0 0 0,-1 0 0 0 0,1 0 1 0 0,0 0-1 0 0,0-1 0 0 0,11-2 0 0 0,-12 2-10 0 0,0 0 0 0 0,0 1 0 0 0,1 0 0 0 0,-1 0 0 0 0,0 0 1 0 0,0 0-1 0 0,1 1 0 0 0,-1 0 0 0 0,8 3 0 0 0,7 0-11 0 0,-5-2 0 0 0,-6 1 1 0 0,0-2-1 0 0,0 1 0 0 0,1-1 1 0 0,-1-1-1 0 0,1 0 1 0 0,13-1-1 0 0,-3-10-10 0 0,-18 10 8 0 0,-1-1 0 0 0,1 1 0 0 0,0 0 0 0 0,0 0 0 0 0,0 0 0 0 0,0 0 0 0 0,0 0 0 0 0,0 0 0 0 0,0 1 0 0 0,0-1 0 0 0,3 0 0 0 0,1 0 1 0 0,9 0-1 0 0,1-1 1 0 0,0-1-1 0 0,-1 0 1 0 0,16-6-1 0 0,-21 6 8 0 0,0 0 1 0 0,0 1-1 0 0,16-2 0 0 0,-19 3-5 0 0,6 0 3 0 0,-1 0 0 0 0,1 1 0 0 0,-1 1 0 0 0,22 2 0 0 0,-23-1 123 0 0,-5-1-38 0 0,-9-1-45 0 0,8 4-155 0 0,9 6-160 0 0,-13-10 202 0 0,-1 0 0 0 0,0 0-1 0 0,1 0 1 0 0,-1 1 0 0 0,0-1 0 0 0,1 0 0 0 0,-1 0 0 0 0,0 0-1 0 0,1 0 1 0 0,-1 0 0 0 0,0 0 0 0 0,1 0 0 0 0,-1 0 0 0 0,0 0 0 0 0,1 0-1 0 0,-1 0 1 0 0,1 0 0 0 0,-1 0 0 0 0,0 0 0 0 0,1 0 0 0 0,-1 0-1 0 0,0 0 1 0 0,1 0 0 0 0,-1 0 0 0 0,0 0 0 0 0,1-1 0 0 0,-1 1-1 0 0,0 0 1 0 0,1 0 0 0 0,-1 0 0 0 0,0-1 0 0 0,1 1 0 0 0,-1 0 0 0 0,0 0-1 0 0,0-1 1 0 0,1 1 0 0 0,-1-1 0 0 0,6-10-1254 0 0,-4 2 374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32 224 0 0,'-39'11'1984'0'0,"43"-10"-1543"0"0,1 0-1 0 0,-1 0 0 0 0,1 0 0 0 0,-1-1 0 0 0,0 1 1 0 0,1-1-1 0 0,-1 0 0 0 0,6-1 0 0 0,0 0-105 0 0,2 1-503 0 0,0-2 0 0 0,0 0-1 0 0,0 0 1 0 0,0-2 0 0 0,0 1-1 0 0,15-7 1 0 0,31-9-2805 0 0,-45 16 1851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3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12 1264 0 0,'0'0'1014'0'0,"-21"1"1037"0"0,-41 13-1703 0 0,33-9-252 0 0,1 2 0 0 0,-39 14 0 0 0,63-20-77 0 0,-16 8 583 0 0,-32 16 0 0 0,46-20-379 0 0,12-7-402 0 0,16-5-14 0 0,-8 5 294 0 0,0-1 1 0 0,-1 0-1 0 0,26-10 1 0 0,22-5 76 0 0,-37 12-64 0 0,0-1 0 0 0,30-13 0 0 0,-22 7-51 0 0,-18 9-121 0 0,-23 4-1129 0 0,2-1 645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3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5201 0 0,'0'7'1464'0'0,"0"3"-1200"0"0,0-4-320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1 904 0 0,'1'1'232'0'0,"6"3"-232"0"0,-1-4-40 0 0,-1 1-72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 0 0,'46'11'1421'0'0,"57"22"0"0"0,-32-9-1168 0 0,-45-18-2421 0 0,-39-7 1350 0 0,3 0 781 0 0,-3-2-35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46 320 0 0,'-7'3'659'0'0,"1"-1"0"0"0,-1 0 0 0 0,0 0 0 0 0,-7 0 0 0 0,15-3-596 0 0,-1 0-1 0 0,1 0 0 0 0,-1 0 1 0 0,1 0-1 0 0,-1 0 0 0 0,1 0 1 0 0,0 0-1 0 0,-1 0 0 0 0,1 0 0 0 0,0 0 1 0 0,0 1-1 0 0,0-1 0 0 0,2-1 1 0 0,3-2 20 0 0,0 0 1 0 0,1 1 0 0 0,-1 0-1 0 0,1 0 1 0 0,0 1 0 0 0,0 0-1 0 0,13-3 1 0 0,55-3 690 0 0,-30 4-362 0 0,-6 1-87 0 0,54 2 0 0 0,-48 2-178 0 0,-149 0-524 0 0,56 1 380 0 0,-26 2 280 0 0,66-3-246 0 0,0 0 0 0 0,1 1 0 0 0,-1 0 1 0 0,1 0-1 0 0,0 1 0 0 0,-1 0 1 0 0,-7 5-1 0 0,-33 19-2271 0 0,43-26 1413 0 0,3-1-318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5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3305 0 0,'6'15'3460'0'0,"-5"-15"-3550"0"0,0 1-1 0 0,-1 0 1 0 0,1 0-1 0 0,0 0 1 0 0,0 0 0 0 0,-1 0-1 0 0,1-1 1 0 0,0 1 0 0 0,0 0-1 0 0,0-1 1 0 0,0 1-1 0 0,0-1 1 0 0,0 1 0 0 0,0-1-1 0 0,0 1 1 0 0,0-1-1 0 0,0 0 1 0 0,0 1 0 0 0,0-1-1 0 0,0 0 1 0 0,1 0-1 0 0,-1 0 1 0 0,0 0 0 0 0,0 0-1 0 0,0 0 1 0 0,0 0-1 0 0,0 0 1 0 0,0-1 0 0 0,0 1-1 0 0,1 0 1 0 0,-1-1 0 0 0,2 0-1 0 0,1-1-401 0 0,4 0-221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0:3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3945 0 0,'-2'3'1472'0'0,"0"-1"-1432"0"0,1-2-520 0 0,-1 3 512 0 0,2-1-1080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5545 0 0,'2'4'2401'0'0,"-1"-3"-1625"0"0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8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5745 0 0,'3'5'1401'0'0,"4"0"-1433"0"0,0 1-297 0 0,-4-9-495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9:1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16 648 0 0,'1'0'123'0'0,"-1"0"-1"0"0,1 0 1 0 0,-1 0 0 0 0,1 0-1 0 0,-1 0 1 0 0,1 0 0 0 0,-1 0-1 0 0,1 0 1 0 0,-1 0 0 0 0,1 0-1 0 0,-1-1 1 0 0,1 1-1 0 0,-1 0 1 0 0,1 0 0 0 0,-1 0-1 0 0,1-1 1 0 0,-1 1 0 0 0,1 0-1 0 0,-1 0 1 0 0,0-1 0 0 0,1 1-1 0 0,-1 0 1 0 0,0-1 0 0 0,1 1-1 0 0,-1-1 1 0 0,0 1-1 0 0,1 0 1 0 0,-1-1 0 0 0,0 0-1 0 0,0 1-104 0 0,0-1 1 0 0,0 1-1 0 0,0-1 0 0 0,-1 1 0 0 0,1-1 0 0 0,0 1 0 0 0,-1 0 0 0 0,1-1 0 0 0,0 1 0 0 0,-1 0 1 0 0,1-1-1 0 0,-1 1 0 0 0,1 0 0 0 0,-1-1 0 0 0,1 1 0 0 0,0 0 0 0 0,-1 0 0 0 0,1 0 0 0 0,-1-1 1 0 0,1 1-1 0 0,-1 0 0 0 0,1 0 0 0 0,-1 0 0 0 0,1 0 0 0 0,-1 0 0 0 0,1 0 0 0 0,-1 0 0 0 0,0 0 1 0 0,1 0-1 0 0,-1 0 0 0 0,1 0 0 0 0,-1 0 0 0 0,-36 0-1282 0 0,31-1 796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9:1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3017 0 0,'1'3'5551'0'0,"-1"-2"-5612"0"0,-1-1-287 0 0,-6-4-2339 0 0,6 1 1672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9:1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5481 0 0,'0'0'2625'0'0,"-2"0"-1401"0"0,-1 0-720 0 0,3 1-248 0 0,-3-1-424 0 0,1 0-72 0 0,2 2-72 0 0,2-1-616 0 0,1-1-1577 0 0,-1 0 1129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3T12:09:1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4073 0 0,'0'6'1736'0'0,"0"1"-1272"0"0,-2-4-200 0 0,2 2-64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2:09:1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3367 17105 1412 0,'-3'36'453'0,"0"-7"-474"16,-2 1-142-16,1-3 113 0,-1-6-95 0,7-1-49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7186 0 0,'-3'2'948'0'0,"0"0"1"0"0,-1 1 0 0 0,1-2-1 0 0,-1 1 1 0 0,0 0-1 0 0,1-1 1 0 0,-6 2 0 0 0,6-2 17 0 0,8-1-449 0 0,14-1-334 0 0,168 10 635 0 0,-164-6-786 0 0,0 1 1 0 0,-1 0-1 0 0,0 2 0 0 0,0 1 0 0 0,0 0 1 0 0,23 13-1 0 0,-38-16-95 0 0,1 0 0 0 0,-1 0 1 0 0,-1 1-1 0 0,1 0 0 0 0,-1 0 0 0 0,0 1 0 0 0,0 0 0 0 0,0 0 0 0 0,-1 0 1 0 0,7 10-1 0 0,-9-10-125 0 0,0 0 0 0 0,0 0 0 0 0,0 0 1 0 0,-1 1-1 0 0,0-1 0 0 0,0 0 0 0 0,-1 1 0 0 0,0-1 0 0 0,0 1 1 0 0,0 0-1 0 0,-1-1 0 0 0,0 1 0 0 0,-1 8 0 0 0,-1-2-108 0 0,0-1 0 0 0,-1 1 0 0 0,-1 0 0 0 0,0-1 0 0 0,-7 17 0 0 0,-18 27-1050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0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0 663 80 0 0,'71'-47'252'0'0,"-50"34"-125"0"0,0-1 0 0 0,31-27 0 0 0,-34 25-35 0 0,56-59 310 0 0,-64 63-350 0 0,0 0 0 0 0,-1-1 1 0 0,0-1-1 0 0,11-24 0 0 0,0-10 24 0 0,23-82-1 0 0,-34 100 297 0 0,-1 0 1 0 0,-2-1-1 0 0,-2 0 0 0 0,2-34 1 0 0,-6 65-363 0 0,0 0 0 0 0,0 0 0 0 0,0-1-1 0 0,0 1 1 0 0,0 0 0 0 0,0 0 0 0 0,0 0 0 0 0,0 0 0 0 0,0 0 0 0 0,0 0 0 0 0,0 0 0 0 0,-1-1 0 0 0,1 1 0 0 0,0 0 0 0 0,0 0 0 0 0,0 0 0 0 0,0 0 0 0 0,0 0 0 0 0,0 0-1 0 0,0 0 1 0 0,0 0 0 0 0,-1 0 0 0 0,1 0 0 0 0,0 0 0 0 0,0 0 0 0 0,0-1 0 0 0,0 1 0 0 0,0 0 0 0 0,0 0 0 0 0,0 0 0 0 0,-1 0 0 0 0,1 0 0 0 0,0 0 0 0 0,0 0-1 0 0,0 0 1 0 0,0 0 0 0 0,0 0 0 0 0,0 0 0 0 0,-1 0 0 0 0,1 1 0 0 0,0-1 0 0 0,0 0 0 0 0,0 0 0 0 0,0 0 0 0 0,0 0 0 0 0,0 0 0 0 0,0 0 0 0 0,-1 0 0 0 0,1 0 0 0 0,0 0-1 0 0,0 0 1 0 0,0 0 0 0 0,0 0 0 0 0,0 0 0 0 0,0 1 0 0 0,0-1 0 0 0,0 0 0 0 0,0 0 0 0 0,0 0 0 0 0,0 0 0 0 0,0 0 0 0 0,-1 0 0 0 0,1 0 0 0 0,0 1 0 0 0,0-1-1 0 0,0 0 1 0 0,0 0 0 0 0,0 0 0 0 0,0 0 0 0 0,-6 8 506 0 0,4-3-584 0 0,0 0 0 0 0,0 0 0 0 0,0 0 0 0 0,1 0 0 0 0,0 0 0 0 0,0 0 0 0 0,0 1 0 0 0,0-1 0 0 0,1 0 0 0 0,0 0 0 0 0,1 9-1 0 0,2-9-173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1856 0 0,'0'5'689'0'0,"0"-2"-545"0"0,-2-1-136 0 0,2-1 24 0 0,0-2-112 0 0,3-1 40 0 0,1 2-24 0 0,-1-2-249 0 0,0 2 265 0 0,-1-1-128 0 0,1-1-120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0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4497 0 0,'7'8'1800'0'0,"-7"-5"-1656"0"0,1 1-344 0 0,3-1-520 0 0,-1-1 552 0 0,3 3-240 0 0,1-5 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1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50 333 1176 0 0,'-8'2'678'0'0,"-1"-1"-1"0"0,1 0 1 0 0,-16 0-1 0 0,31 4-421 0 0,0 0 1 0 0,0 0-1 0 0,0 0 0 0 0,0 1 0 0 0,-1 0 1 0 0,8 11-1 0 0,16 32-254 0 0,-22-34 30 0 0,0 0 0 0 0,2-1 0 0 0,0 0 0 0 0,0-1 1 0 0,14 14-1 0 0,-22-25 26 0 0,0-1 1 0 0,0 0-1 0 0,0 0 1 0 0,0 0 0 0 0,0 0-1 0 0,0 0 1 0 0,1-1-1 0 0,-1 1 1 0 0,0-1 0 0 0,0 1-1 0 0,1-1 1 0 0,-1 0-1 0 0,0 0 1 0 0,0 0 0 0 0,1 0-1 0 0,-1 0 1 0 0,0 0-1 0 0,0-1 1 0 0,1 1 0 0 0,-1-1-1 0 0,0 1 1 0 0,0-1-1 0 0,0 0 1 0 0,0 0 0 0 0,0 0-1 0 0,4-3 1 0 0,3-1 219 0 0,-1 0 1 0 0,1-1-1 0 0,-1-1 0 0 0,12-11 1 0 0,203-186 1002 0 0,-203 185-1258 0 0,0 0 1 0 0,-2-1-1 0 0,21-29 0 0 0,40-70 26 0 0,-60 89-55 0 0,-13 23 6 0 0,-5 6 9 0 0,0 0 1 0 0,-1 0-1 0 0,1 0 1 0 0,0 0-1 0 0,0 0 1 0 0,0 0-1 0 0,-1 0 1 0 0,1 0-1 0 0,0 0 0 0 0,-1 0 1 0 0,1-1-1 0 0,-1 1 1 0 0,0 0-1 0 0,1 0 1 0 0,-1-1-1 0 0,0 1 1 0 0,0 0-1 0 0,1 0 1 0 0,-1-1-1 0 0,-1-1 1 0 0,-13 11-2423 0 0,11-8 1643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9T07:31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5545 0 0,'-5'6'1969'0'0,"-5"-1"-1513"0"0,8-1-400 0 0,-11-1-32 0 0,2 2-32 0 0,2-2-72 0 0,8-1-48 0 0,6-2-48 0 0,-7 3-168 0 0,7-1-97 0 0,-7-2-127 0 0,9 0-160 0 0,-1 0 456 0 0,3 1-440 0 0,-1-1-176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AB24-91A2-4CCF-9F53-E9F2BF3C7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0031A-C67A-41A4-AF13-FEAA594F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565E-3214-4D1A-BCB7-9696A572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5370-22E9-4C7F-A4E9-2935BA61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3165-CF96-406D-ABCF-1DF4A85B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23AA-BF74-4EDB-9AC4-9E1A2A5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FEDF-87B1-4BFD-BE09-B1D5D069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81F9-3982-4D15-8431-540A713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1AC1-B191-40FD-8F53-50F0CFAA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0947-D141-4EDF-89FB-060B1AAD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E8DF4-DD83-4A5A-97CB-0234AFF7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8996F-F49C-483A-A517-D7B76070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5CA2-A69D-4D8E-BEAC-1DE8D96D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3F1C-7C82-4041-8871-87FADE31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AE1D-1EF4-425A-8D5E-44B49A40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F940-9339-4945-8A4E-EAA9F7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6BF2-F523-4123-8DE7-3DBF2B95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FAB2-D655-42D1-9DDF-D03FDEAF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7893-181D-4D37-A9F6-061FA15C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DADA-53E1-4D6F-8D3B-C594463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450B-E324-47A6-9F6A-FB5C9A3C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99DF-A5E3-4838-8E6D-C5DB15CF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F89D-5F30-4D3E-BAD6-51B5B802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3183-6771-424D-A225-549DB8D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3A94-014D-42BB-9C76-E39CF7C2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7F28-9C72-444B-8EE1-7F02363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E321-619C-4479-A9F9-2ED75B67B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25DDC-7A89-42E9-99DD-56717F61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48B32-6F57-4E8C-8AA0-7067CCE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D436-5C60-44C7-9B1F-C8BA28E4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093D-F3E9-4D65-BAA4-0B739BF7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8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8F4-C4B3-48AF-A041-0F822824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BACE-43F6-4E5F-8083-C7FFF3C7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1278E-9E1C-4EB7-BA84-47A5F035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7DE41-A697-4098-8233-C885880AC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202FD-A97A-4B46-A517-7C3E2E5ED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2DB6-8328-4ABF-9A62-A26E124A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1D44E-DA3D-4F4E-BEBF-C66B2F2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9000C-9C18-4B38-A8CF-562A779B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5468-8EE7-4B2B-91B1-731C601C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A8331-EC4D-4994-83EF-7DC041B2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573C-CCFE-4274-AACB-EC34BDAC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37A2F-6F49-4D09-B799-667E1D4F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E223-7064-4689-9480-D7E56F7E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A883D-B006-4DBA-9E12-BE4BBD21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4E9D-12F4-4667-B1C0-0535E06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3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52E0-92CB-4AFD-A5FE-EE9EC7C3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27AA-DEB0-48C0-B1A0-00C67664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D6DCE-65A4-41C3-8ABA-C67B314D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D899A-CD77-44E0-8E23-2F37984A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CD79-01BB-47B8-9B49-94763D6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FBFD-3A05-42D1-A2BA-9005DBB4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9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D173-A66A-4CBC-9629-C9DF4720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6F690-26FF-44CD-8BB4-EBCC90A8C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D9013-C0F0-4961-B798-6B9A838D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160-F771-4DE7-8761-3E17B634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446F-F910-4944-BA93-26CF5CFD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4E029-4BF7-4263-879C-FEF12DF4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CCCDD-B9FA-431C-9238-3674173B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0E29F-251A-4AD7-8BCF-BD2E0E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38B3-3BB8-4C0B-A19F-A0CDF5F50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5B1D-231A-46FE-A54D-4C7D6D021ED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B0BA-8DAA-4210-AB89-395F5D958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C51D-71E2-4FB8-AA3A-5333128A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F0E38-A9D4-4C2D-8961-244C2999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customXml" Target="../ink/ink24.xml"/><Relationship Id="rId18" Type="http://schemas.openxmlformats.org/officeDocument/2006/relationships/image" Target="../media/image272.png"/><Relationship Id="rId26" Type="http://schemas.openxmlformats.org/officeDocument/2006/relationships/image" Target="../media/image276.png"/><Relationship Id="rId3" Type="http://schemas.openxmlformats.org/officeDocument/2006/relationships/customXml" Target="../ink/ink21.xml"/><Relationship Id="rId21" Type="http://schemas.openxmlformats.org/officeDocument/2006/relationships/customXml" Target="../ink/ink28.xml"/><Relationship Id="rId34" Type="http://schemas.openxmlformats.org/officeDocument/2006/relationships/image" Target="../media/image278.png"/><Relationship Id="rId12" Type="http://schemas.openxmlformats.org/officeDocument/2006/relationships/image" Target="../media/image269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271.png"/><Relationship Id="rId20" Type="http://schemas.openxmlformats.org/officeDocument/2006/relationships/image" Target="../media/image273.png"/><Relationship Id="rId29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3.xml"/><Relationship Id="rId24" Type="http://schemas.openxmlformats.org/officeDocument/2006/relationships/image" Target="../media/image275.png"/><Relationship Id="rId32" Type="http://schemas.openxmlformats.org/officeDocument/2006/relationships/customXml" Target="../ink/ink35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customXml" Target="../ink/ink32.xml"/><Relationship Id="rId10" Type="http://schemas.openxmlformats.org/officeDocument/2006/relationships/image" Target="../media/image268.png"/><Relationship Id="rId19" Type="http://schemas.openxmlformats.org/officeDocument/2006/relationships/customXml" Target="../ink/ink27.xml"/><Relationship Id="rId31" Type="http://schemas.openxmlformats.org/officeDocument/2006/relationships/customXml" Target="../ink/ink34.xml"/><Relationship Id="rId9" Type="http://schemas.openxmlformats.org/officeDocument/2006/relationships/customXml" Target="../ink/ink22.xml"/><Relationship Id="rId14" Type="http://schemas.openxmlformats.org/officeDocument/2006/relationships/image" Target="../media/image270.png"/><Relationship Id="rId22" Type="http://schemas.openxmlformats.org/officeDocument/2006/relationships/image" Target="../media/image274.png"/><Relationship Id="rId27" Type="http://schemas.openxmlformats.org/officeDocument/2006/relationships/customXml" Target="../ink/ink31.xml"/><Relationship Id="rId30" Type="http://schemas.openxmlformats.org/officeDocument/2006/relationships/customXml" Target="../ink/ink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3" Type="http://schemas.openxmlformats.org/officeDocument/2006/relationships/customXml" Target="../ink/ink1.xml"/><Relationship Id="rId42" Type="http://schemas.openxmlformats.org/officeDocument/2006/relationships/image" Target="NULL"/><Relationship Id="rId47" Type="http://schemas.openxmlformats.org/officeDocument/2006/relationships/customXml" Target="../ink/ink8.xml"/><Relationship Id="rId50" Type="http://schemas.openxmlformats.org/officeDocument/2006/relationships/image" Target="NULL"/><Relationship Id="rId55" Type="http://schemas.openxmlformats.org/officeDocument/2006/relationships/customXml" Target="../ink/ink12.xml"/><Relationship Id="rId89" Type="http://schemas.openxmlformats.org/officeDocument/2006/relationships/customXml" Target="../ink/ink14.xml"/><Relationship Id="rId97" Type="http://schemas.openxmlformats.org/officeDocument/2006/relationships/customXml" Target="../ink/ink16.xml"/><Relationship Id="rId12" Type="http://schemas.openxmlformats.org/officeDocument/2006/relationships/image" Target="NULL"/><Relationship Id="rId17" Type="http://schemas.openxmlformats.org/officeDocument/2006/relationships/customXml" Target="../ink/ink4.xml"/><Relationship Id="rId46" Type="http://schemas.openxmlformats.org/officeDocument/2006/relationships/image" Target="NULL"/><Relationship Id="rId2" Type="http://schemas.openxmlformats.org/officeDocument/2006/relationships/image" Target="../media/image1.png"/><Relationship Id="rId16" Type="http://schemas.openxmlformats.org/officeDocument/2006/relationships/image" Target="NULL"/><Relationship Id="rId41" Type="http://schemas.openxmlformats.org/officeDocument/2006/relationships/customXml" Target="../ink/ink5.xml"/><Relationship Id="rId54" Type="http://schemas.openxmlformats.org/officeDocument/2006/relationships/image" Target="NULL"/><Relationship Id="rId88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2.xml"/><Relationship Id="rId40" Type="http://schemas.openxmlformats.org/officeDocument/2006/relationships/image" Target="NULL"/><Relationship Id="rId45" Type="http://schemas.openxmlformats.org/officeDocument/2006/relationships/customXml" Target="../ink/ink7.xml"/><Relationship Id="rId53" Type="http://schemas.openxmlformats.org/officeDocument/2006/relationships/customXml" Target="../ink/ink11.xml"/><Relationship Id="rId49" Type="http://schemas.openxmlformats.org/officeDocument/2006/relationships/customXml" Target="../ink/ink9.xml"/><Relationship Id="rId57" Type="http://schemas.openxmlformats.org/officeDocument/2006/relationships/customXml" Target="../ink/ink13.xml"/><Relationship Id="rId95" Type="http://schemas.openxmlformats.org/officeDocument/2006/relationships/customXml" Target="../ink/ink15.xml"/><Relationship Id="rId44" Type="http://schemas.openxmlformats.org/officeDocument/2006/relationships/image" Target="NULL"/><Relationship Id="rId52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customXml" Target="../ink/ink17.xml"/><Relationship Id="rId9" Type="http://schemas.openxmlformats.org/officeDocument/2006/relationships/customXml" Target="../ink/ink2.xml"/><Relationship Id="rId43" Type="http://schemas.openxmlformats.org/officeDocument/2006/relationships/customXml" Target="../ink/ink6.xml"/><Relationship Id="rId48" Type="http://schemas.openxmlformats.org/officeDocument/2006/relationships/image" Target="NULL"/><Relationship Id="rId56" Type="http://schemas.openxmlformats.org/officeDocument/2006/relationships/image" Target="NULL"/><Relationship Id="rId100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10.xml"/><Relationship Id="rId98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19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3733"/>
            <a:ext cx="8669867" cy="4291284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endParaRPr kumimoji="1" lang="en-US" altLang="ko-KR" sz="2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800" dirty="0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Introduction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General Register Organization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Stack Organization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Instruction Formats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Addressing Modes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Data Transfer and Manipulation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Program Control</a:t>
            </a:r>
          </a:p>
          <a:p>
            <a:pPr lvl="1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3200" dirty="0">
                <a:latin typeface="Arial" panose="020B0604020202020204" pitchFamily="34" charset="0"/>
                <a:ea typeface="굴림" panose="020B0600000101010101" pitchFamily="34" charset="-127"/>
              </a:rPr>
              <a:t> Reduced Instruction Set Computer (RISC)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438198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CENTRAL  PROCESSING  UNIT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13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4667" y="200025"/>
            <a:ext cx="10071100" cy="90209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THREE,  and  TWO-ADDRESS INSTRUCTIONS</a:t>
            </a:r>
            <a:endParaRPr lang="en-IN" sz="4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5E3BA2F-CC0C-49FB-945D-EB57A3AD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63" y="1141412"/>
            <a:ext cx="8509000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Three-Address Instructions: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Program to evaluate  X = (A + B) * (C + D) :</a:t>
            </a:r>
          </a:p>
          <a:p>
            <a:pPr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ADD	R1, A, B	   /*  R1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M[A] + M[B]	*/		</a:t>
            </a:r>
          </a:p>
          <a:p>
            <a:pPr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		ADD	R2, C, D	   /*  R2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M[C] + M[D]	*/		</a:t>
            </a:r>
          </a:p>
          <a:p>
            <a:pPr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		MUL	X, R1, R2	   /*  M[X]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R1 * R2		*/</a:t>
            </a:r>
          </a:p>
          <a:p>
            <a:pPr>
              <a:lnSpc>
                <a:spcPct val="50000"/>
              </a:lnSpc>
              <a:spcBef>
                <a:spcPct val="57000"/>
              </a:spcBef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	- Results in short programs 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			- Instruction becomes long (many bits)</a:t>
            </a:r>
          </a:p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Two-Address Instructions:</a:t>
            </a:r>
          </a:p>
          <a:p>
            <a:pPr>
              <a:lnSpc>
                <a:spcPct val="85000"/>
              </a:lnSpc>
            </a:pPr>
            <a:endParaRPr kumimoji="1" lang="en-US" altLang="ko-KR" sz="20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 Program to evaluate  X = (A + B) * (C + D) :</a:t>
            </a:r>
          </a:p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MOV    R1, A               /* R1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M[A]           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ADD     R1, B               /* R1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R1 + M[B]  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MOV    R2, C               /* R2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M[C]           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ADD     R2, D               /* R2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R2 + M[D]  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MUL     R1, R2             /* R1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R1 * R2      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MOV     X, R1               /* M[X]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R1           */</a:t>
            </a:r>
          </a:p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68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74134" y="-124076"/>
            <a:ext cx="8805333" cy="1083733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ONE,  and  ZERO-ADDRESS INSTRUCTIONS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8B7D60E-615D-45E4-9AA3-AF501D7DAAF9}"/>
              </a:ext>
            </a:extLst>
          </p:cNvPr>
          <p:cNvSpPr txBox="1">
            <a:spLocks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cpe 252: Computer Organization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A313AC-CC4C-451F-BA09-4298CA2F7EB0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B2328-8B07-4411-8FC9-04FDE1979128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1E427B-40DE-4EAF-BEDE-C4FE4580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" y="876703"/>
            <a:ext cx="33289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One-Address Instructions: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3F185F3-31C9-4B80-95C5-B6CF7659B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157288"/>
            <a:ext cx="54737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- Use an implied AC register for all data manipulation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C520431-0E72-4466-BE32-FE3AD32C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377950"/>
            <a:ext cx="4667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- Program to evaluate  X = (A + B) * (C + D) :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8A31449F-9007-4575-8639-C4FB2D4AF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1658938"/>
            <a:ext cx="652145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LOAD   	A           /*  AC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M[A]   	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ADD     	B           /* AC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AC + M[B]  	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STORE  	T            /*  M[T]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AC   	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LOAD   	C           /*  AC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M[C]   	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ADD     	D           /*  AC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AC + M[D]	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MUL     	T            /*  AC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AC * M[T]	*/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STORE  	X           /*  M[X] </a:t>
            </a:r>
            <a:r>
              <a:rPr kumimoji="1" lang="en-US" altLang="ko-KR" sz="1800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AC   	*/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32C64C01-3C33-4DD7-BCE9-625EF53DE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3505200"/>
            <a:ext cx="34496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kumimoji="1" lang="en-US" altLang="ko-KR" sz="2000" b="1">
                <a:latin typeface="Arial" panose="020B0604020202020204" pitchFamily="34" charset="0"/>
                <a:ea typeface="굴림" panose="020B0600000101010101" pitchFamily="34" charset="-127"/>
              </a:rPr>
              <a:t>Zero-Address Instructions: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25BAE33-5C6F-4E72-B6A4-CBBFEB91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3733800"/>
            <a:ext cx="47625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- Can be found in a stack-organized computer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2C35CEC-D19D-4EF0-804A-9CA94053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3962400"/>
            <a:ext cx="4667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- Program to evaluate  X = (A + B) * (C + D) :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8154AAC-E1DD-4344-A2A8-E3EB8B4F2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4419600"/>
            <a:ext cx="6396037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PUSH	A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A	*/				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PUSH	B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B	*/					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ADD	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(A + B)	*/				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PUSH	C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C	*/				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PUSH	D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D	*/					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ADD	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(C + D)	*/					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MUL		/*  TOS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(C + D) * (A + B)  */  </a:t>
            </a:r>
          </a:p>
          <a:p>
            <a:pPr>
              <a:lnSpc>
                <a:spcPct val="30000"/>
              </a:lnSpc>
              <a:spcBef>
                <a:spcPct val="55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POP	X	/*  M[X]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TOS	*/</a:t>
            </a:r>
          </a:p>
        </p:txBody>
      </p:sp>
    </p:spTree>
    <p:extLst>
      <p:ext uri="{BB962C8B-B14F-4D97-AF65-F5344CB8AC3E}">
        <p14:creationId xmlns:p14="http://schemas.microsoft.com/office/powerpoint/2010/main" val="167405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438198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ADDRESSING  MODES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BDAF928F-43DC-4DAF-8A64-C732B2C1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32" y="1752600"/>
            <a:ext cx="8223250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Addressing Modes: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* Specifies a rule for interpreting or modifying the 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address field of the instruction (before the operand 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is actually referenced)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* Variety of addressing modes 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- to give programming flexibility to the user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- to use the bits in the address field of the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instruction efficiently </a:t>
            </a:r>
          </a:p>
          <a:p>
            <a:pPr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2703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13317" y="60325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TYPES  OF  ADDRESSING  MODES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E7645EB-93A7-444C-8410-0EC2CBEB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17" y="939800"/>
            <a:ext cx="8439150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Implied Mode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	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Address of the operands are specified implicitly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	in the definition of the instruction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	- No need to specify address in the instruction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	- EA = AC, or EA = Stack[SP</a:t>
            </a: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],                EA: Effective Address.</a:t>
            </a:r>
          </a:p>
          <a:p>
            <a:pPr>
              <a:lnSpc>
                <a:spcPct val="90000"/>
              </a:lnSpc>
            </a:pPr>
            <a:endParaRPr kumimoji="1" lang="en-US" altLang="ko-KR" sz="18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Immediate Mode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	Instead of specifying the address of the operand,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	operand itself is specified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	 - No need to specify address in the instruction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However, operand itself needs to be specified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Sometimes, require more bits than the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Fast to acquire an operand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Register Mode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	Address specified in the instruction is the register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Designated operand need to be in a register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Shorter address than the memory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Saving address field in the instruction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Faster to acquire an operand than the memory addressing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EA = IR(R)  (IR(R): Register field of IR)</a:t>
            </a:r>
          </a:p>
        </p:txBody>
      </p:sp>
    </p:spTree>
    <p:extLst>
      <p:ext uri="{BB962C8B-B14F-4D97-AF65-F5344CB8AC3E}">
        <p14:creationId xmlns:p14="http://schemas.microsoft.com/office/powerpoint/2010/main" val="222074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438198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TYPES  OF  ADDRESSING  MODES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670DADD-2F4D-4CBC-B38B-CABB298A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695450"/>
            <a:ext cx="86106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 Register Indirect Mode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	Instruction specifies a register which contains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	the memory address of the operand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- Saving instruction bits since register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is shorter than the memory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- Slower to acquire an operand than both the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register addressing or memory addressing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- EA = [IR(R)] ([x]: Content of x)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 Auto-increment or Auto-decrement features: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Same as the Register Indirect, but: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	- When the address in the register is used to access memory, the 	  	value in the register is incremented or decremented by 1 (after or 	before the execution of the instruction)</a:t>
            </a:r>
          </a:p>
        </p:txBody>
      </p:sp>
    </p:spTree>
    <p:extLst>
      <p:ext uri="{BB962C8B-B14F-4D97-AF65-F5344CB8AC3E}">
        <p14:creationId xmlns:p14="http://schemas.microsoft.com/office/powerpoint/2010/main" val="395117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113771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TYPES  OF  ADDRESSING  MODES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B8F8026B-883D-455A-95B4-8C9CA778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974725"/>
            <a:ext cx="8791575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endParaRPr kumimoji="1" lang="en-US" altLang="ko-KR" sz="20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Direct Address Mode</a:t>
            </a:r>
          </a:p>
          <a:p>
            <a:pPr eaLnBrk="1" hangingPunct="1"/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	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Instruction specifies the memory address which</a:t>
            </a:r>
          </a:p>
          <a:p>
            <a:pPr eaLnBrk="1" hangingPunct="1"/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	can be used directly to the physical memory</a:t>
            </a:r>
          </a:p>
          <a:p>
            <a:pPr eaLnBrk="1" hangingPunct="1"/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Faster than the other memory addressing modes</a:t>
            </a:r>
          </a:p>
          <a:p>
            <a:pPr eaLnBrk="1" hangingPunct="1"/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	- Too many bits are needed to specify the address </a:t>
            </a:r>
          </a:p>
          <a:p>
            <a:pPr eaLnBrk="1" hangingPunct="1"/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         for a large physical memory space</a:t>
            </a:r>
          </a:p>
          <a:p>
            <a:pPr eaLnBrk="1" hangingPunct="1"/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- EA = IR(address), (IR(address): address field of IR)</a:t>
            </a:r>
          </a:p>
          <a:p>
            <a:pPr>
              <a:lnSpc>
                <a:spcPct val="90000"/>
              </a:lnSpc>
            </a:pPr>
            <a:endParaRPr kumimoji="1" lang="en-US" altLang="ko-KR" sz="20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Indirect Addressing Mode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The address field of an instruction specifies the address of a memory 	location that contains the address of the operand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- When the abbreviated address is used, large physical memory can 	  be addressed with a relatively small number of bits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- Slow to acquire an operand because of an additional memory 	  	   access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- EA = M[IR(address)]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51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74134" y="10583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TYPES  OF  ADDRESSING  MODES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58BE67B8-91C4-4756-B375-E3218E09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08" y="961336"/>
            <a:ext cx="8791575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Relative Addressing Modes</a:t>
            </a:r>
          </a:p>
          <a:p>
            <a:pPr eaLnBrk="1" hangingPunct="1"/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The Address fields of an instruction specifies the part of the address 	  (abbreviated address) which can be used along with a  		    	    designated register to calculate the address of the operand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 PC Relative Addressing Mode(R = PC)</a:t>
            </a:r>
          </a:p>
          <a:p>
            <a:pPr eaLnBrk="1" hangingPunct="1"/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     - EA = PC + IR(address)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- Address field of the instruction is short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- Large physical memory can be accessed with a small number of 			address bits</a:t>
            </a:r>
          </a:p>
          <a:p>
            <a:pPr eaLnBrk="1" hangingPunct="1"/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</a:t>
            </a: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Indexed Addressing Mode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	   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XR: Index Register: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     - EA = XR + IR(address)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Base Register Addressing Mode 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	    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BAR: Base Address Register: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     - EA = BAR + IR(address)</a:t>
            </a:r>
          </a:p>
        </p:txBody>
      </p:sp>
    </p:spTree>
    <p:extLst>
      <p:ext uri="{BB962C8B-B14F-4D97-AF65-F5344CB8AC3E}">
        <p14:creationId xmlns:p14="http://schemas.microsoft.com/office/powerpoint/2010/main" val="178456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220" y="-47994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ADDRESSING  MODES - EXAMPLES 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931094FF-74F9-404E-82C0-F96AE760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6050"/>
            <a:ext cx="11017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Addressing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Mode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EF6BE9A-367F-4229-B25A-AABEE84C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3956050"/>
            <a:ext cx="8651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Effective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Address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45F1F2D-7EBE-4EF9-AB54-D6EDB719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968750"/>
            <a:ext cx="79533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Content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of AC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216B363-442B-440E-9C09-EE5C37DC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3944938"/>
            <a:ext cx="5262563" cy="215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3F7EE957-53E9-4923-AE86-63C46FA75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8" y="4349750"/>
            <a:ext cx="526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035C612-E562-44B1-ADF9-88BC5CA4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1308100"/>
            <a:ext cx="15652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Load to AC    Mode</a:t>
            </a: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3ABC3A94-02B5-4BA6-BEFE-AD63610D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1312863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C2145898-7FAA-4E53-87BA-19E69570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15113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F5D27267-5775-466C-8FCB-7A9027AF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1711325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4FA051F-3491-4193-9A03-B706D242A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19113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40AF959A-7660-42FE-A0A7-123D8C5D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23129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03B60E1C-2E45-4F9C-BAFC-56199BDB3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25114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D3C62959-A6B5-4608-875F-51666FC49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27114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5CF80779-DCEE-4374-AA1F-774F63606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31115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2D62DDC8-2397-4CF5-8719-04AE77488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330993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F00FAD96-59DB-4690-8B17-BA9D5A92D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371157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2F16442B-5104-4F4D-AD28-0161B93B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39116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5FC65A34-8E93-435B-B3E2-A2BBD4252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43116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0207D15A-36C7-4A59-B176-D24837124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45100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ACA59F67-7F60-43CE-A689-316F61EF5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49117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BA56BC5E-27C0-437F-8E6B-DB885130A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5111750"/>
            <a:ext cx="15351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499BF87-520B-4334-8643-16487441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1490663"/>
            <a:ext cx="12160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Address = 500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BEF3D874-97D5-4D5D-9AA9-4901172C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1709738"/>
            <a:ext cx="13414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Next instruction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B6DEAFA-8D95-48EA-BEB5-2B56F233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308100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200</a:t>
            </a: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8FCA5C-B946-4A9C-9B42-02666B86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509713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201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9C45C235-A1B7-4768-916E-F9D59265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709738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202</a:t>
            </a: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BE508101-6B98-4967-9330-403D8BBD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308225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399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1207B52D-DBD1-44C4-8EC2-EFC79E96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508250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400</a:t>
            </a: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7E26D3D-7000-4F3E-874A-05241A96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2308225"/>
            <a:ext cx="4333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450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4DA95126-D12F-4505-BDCF-8FA721C4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2508250"/>
            <a:ext cx="4333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700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C4F6567B-80F6-49FE-A107-B57FF5C7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108325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500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44D1F428-0FC5-425B-AB36-05860E06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3108325"/>
            <a:ext cx="4333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800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745493F8-AFA0-4180-9033-B079032F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708400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600</a:t>
            </a: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3F779E4F-4EBD-44FD-A4F8-77DA053D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3708400"/>
            <a:ext cx="4333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900</a:t>
            </a: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599E1277-EAA2-4014-B4E5-243FDE70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308475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702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64AA8DA3-A7E7-4795-A98F-8B4241F82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4308475"/>
            <a:ext cx="4333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325</a:t>
            </a:r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D27ACD22-8048-4653-A699-E1E0876E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906963"/>
            <a:ext cx="4333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800</a:t>
            </a:r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B6AFD3A6-81B7-4441-8A18-7F74A175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4906963"/>
            <a:ext cx="4333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300</a:t>
            </a:r>
          </a:p>
        </p:txBody>
      </p:sp>
      <p:sp>
        <p:nvSpPr>
          <p:cNvPr id="52" name="Line 43">
            <a:extLst>
              <a:ext uri="{FF2B5EF4-FFF2-40B4-BE49-F238E27FC236}">
                <a16:creationId xmlns:a16="http://schemas.microsoft.com/office/drawing/2014/main" id="{C22381BE-A67B-4505-9ACC-A6A2B3460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BBA46489-6087-4A27-98A7-850CF91A5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22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ADBF0D4D-48B9-47F4-A61D-AD3993179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1038225"/>
            <a:ext cx="7635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Memory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16FB4939-149E-408B-9455-E9B81BA83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1038225"/>
            <a:ext cx="7889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Address</a:t>
            </a:r>
          </a:p>
        </p:txBody>
      </p:sp>
      <p:sp>
        <p:nvSpPr>
          <p:cNvPr id="56" name="Line 47">
            <a:extLst>
              <a:ext uri="{FF2B5EF4-FFF2-40B4-BE49-F238E27FC236}">
                <a16:creationId xmlns:a16="http://schemas.microsoft.com/office/drawing/2014/main" id="{ECF46A2B-827B-4181-BA74-1F89A81DC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5425" y="1312863"/>
            <a:ext cx="0" cy="204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91EDF5F8-22A9-4925-A457-891EA583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509713"/>
            <a:ext cx="8191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PC = 200</a:t>
            </a:r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78D35CC6-72AF-4876-BEB3-3EB86273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11300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840A0B01-AB17-40AB-B2E1-BF870E91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955800"/>
            <a:ext cx="8016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R1 = 400</a:t>
            </a:r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40471559-4DEC-4621-A6E0-121E7BC3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700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B49F5147-D8D2-4C81-8FF4-B1B1E0D9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2420938"/>
            <a:ext cx="8191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XR = 100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01A2A57D-F07F-4C34-9EFA-C2D14972B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4399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20ED507F-5431-4ED1-A1E8-D3178383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897188"/>
            <a:ext cx="40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AC</a:t>
            </a:r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D43095D1-0D81-49D0-9230-BEBA8B1F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11475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A7153631-9AA6-400F-81DB-431F0389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56100"/>
            <a:ext cx="5561013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Direct address	500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(500)	 */       800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Immediate operand	  -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500	 */       500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Indirect address	800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((500))	 */       300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Relative address	702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(PC+500)	 */       325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Indexed address	600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(XR+500)	 */       900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Register	                 -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R1	 */       400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Register indirect	400         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(R1)	 */       700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Autoincrement	400 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(R1)+	 */       700</a:t>
            </a:r>
          </a:p>
          <a:p>
            <a:pPr lvl="1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Autodecrement	399 	/* AC 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-(R)	 */       450</a:t>
            </a:r>
          </a:p>
          <a:p>
            <a:pPr latinLnBrk="1">
              <a:lnSpc>
                <a:spcPct val="80000"/>
              </a:lnSpc>
            </a:pPr>
            <a:endParaRPr kumimoji="1" lang="en-US" altLang="ko-KR" sz="1400" b="1" dirty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06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F703E1FF-7000-4924-9D7A-290B765FC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47000" cy="7350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panose="020B0600000101010101" pitchFamily="34" charset="-127"/>
              </a:rPr>
              <a:t>DATA  TRANSFER  INSTRUCTIONS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1B57C95-1A79-4EDC-A93F-206D3500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633538"/>
            <a:ext cx="3305175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5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Load	      LD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Store  	      ST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Move	      MOV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Exchange	      XCH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Input	      IN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Output	      OUT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Push	      PUSH</a:t>
            </a:r>
          </a:p>
          <a:p>
            <a:pPr>
              <a:lnSpc>
                <a:spcPct val="8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Pop	      POP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D159BCCA-7E61-4D7F-ABFB-1F72748B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1322388"/>
            <a:ext cx="27051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Name             Mnemonic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FC0C2D09-DD79-448D-AC5A-69AA7737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904875"/>
            <a:ext cx="38227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Typical Data Transfer Instructions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892E4B81-7926-4425-9E1E-E21640A8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4284663"/>
            <a:ext cx="5364163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17700" algn="l"/>
                <a:tab pos="304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Direct address	LD  ADR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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M[ADR]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Indirect address	LD  @ADR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M[M[ADR]]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Relative address	LD  $ADR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M[PC + ADR]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Immediate operand	LD  #NBR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NBR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Index addressing	LD  ADR(X)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M[ADR + XR]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Register	LD  R1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R1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Register indirect	LD  (R1)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M[R1]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Autoincrement	LD  (R1)+	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M[R1], R1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R1 + 1</a:t>
            </a:r>
          </a:p>
          <a:p>
            <a:pPr>
              <a:lnSpc>
                <a:spcPct val="98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Autodecrement            LD  -(R1)        R1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R1 - 1, AC </a:t>
            </a:r>
            <a:r>
              <a:rPr kumimoji="1" lang="en-US" altLang="ko-KR" sz="14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M[R1]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31710C18-9745-4781-99AC-7419E159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1312863"/>
            <a:ext cx="2924175" cy="2163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FCF4D08E-F8D9-46E4-89F1-5D00E5163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1601788"/>
            <a:ext cx="2938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1299D5E4-0162-4953-8803-49D6DF24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019550"/>
            <a:ext cx="5889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Mode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E401B682-D073-4B4A-975F-578ACDE2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3887788"/>
            <a:ext cx="11001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Assembly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Convention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3E210198-FAE9-486D-A5D7-99E9759D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4019550"/>
            <a:ext cx="1595437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Register Transfer</a:t>
            </a: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D99CDE51-95D9-4253-A829-7C720BD7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886200"/>
            <a:ext cx="5445125" cy="2382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ECC43770-EF11-45E4-AF75-747640A84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0" y="4311650"/>
            <a:ext cx="544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E3FE50C8-34CA-44A9-902C-55518DB43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672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Data Transfer Instructions with Different Addressing Modes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A9090-0FA8-4513-B397-E5CFFC483F6A}"/>
                  </a:ext>
                </a:extLst>
              </p14:cNvPr>
              <p14:cNvContentPartPr/>
              <p14:nvPr/>
            </p14:nvContentPartPr>
            <p14:xfrm>
              <a:off x="4337715" y="4706985"/>
              <a:ext cx="11520" cy="2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A9090-0FA8-4513-B397-E5CFFC483F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9075" y="4698345"/>
                <a:ext cx="29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1490B2-FB7C-442C-8B81-1E6097289B61}"/>
                  </a:ext>
                </a:extLst>
              </p14:cNvPr>
              <p14:cNvContentPartPr/>
              <p14:nvPr/>
            </p14:nvContentPartPr>
            <p14:xfrm>
              <a:off x="4367595" y="4737945"/>
              <a:ext cx="326160" cy="26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1490B2-FB7C-442C-8B81-1E6097289B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8955" y="4728945"/>
                <a:ext cx="34380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37B6B-0E1A-4D9D-B5E4-171D3493AA2D}"/>
              </a:ext>
            </a:extLst>
          </p:cNvPr>
          <p:cNvGrpSpPr/>
          <p:nvPr/>
        </p:nvGrpSpPr>
        <p:grpSpPr>
          <a:xfrm>
            <a:off x="4536075" y="4705185"/>
            <a:ext cx="208080" cy="57240"/>
            <a:chOff x="4536075" y="4705185"/>
            <a:chExt cx="20808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678309-EEFB-4280-A803-DD7C29902359}"/>
                    </a:ext>
                  </a:extLst>
                </p14:cNvPr>
                <p14:cNvContentPartPr/>
                <p14:nvPr/>
              </p14:nvContentPartPr>
              <p14:xfrm>
                <a:off x="4544715" y="4737225"/>
                <a:ext cx="81360" cy="1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678309-EEFB-4280-A803-DD7C299023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35715" y="4728585"/>
                  <a:ext cx="99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D10CE5-F482-4068-9CE7-78A7755670E0}"/>
                    </a:ext>
                  </a:extLst>
                </p14:cNvPr>
                <p14:cNvContentPartPr/>
                <p14:nvPr/>
              </p14:nvContentPartPr>
              <p14:xfrm>
                <a:off x="4536075" y="4726425"/>
                <a:ext cx="114840" cy="3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D10CE5-F482-4068-9CE7-78A7755670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27435" y="4717785"/>
                  <a:ext cx="13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B3E3A0-CF46-4A54-8602-E32927B2880C}"/>
                    </a:ext>
                  </a:extLst>
                </p14:cNvPr>
                <p14:cNvContentPartPr/>
                <p14:nvPr/>
              </p14:nvContentPartPr>
              <p14:xfrm>
                <a:off x="4570995" y="4746225"/>
                <a:ext cx="360" cy="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B3E3A0-CF46-4A54-8602-E32927B288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62355" y="4737225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27AAF2-A001-46D6-998D-172792164183}"/>
                    </a:ext>
                  </a:extLst>
                </p14:cNvPr>
                <p14:cNvContentPartPr/>
                <p14:nvPr/>
              </p14:nvContentPartPr>
              <p14:xfrm>
                <a:off x="4619595" y="4705185"/>
                <a:ext cx="7560" cy="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27AAF2-A001-46D6-998D-1727921641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10955" y="4696545"/>
                  <a:ext cx="2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4337D1-D4FA-48C2-B0EF-843512D05F1B}"/>
                    </a:ext>
                  </a:extLst>
                </p14:cNvPr>
                <p14:cNvContentPartPr/>
                <p14:nvPr/>
              </p14:nvContentPartPr>
              <p14:xfrm>
                <a:off x="4655235" y="4710585"/>
                <a:ext cx="88920" cy="2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4337D1-D4FA-48C2-B0EF-843512D05F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46235" y="4701945"/>
                  <a:ext cx="106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69E88C-B8B8-40C0-AD60-5D68099D83DB}"/>
                    </a:ext>
                  </a:extLst>
                </p14:cNvPr>
                <p14:cNvContentPartPr/>
                <p14:nvPr/>
              </p14:nvContentPartPr>
              <p14:xfrm>
                <a:off x="4563075" y="4728585"/>
                <a:ext cx="135360" cy="21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69E88C-B8B8-40C0-AD60-5D68099D83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54075" y="4719945"/>
                  <a:ext cx="15300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307794-93C5-45F3-BA4B-8ABBAC3E0B5C}"/>
                  </a:ext>
                </a:extLst>
              </p14:cNvPr>
              <p14:cNvContentPartPr/>
              <p14:nvPr/>
            </p14:nvContentPartPr>
            <p14:xfrm>
              <a:off x="5629035" y="4723185"/>
              <a:ext cx="19440" cy="1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307794-93C5-45F3-BA4B-8ABBAC3E0B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20035" y="4714185"/>
                <a:ext cx="37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D9E117-9EE5-4158-8DFD-3430146291E2}"/>
                  </a:ext>
                </a:extLst>
              </p14:cNvPr>
              <p14:cNvContentPartPr/>
              <p14:nvPr/>
            </p14:nvContentPartPr>
            <p14:xfrm>
              <a:off x="5860155" y="4707705"/>
              <a:ext cx="1440" cy="2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D9E117-9EE5-4158-8DFD-3430146291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51155" y="4698705"/>
                <a:ext cx="19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8093F2-CE97-4D93-A6AE-B3414A72D987}"/>
                  </a:ext>
                </a:extLst>
              </p14:cNvPr>
              <p14:cNvContentPartPr/>
              <p14:nvPr/>
            </p14:nvContentPartPr>
            <p14:xfrm>
              <a:off x="6323115" y="4733265"/>
              <a:ext cx="7560" cy="6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8093F2-CE97-4D93-A6AE-B3414A72D9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14115" y="4724265"/>
                <a:ext cx="252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3E9DF36-5897-440B-BEEC-F89F27604BC3}"/>
              </a:ext>
            </a:extLst>
          </p:cNvPr>
          <p:cNvGrpSpPr/>
          <p:nvPr/>
        </p:nvGrpSpPr>
        <p:grpSpPr>
          <a:xfrm>
            <a:off x="4301715" y="4929825"/>
            <a:ext cx="32760" cy="47160"/>
            <a:chOff x="4301715" y="4929825"/>
            <a:chExt cx="32760" cy="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2EB4DB-30D4-4716-9D3E-069C557031CA}"/>
                    </a:ext>
                  </a:extLst>
                </p14:cNvPr>
                <p14:cNvContentPartPr/>
                <p14:nvPr/>
              </p14:nvContentPartPr>
              <p14:xfrm>
                <a:off x="4301715" y="4971225"/>
                <a:ext cx="20880" cy="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2EB4DB-30D4-4716-9D3E-069C557031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2715" y="4962585"/>
                  <a:ext cx="38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03329D-C941-48A4-AEAE-B32E46E2017C}"/>
                    </a:ext>
                  </a:extLst>
                </p14:cNvPr>
                <p14:cNvContentPartPr/>
                <p14:nvPr/>
              </p14:nvContentPartPr>
              <p14:xfrm>
                <a:off x="4330515" y="4944585"/>
                <a:ext cx="3960" cy="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03329D-C941-48A4-AEAE-B32E46E201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21875" y="4935945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988893-2613-441A-9CC1-553593D3EFA2}"/>
                    </a:ext>
                  </a:extLst>
                </p14:cNvPr>
                <p14:cNvContentPartPr/>
                <p14:nvPr/>
              </p14:nvContentPartPr>
              <p14:xfrm>
                <a:off x="4318275" y="4938825"/>
                <a:ext cx="3960" cy="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988893-2613-441A-9CC1-553593D3EF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09275" y="4930185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FBEB30-D60B-4239-80CD-5394B218E560}"/>
                    </a:ext>
                  </a:extLst>
                </p14:cNvPr>
                <p14:cNvContentPartPr/>
                <p14:nvPr/>
              </p14:nvContentPartPr>
              <p14:xfrm>
                <a:off x="4333035" y="4929825"/>
                <a:ext cx="1080" cy="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FBEB30-D60B-4239-80CD-5394B218E5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24035" y="4921185"/>
                  <a:ext cx="187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D47670-2053-4D79-8248-903969767C1C}"/>
                  </a:ext>
                </a:extLst>
              </p14:cNvPr>
              <p14:cNvContentPartPr/>
              <p14:nvPr/>
            </p14:nvContentPartPr>
            <p14:xfrm>
              <a:off x="1204920" y="6157800"/>
              <a:ext cx="7560" cy="5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D47670-2053-4D79-8248-903969767C1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95560" y="6148440"/>
                <a:ext cx="2628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57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AFD14FDC-B0DE-4886-ADA6-9CBAE3D7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230188"/>
            <a:ext cx="8477250" cy="5730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r>
              <a:rPr lang="en-US" altLang="ko-KR" sz="3200">
                <a:ea typeface="굴림" panose="020B0600000101010101" pitchFamily="34" charset="-127"/>
              </a:rPr>
              <a:t>DATA  MANIPULATION  INSTRUCTIONS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77E77E7-7413-4788-991E-0C79CBF2C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847725"/>
            <a:ext cx="22225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Three Basic Types: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35CADF3-5391-4A15-8009-45539D8C7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830263"/>
            <a:ext cx="4597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Arithmetic instructions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Logical and bit manipulation instructions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Shift instructions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D8BBA9FF-52AC-4666-9823-E4494492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3225"/>
            <a:ext cx="26289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Arithmetic Instructions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FA84E21-609E-46FB-9291-D39358D6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87550"/>
            <a:ext cx="3160713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Name                                  Mnemonic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81CA33D-CAD6-4FDF-8B19-189133AE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1957388"/>
            <a:ext cx="3402012" cy="1816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0A686CCB-B0BB-4183-955E-9CE97B6F3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138" y="2190750"/>
            <a:ext cx="3392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6B49A45-5E6A-4E83-B89C-DE218DD2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4521200"/>
            <a:ext cx="2693987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Clear	CLR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Complement	COM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AND	AND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OR	OR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Exclusive-OR	XOR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Clear carry	CLRC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Set carry	SETC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Complement carry	COMC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Enable interrupt	EI</a:t>
            </a:r>
          </a:p>
          <a:p>
            <a:pPr>
              <a:lnSpc>
                <a:spcPct val="91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Disable interrupt	DI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9A3DADD-DC56-4C4F-8064-AD1E0895A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4286250"/>
            <a:ext cx="25209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Name                     Mnemonic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65AB0AC-7CD6-4220-8731-D327560E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4471988"/>
            <a:ext cx="29591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Logical shift right	SHR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Logical shift left	SHL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Arithmetic shift right	SHRA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Arithmetic shift left	SHLA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Rotate right	ROR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Rotate left	ROL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Rotate right thru carry	RORC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Rotate left thru carry	ROLC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D150BD51-43E1-4266-85CB-0DDBBA4F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4246563"/>
            <a:ext cx="2914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Name                             Mnemonic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51688B0-F4ED-4738-B1D1-47896D28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3906838"/>
            <a:ext cx="46101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Logical and Bit Manipulation Instructions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980EB33-3424-454F-996E-ACA159E0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902075"/>
            <a:ext cx="20701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Shift Instructions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7C75E09-2D2A-4D77-815E-2DF37C707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4256088"/>
            <a:ext cx="2965450" cy="224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B225161-72A3-426B-85FE-6465D4DD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237038"/>
            <a:ext cx="3122612" cy="1838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8F17F4ED-5561-4B90-858E-BACB5B288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4519613"/>
            <a:ext cx="299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37BCEEA5-F3A2-43FD-8807-6A2414632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4467225"/>
            <a:ext cx="312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6F185BA-CF32-4454-936C-6F358EB3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184400"/>
            <a:ext cx="3040062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Increment                              INC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Decrement                             DEC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Add                                        ADD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Subtract                                 SUB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Multiply                                  MUL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Divide                                     DIV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Add with Carry                      ADDC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Subtract with Borrow           SUBB</a:t>
            </a:r>
          </a:p>
          <a:p>
            <a:pPr>
              <a:lnSpc>
                <a:spcPct val="8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Negate(2’s Complement)      NEG</a:t>
            </a:r>
          </a:p>
        </p:txBody>
      </p:sp>
    </p:spTree>
    <p:extLst>
      <p:ext uri="{BB962C8B-B14F-4D97-AF65-F5344CB8AC3E}">
        <p14:creationId xmlns:p14="http://schemas.microsoft.com/office/powerpoint/2010/main" val="9749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419148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MAJOR  COMPONENTS  OF  CPU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45B73A2-B2CF-4717-A1D4-CCB9D5C2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038" y="4065588"/>
            <a:ext cx="1044575" cy="9826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CC3080F3-8C4D-4C53-8A82-1468A28BE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0550" y="4214813"/>
            <a:ext cx="506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0A9B8A60-3E13-4A92-8AA2-998C8103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44263" y="4208463"/>
            <a:ext cx="100012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37C396FB-95B5-4492-A3E8-545CAA712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55388" y="4189413"/>
            <a:ext cx="74612" cy="195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CC5B05AF-9983-42F1-B05A-32C417A24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6350" y="4200525"/>
            <a:ext cx="544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1C040A7B-AB0D-4E02-A1C1-73B21C7A6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44313" y="4214813"/>
            <a:ext cx="314325" cy="773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BB4923B-7350-48BD-A285-3135EA6C0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28363" y="4999038"/>
            <a:ext cx="639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387047A2-D4CC-4765-9BE7-DC98E2FA8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25150" y="4200525"/>
            <a:ext cx="327025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1C7659FD-FB22-402B-8363-A14FAF0C7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76063" y="3624263"/>
            <a:ext cx="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F2685F75-7FBB-4CC3-A800-4C177133B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375" y="3759200"/>
            <a:ext cx="0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50C13CBA-A624-4F51-9037-00EE2D23D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63" y="5454650"/>
            <a:ext cx="3814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72DE836F-F578-4317-A6AA-85B5C0FD6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1100" y="4999038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7605A803-2710-4951-9646-1F8B27BDF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40875" y="504825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5628DB53-2910-4043-85B4-60E6A87F0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55200" y="3586163"/>
            <a:ext cx="0" cy="479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1B288889-4CE8-458F-8375-8FAE9F94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5735638"/>
            <a:ext cx="1738313" cy="628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FBECCE4-11C7-40BE-A462-E678E05A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8" y="4338638"/>
            <a:ext cx="8905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Register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File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1BF8D27-08B8-4381-B0F9-9324982E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225" y="4473575"/>
            <a:ext cx="5461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ALU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2A93960-04E2-4F72-903D-8323AB62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200" y="5935663"/>
            <a:ext cx="12049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Control Unit</a:t>
            </a: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A767826-041A-4CD1-8C00-2BCA79A986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52000" y="5156200"/>
            <a:ext cx="755650" cy="460375"/>
          </a:xfrm>
          <a:prstGeom prst="line">
            <a:avLst/>
          </a:prstGeom>
          <a:noFill/>
          <a:ln w="5080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77D82C56-CB8B-41A4-87F2-402816F10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02950" y="4754563"/>
            <a:ext cx="250825" cy="981075"/>
          </a:xfrm>
          <a:prstGeom prst="line">
            <a:avLst/>
          </a:prstGeom>
          <a:noFill/>
          <a:ln w="5080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9EF7E46D-A5CE-4544-BD35-F554625CE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0050" y="3746500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C2EEC197-829B-47CA-91EE-78B8C6874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63" y="3759200"/>
            <a:ext cx="3876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E1AA1CEF-059E-4646-BBA6-13F2673F8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675" y="3598863"/>
            <a:ext cx="3890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F8C055E5-CE83-49AC-AF5D-DDC6FBFD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2" y="1917700"/>
            <a:ext cx="8224837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Storage Components: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Registers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Flip-flops</a:t>
            </a:r>
          </a:p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Execution (Processing) Components: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Arithmetic Logic Unit (ALU):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Arithmetic calculations, Logical computations, Shifts/Rotates</a:t>
            </a:r>
          </a:p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Transfer Components: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Bus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Control Components: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Control Unit</a:t>
            </a:r>
          </a:p>
        </p:txBody>
      </p:sp>
    </p:spTree>
    <p:extLst>
      <p:ext uri="{BB962C8B-B14F-4D97-AF65-F5344CB8AC3E}">
        <p14:creationId xmlns:p14="http://schemas.microsoft.com/office/powerpoint/2010/main" val="25001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A6302B7-295B-4CEB-8560-94E8A3FD7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50200" cy="7318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r>
              <a:rPr lang="en-US" altLang="ko-KR" sz="3200">
                <a:ea typeface="굴림" panose="020B0600000101010101" pitchFamily="34" charset="-127"/>
              </a:rPr>
              <a:t>PROGRAM  CONTROL  INSTRUCTIONS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EC32B1E-F813-4D92-9726-9ED75AA1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401763"/>
            <a:ext cx="1635125" cy="193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3CFDDD0-7EC5-4AA4-AEB9-AE11C894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1393825"/>
            <a:ext cx="42862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PC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D8D77F6B-ED97-4F74-B6B7-0D22488FF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1190625"/>
            <a:ext cx="172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EC5FF3A-2C73-4A86-B919-33F586BA6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063" y="1200150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1CBFB7F4-EC5E-44DB-B3B4-9C4D12EA6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4138" y="1866900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B0F1C10B-9479-4FCE-8275-35B4F72BA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95438"/>
            <a:ext cx="0" cy="280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C14FD60-35EE-4263-B73C-F63482CE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819150"/>
            <a:ext cx="599122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+1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In-Line Sequencing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(Next instruction is fetched from the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next adjacent location in the memory)</a:t>
            </a:r>
          </a:p>
          <a:p>
            <a:pPr>
              <a:lnSpc>
                <a:spcPct val="90000"/>
              </a:lnSpc>
            </a:pPr>
            <a:endParaRPr kumimoji="1" lang="en-US" altLang="ko-KR" sz="1400" b="1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Address from other source; Current Instruction, Stack, etc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	Branch, Conditional Branch, Subroutine, etc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8BBF98B-32DF-430A-9D94-8C246E6F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278063"/>
            <a:ext cx="3368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Program Control Instructions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           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93148E9-D43C-4469-B319-B2AB8E31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574925"/>
            <a:ext cx="2820987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Name                         Mnemonic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Branch                             BR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Jump                                JMP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Skip                                  SKP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Call                                   CALL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Return                              RTN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Compare(by - )                CMP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Test (by AND)                  TST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21DBC3B-CFE8-4836-811A-7A3CC0A5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2573338"/>
            <a:ext cx="2811462" cy="1584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35F93BD2-5EB9-406B-A2E8-C2031F3D7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13" y="2798763"/>
            <a:ext cx="2803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A32D970-9F5A-4336-A0D4-41262DAB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425825"/>
            <a:ext cx="4176713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* CMP and TST instructions do not retain their 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 results of operations(- and AND, respectively).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 They only set or clear certain Flags.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DE56E65-AA38-4790-8BD3-621E4170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279900"/>
            <a:ext cx="220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Status Flag Circuit</a:t>
            </a:r>
          </a:p>
        </p:txBody>
      </p:sp>
      <p:sp>
        <p:nvSpPr>
          <p:cNvPr id="30" name="Arc 17">
            <a:extLst>
              <a:ext uri="{FF2B5EF4-FFF2-40B4-BE49-F238E27FC236}">
                <a16:creationId xmlns:a16="http://schemas.microsoft.com/office/drawing/2014/main" id="{B308A1DA-71A7-4893-8AD5-AA454FACBF80}"/>
              </a:ext>
            </a:extLst>
          </p:cNvPr>
          <p:cNvSpPr>
            <a:spLocks/>
          </p:cNvSpPr>
          <p:nvPr/>
        </p:nvSpPr>
        <p:spPr bwMode="auto">
          <a:xfrm>
            <a:off x="860425" y="4851400"/>
            <a:ext cx="365125" cy="1651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99"/>
                </a:moveTo>
                <a:cubicBezTo>
                  <a:pt x="0" y="9701"/>
                  <a:pt x="9622" y="43"/>
                  <a:pt x="21521" y="0"/>
                </a:cubicBezTo>
              </a:path>
              <a:path w="21600" h="21600" stroke="0" extrusionOk="0">
                <a:moveTo>
                  <a:pt x="0" y="21599"/>
                </a:moveTo>
                <a:cubicBezTo>
                  <a:pt x="0" y="9701"/>
                  <a:pt x="9622" y="43"/>
                  <a:pt x="2152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Arc 18">
            <a:extLst>
              <a:ext uri="{FF2B5EF4-FFF2-40B4-BE49-F238E27FC236}">
                <a16:creationId xmlns:a16="http://schemas.microsoft.com/office/drawing/2014/main" id="{89694B0A-9F77-459B-B1C6-B2BE16F1EADB}"/>
              </a:ext>
            </a:extLst>
          </p:cNvPr>
          <p:cNvSpPr>
            <a:spLocks/>
          </p:cNvSpPr>
          <p:nvPr/>
        </p:nvSpPr>
        <p:spPr bwMode="auto">
          <a:xfrm>
            <a:off x="849313" y="4995863"/>
            <a:ext cx="331787" cy="18573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Arc 19">
            <a:extLst>
              <a:ext uri="{FF2B5EF4-FFF2-40B4-BE49-F238E27FC236}">
                <a16:creationId xmlns:a16="http://schemas.microsoft.com/office/drawing/2014/main" id="{358294CF-CDE1-42C6-B23C-817791CC5061}"/>
              </a:ext>
            </a:extLst>
          </p:cNvPr>
          <p:cNvSpPr>
            <a:spLocks/>
          </p:cNvSpPr>
          <p:nvPr/>
        </p:nvSpPr>
        <p:spPr bwMode="auto">
          <a:xfrm>
            <a:off x="1139825" y="4851400"/>
            <a:ext cx="74613" cy="165100"/>
          </a:xfrm>
          <a:custGeom>
            <a:avLst/>
            <a:gdLst>
              <a:gd name="G0" fmla="+- 21600 0 0"/>
              <a:gd name="G1" fmla="+- 21597 0 0"/>
              <a:gd name="G2" fmla="+- 21600 0 0"/>
              <a:gd name="T0" fmla="*/ 0 w 21600"/>
              <a:gd name="T1" fmla="*/ 21597 h 21597"/>
              <a:gd name="T2" fmla="*/ 21214 w 21600"/>
              <a:gd name="T3" fmla="*/ 0 h 21597"/>
              <a:gd name="T4" fmla="*/ 21600 w 21600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7" fill="none" extrusionOk="0">
                <a:moveTo>
                  <a:pt x="0" y="21596"/>
                </a:moveTo>
                <a:cubicBezTo>
                  <a:pt x="0" y="9818"/>
                  <a:pt x="9437" y="210"/>
                  <a:pt x="21214" y="0"/>
                </a:cubicBezTo>
              </a:path>
              <a:path w="21600" h="21597" stroke="0" extrusionOk="0">
                <a:moveTo>
                  <a:pt x="0" y="21596"/>
                </a:moveTo>
                <a:cubicBezTo>
                  <a:pt x="0" y="9818"/>
                  <a:pt x="9437" y="210"/>
                  <a:pt x="21214" y="0"/>
                </a:cubicBezTo>
                <a:lnTo>
                  <a:pt x="21600" y="21597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Arc 20">
            <a:extLst>
              <a:ext uri="{FF2B5EF4-FFF2-40B4-BE49-F238E27FC236}">
                <a16:creationId xmlns:a16="http://schemas.microsoft.com/office/drawing/2014/main" id="{70861355-3524-4CE5-9E91-87830390B61A}"/>
              </a:ext>
            </a:extLst>
          </p:cNvPr>
          <p:cNvSpPr>
            <a:spLocks/>
          </p:cNvSpPr>
          <p:nvPr/>
        </p:nvSpPr>
        <p:spPr bwMode="auto">
          <a:xfrm>
            <a:off x="1139825" y="5006975"/>
            <a:ext cx="63500" cy="1746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Arc 21">
            <a:extLst>
              <a:ext uri="{FF2B5EF4-FFF2-40B4-BE49-F238E27FC236}">
                <a16:creationId xmlns:a16="http://schemas.microsoft.com/office/drawing/2014/main" id="{AE16CBB8-A772-40B5-BB93-A29F508B5F96}"/>
              </a:ext>
            </a:extLst>
          </p:cNvPr>
          <p:cNvSpPr>
            <a:spLocks/>
          </p:cNvSpPr>
          <p:nvPr/>
        </p:nvSpPr>
        <p:spPr bwMode="auto">
          <a:xfrm>
            <a:off x="1203325" y="4851400"/>
            <a:ext cx="74613" cy="165100"/>
          </a:xfrm>
          <a:custGeom>
            <a:avLst/>
            <a:gdLst>
              <a:gd name="G0" fmla="+- 21600 0 0"/>
              <a:gd name="G1" fmla="+- 21597 0 0"/>
              <a:gd name="G2" fmla="+- 21600 0 0"/>
              <a:gd name="T0" fmla="*/ 0 w 21600"/>
              <a:gd name="T1" fmla="*/ 21597 h 21597"/>
              <a:gd name="T2" fmla="*/ 21214 w 21600"/>
              <a:gd name="T3" fmla="*/ 0 h 21597"/>
              <a:gd name="T4" fmla="*/ 21600 w 21600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7" fill="none" extrusionOk="0">
                <a:moveTo>
                  <a:pt x="0" y="21596"/>
                </a:moveTo>
                <a:cubicBezTo>
                  <a:pt x="0" y="9818"/>
                  <a:pt x="9437" y="210"/>
                  <a:pt x="21214" y="0"/>
                </a:cubicBezTo>
              </a:path>
              <a:path w="21600" h="21597" stroke="0" extrusionOk="0">
                <a:moveTo>
                  <a:pt x="0" y="21596"/>
                </a:moveTo>
                <a:cubicBezTo>
                  <a:pt x="0" y="9818"/>
                  <a:pt x="9437" y="210"/>
                  <a:pt x="21214" y="0"/>
                </a:cubicBezTo>
                <a:lnTo>
                  <a:pt x="21600" y="21597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Arc 22">
            <a:extLst>
              <a:ext uri="{FF2B5EF4-FFF2-40B4-BE49-F238E27FC236}">
                <a16:creationId xmlns:a16="http://schemas.microsoft.com/office/drawing/2014/main" id="{4F2F73A8-BF1C-4761-83A9-DC8A31DD7B0F}"/>
              </a:ext>
            </a:extLst>
          </p:cNvPr>
          <p:cNvSpPr>
            <a:spLocks/>
          </p:cNvSpPr>
          <p:nvPr/>
        </p:nvSpPr>
        <p:spPr bwMode="auto">
          <a:xfrm>
            <a:off x="1203325" y="5006975"/>
            <a:ext cx="65088" cy="1746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606878A-CABA-4AFF-8325-9AFD0643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4879975"/>
            <a:ext cx="1019175" cy="555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468CD4D3-4F86-4EAA-85CD-6FEFC2AD6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957763"/>
            <a:ext cx="140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C13CBC1D-33D7-4AE8-90A1-B688BE3E4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8238" y="49577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B168B341-820B-4BFD-AA45-1CEEE8E93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238" y="5073650"/>
            <a:ext cx="1824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A6510509-71BF-47C8-A7E3-A556C4B33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4537075"/>
            <a:ext cx="0" cy="322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C1F11339-F741-41A7-AFC4-82173AAE7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45164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Line 29">
            <a:extLst>
              <a:ext uri="{FF2B5EF4-FFF2-40B4-BE49-F238E27FC236}">
                <a16:creationId xmlns:a16="http://schemas.microsoft.com/office/drawing/2014/main" id="{B14E3436-3DCF-4A76-85AC-E00EBB170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113" y="4564063"/>
            <a:ext cx="130175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EB5A5758-76EB-4E7C-9ADC-35CCD0C90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8250" y="4594225"/>
            <a:ext cx="122238" cy="77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Line 31">
            <a:extLst>
              <a:ext uri="{FF2B5EF4-FFF2-40B4-BE49-F238E27FC236}">
                <a16:creationId xmlns:a16="http://schemas.microsoft.com/office/drawing/2014/main" id="{80387A42-58B7-46C3-94B1-ADAE67DC6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050" y="58039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Line 32">
            <a:extLst>
              <a:ext uri="{FF2B5EF4-FFF2-40B4-BE49-F238E27FC236}">
                <a16:creationId xmlns:a16="http://schemas.microsoft.com/office/drawing/2014/main" id="{AB851A6B-BE6A-4A2B-A61F-479F9F594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6875" y="6034088"/>
            <a:ext cx="592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127F589C-3D51-430D-8732-B6CA4B0AD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5886450"/>
            <a:ext cx="1116013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D2B724ED-2192-4146-A97A-A30DA535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387975"/>
            <a:ext cx="1201738" cy="2555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Line 35">
            <a:extLst>
              <a:ext uri="{FF2B5EF4-FFF2-40B4-BE49-F238E27FC236}">
                <a16:creationId xmlns:a16="http://schemas.microsoft.com/office/drawing/2014/main" id="{21C0B5D1-04CE-44F7-97D0-461167F8A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5387975"/>
            <a:ext cx="0" cy="255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E527FC10-6060-4B9B-98C0-99C130058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5397500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87BE4DF1-7781-43BF-A90E-1956AF39B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" y="5397500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Line 38">
            <a:extLst>
              <a:ext uri="{FF2B5EF4-FFF2-40B4-BE49-F238E27FC236}">
                <a16:creationId xmlns:a16="http://schemas.microsoft.com/office/drawing/2014/main" id="{B167EA83-6072-4AC9-8BF6-AE73B26AF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163" y="5026025"/>
            <a:ext cx="18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Line 39">
            <a:extLst>
              <a:ext uri="{FF2B5EF4-FFF2-40B4-BE49-F238E27FC236}">
                <a16:creationId xmlns:a16="http://schemas.microsoft.com/office/drawing/2014/main" id="{8C8AC0A8-51E1-4BFB-B1BE-ADFEF0341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026025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Line 40">
            <a:extLst>
              <a:ext uri="{FF2B5EF4-FFF2-40B4-BE49-F238E27FC236}">
                <a16:creationId xmlns:a16="http://schemas.microsoft.com/office/drawing/2014/main" id="{8B145157-F7E2-45C2-BCD9-E1FA3698B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8575" y="5632450"/>
            <a:ext cx="0" cy="17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Line 41">
            <a:extLst>
              <a:ext uri="{FF2B5EF4-FFF2-40B4-BE49-F238E27FC236}">
                <a16:creationId xmlns:a16="http://schemas.microsoft.com/office/drawing/2014/main" id="{9E26C5B9-A0FA-4981-B41D-4B50D48CD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538" y="6053138"/>
            <a:ext cx="827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Line 42">
            <a:extLst>
              <a:ext uri="{FF2B5EF4-FFF2-40B4-BE49-F238E27FC236}">
                <a16:creationId xmlns:a16="http://schemas.microsoft.com/office/drawing/2014/main" id="{34E6C136-B0FA-4411-9600-176D96328D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650" y="56324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Line 43">
            <a:extLst>
              <a:ext uri="{FF2B5EF4-FFF2-40B4-BE49-F238E27FC236}">
                <a16:creationId xmlns:a16="http://schemas.microsoft.com/office/drawing/2014/main" id="{316C5C44-0413-4E7C-A321-1225F533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613" y="5084763"/>
            <a:ext cx="0" cy="284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AD7478E0-0409-48D4-A676-2198B06F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4694238"/>
            <a:ext cx="3429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</a:t>
            </a:r>
            <a:r>
              <a:rPr kumimoji="1" lang="en-US" altLang="ko-KR" sz="1400" b="1" baseline="-25000">
                <a:latin typeface="Arial" panose="020B0604020202020204" pitchFamily="34" charset="0"/>
                <a:ea typeface="굴림" panose="020B0600000101010101" pitchFamily="34" charset="-127"/>
              </a:rPr>
              <a:t>7</a:t>
            </a: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7E73408E-A37B-4DC6-A242-A1577D03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5043488"/>
            <a:ext cx="3429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</a:t>
            </a:r>
            <a:r>
              <a:rPr kumimoji="1" lang="en-US" altLang="ko-KR" sz="1400" b="1" baseline="-25000">
                <a:latin typeface="Arial" panose="020B0604020202020204" pitchFamily="34" charset="0"/>
                <a:ea typeface="굴림" panose="020B0600000101010101" pitchFamily="34" charset="-127"/>
              </a:rPr>
              <a:t>8</a:t>
            </a: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946E99D5-1A11-47C0-AF35-ED1D98D3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4341813"/>
            <a:ext cx="10287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            B</a:t>
            </a: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5AACA5A7-F101-4CE3-86D7-E67F4192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487863"/>
            <a:ext cx="9683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8            8</a:t>
            </a:r>
          </a:p>
        </p:txBody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5ED19C64-6378-4996-8E5F-601BFCA3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4957763"/>
            <a:ext cx="9683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8-bit ALU</a:t>
            </a: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06D474F6-2FBA-40F6-8C75-490389EA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5364163"/>
            <a:ext cx="129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V   Z  S   C</a:t>
            </a:r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05C73C2A-DF54-428A-97E4-66574007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5532438"/>
            <a:ext cx="35242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F</a:t>
            </a:r>
            <a:r>
              <a:rPr kumimoji="1" lang="en-US" altLang="ko-KR" sz="1400" b="1" baseline="-25000">
                <a:latin typeface="Arial" panose="020B0604020202020204" pitchFamily="34" charset="0"/>
                <a:ea typeface="굴림" panose="020B0600000101010101" pitchFamily="34" charset="-127"/>
              </a:rPr>
              <a:t>7</a:t>
            </a:r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90011FC9-932A-4DAB-89D9-0293BF5EB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5137150"/>
            <a:ext cx="68103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F</a:t>
            </a:r>
            <a:r>
              <a:rPr kumimoji="1" lang="en-US" altLang="ko-KR" sz="1400" b="1" baseline="-25000">
                <a:latin typeface="Arial" panose="020B0604020202020204" pitchFamily="34" charset="0"/>
                <a:ea typeface="굴림" panose="020B0600000101010101" pitchFamily="34" charset="-127"/>
              </a:rPr>
              <a:t>7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- F</a:t>
            </a:r>
            <a:r>
              <a:rPr kumimoji="1" lang="en-US" altLang="ko-KR" sz="1400" b="1" baseline="-25000">
                <a:latin typeface="Arial" panose="020B0604020202020204" pitchFamily="34" charset="0"/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65" name="Line 52">
            <a:extLst>
              <a:ext uri="{FF2B5EF4-FFF2-40B4-BE49-F238E27FC236}">
                <a16:creationId xmlns:a16="http://schemas.microsoft.com/office/drawing/2014/main" id="{87951D8E-8787-4F62-842F-B0954E008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763" y="5900738"/>
            <a:ext cx="128587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8D2B2D08-CB92-49A8-90BB-5888FBD9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5808663"/>
            <a:ext cx="2794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8</a:t>
            </a:r>
          </a:p>
        </p:txBody>
      </p:sp>
      <p:sp>
        <p:nvSpPr>
          <p:cNvPr id="67" name="Rectangle 54">
            <a:extLst>
              <a:ext uri="{FF2B5EF4-FFF2-40B4-BE49-F238E27FC236}">
                <a16:creationId xmlns:a16="http://schemas.microsoft.com/office/drawing/2014/main" id="{4D75DE64-194B-4534-901A-1D4C46F04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257925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F</a:t>
            </a:r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5464675-6913-4852-8158-DF5281F6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5853113"/>
            <a:ext cx="11445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Check for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zero output</a:t>
            </a:r>
          </a:p>
        </p:txBody>
      </p:sp>
      <p:sp>
        <p:nvSpPr>
          <p:cNvPr id="69" name="Line 56">
            <a:extLst>
              <a:ext uri="{FF2B5EF4-FFF2-40B4-BE49-F238E27FC236}">
                <a16:creationId xmlns:a16="http://schemas.microsoft.com/office/drawing/2014/main" id="{07430CB7-937C-46CB-BF7F-8EC7154D5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75" y="5451475"/>
            <a:ext cx="0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6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F8E20AC2-DF11-4E30-A32B-871D2DC26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85225" cy="8112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r>
              <a:rPr lang="en-US" altLang="ko-KR" sz="3200">
                <a:ea typeface="굴림" panose="020B0600000101010101" pitchFamily="34" charset="-127"/>
              </a:rPr>
              <a:t>CONDITIONAL  BRANCH  INSTRUCTIONS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94FE9B-CE8A-4CF0-8244-23E50E93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552575"/>
            <a:ext cx="64357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5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BZ	Branch if zero	Z = 1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BNZ	Branch if not zero	Z = 0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BC	Branch if carry	C = 1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BNC	Branch if no carry	C = 0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BP	Branch if plus	S = 0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BM	Branch if minus	S = 1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BV	Branch if overflow	V = 1</a:t>
            </a:r>
          </a:p>
          <a:p>
            <a:pPr>
              <a:lnSpc>
                <a:spcPct val="92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BNV	Branch if no overflow	V = 0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4BDBCECE-3E40-4D61-8E07-5C204528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3398838"/>
            <a:ext cx="643572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BHI	Branch if higher	A &gt; 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BHE	Branch if higher or equal	A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BLO	Branch if lower	A &lt; 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BLOE	Branch if lower or equal	A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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BE	Branch if equal	A = 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BNE	Branch if not equal	A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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837EC85-2741-4010-8D6E-4457B1B6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4913313"/>
            <a:ext cx="643572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323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BGT	Branch if greater than	A &gt; 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BGE	Branch if greater or equal	A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BLT	Branch if less than	A &lt; 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BLE	Branch if less or equal	A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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BE	Branch if equal	A = B</a:t>
            </a:r>
          </a:p>
          <a:p>
            <a:pPr>
              <a:lnSpc>
                <a:spcPct val="93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BNE	Branch if not equal	A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 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4A965F0-7AFD-4981-9527-95632DA6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200400"/>
            <a:ext cx="32956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 i="1">
                <a:latin typeface="Arial" panose="020B0604020202020204" pitchFamily="34" charset="0"/>
                <a:ea typeface="굴림" panose="020B0600000101010101" pitchFamily="34" charset="-127"/>
              </a:rPr>
              <a:t>Unsigned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 compare conditions (A - B)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94C02B7-7C2C-424F-B390-11588D53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4686300"/>
            <a:ext cx="30797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 i="1">
                <a:latin typeface="Arial" panose="020B0604020202020204" pitchFamily="34" charset="0"/>
                <a:ea typeface="굴림" panose="020B0600000101010101" pitchFamily="34" charset="-127"/>
              </a:rPr>
              <a:t>Signed</a:t>
            </a: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  compare conditions (A - B)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B1E8D0C-F764-448A-9C91-4F52B4D0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1282700"/>
            <a:ext cx="44148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Mnemonic   Branch condition        Tested condition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2C5E20F-8147-4C1B-A1B0-E0EBF3EE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1244600"/>
            <a:ext cx="4454525" cy="4900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CAA7F4C2-CAFB-47FA-9C2D-01B0CC453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1533525"/>
            <a:ext cx="446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4446FEDA-ED31-4859-A853-0464469F0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3160713"/>
            <a:ext cx="446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31365D9C-CF1D-43E6-AE3C-60C212246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4657725"/>
            <a:ext cx="444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7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6EFAD09F-6B86-4EFD-BA43-513AE6FF5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46988" cy="7350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r>
              <a:rPr lang="en-US" altLang="ko-KR" sz="3200">
                <a:ea typeface="굴림" panose="020B0600000101010101" pitchFamily="34" charset="-127"/>
              </a:rPr>
              <a:t>SUBROUTINE  CALL  AND  RETURN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B3428D9-78FE-4815-9F29-71693423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842963"/>
            <a:ext cx="3736975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Call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Jump to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Branch to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Branch and save return address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D575A46-932E-40D1-A94A-E3A785277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79938"/>
            <a:ext cx="4953000" cy="19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Fixed Location in the subroutine(Memory)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Fixed Location in memory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In a processor Register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In a memory stack 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- most efficient way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F083B7C8-4A59-4256-9CC9-91BFF1B20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931863"/>
            <a:ext cx="2613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>
                <a:latin typeface="Arial" panose="020B0604020202020204" pitchFamily="34" charset="0"/>
                <a:ea typeface="굴림" panose="020B0600000101010101" pitchFamily="34" charset="-127"/>
              </a:rPr>
              <a:t>SUBROUTINE CALL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EE66903-12B6-4244-9C28-CB37E075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2014538"/>
            <a:ext cx="6054725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Two Most Important Operations are Implied;</a:t>
            </a:r>
          </a:p>
          <a:p>
            <a:pPr>
              <a:lnSpc>
                <a:spcPct val="90000"/>
              </a:lnSpc>
            </a:pPr>
            <a:endParaRPr kumimoji="1" lang="en-US" altLang="ko-KR" sz="18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      *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Branch to the beginning of the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- Same as the Branch or Conditional Branch</a:t>
            </a:r>
          </a:p>
          <a:p>
            <a:pPr>
              <a:lnSpc>
                <a:spcPct val="90000"/>
              </a:lnSpc>
            </a:pPr>
            <a:endParaRPr kumimoji="1" lang="en-US" altLang="ko-KR" sz="20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* Save the Return Address to get the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of the location in the Calling Program upon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exit from the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  - Locations for storing Return Address: 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33BD4CF9-A8D8-4ED8-914F-C0015F52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4130675"/>
            <a:ext cx="1920875" cy="2122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1DF12D1-43E9-4E66-8557-CE0F969F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4165600"/>
            <a:ext cx="26765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CALL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         SP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SP - 1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         M[SP]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PC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     PC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EA</a:t>
            </a:r>
          </a:p>
          <a:p>
            <a:pPr algn="ctr">
              <a:lnSpc>
                <a:spcPct val="90000"/>
              </a:lnSpc>
            </a:pPr>
            <a:endParaRPr kumimoji="1" lang="en-US" altLang="ko-KR" sz="1800" b="1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RTN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         PC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M[SP]</a:t>
            </a:r>
          </a:p>
          <a:p>
            <a:pPr algn="ctr"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           SP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SP + 1</a:t>
            </a:r>
          </a:p>
        </p:txBody>
      </p:sp>
    </p:spTree>
    <p:extLst>
      <p:ext uri="{BB962C8B-B14F-4D97-AF65-F5344CB8AC3E}">
        <p14:creationId xmlns:p14="http://schemas.microsoft.com/office/powerpoint/2010/main" val="87277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251A15CF-F575-4D84-839E-21DD909A8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2362" y="171450"/>
            <a:ext cx="6899275" cy="4143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normAutofit fontScale="90000"/>
          </a:bodyPr>
          <a:lstStyle/>
          <a:p>
            <a:r>
              <a:rPr lang="en-US" altLang="ko-KR" sz="3200" dirty="0">
                <a:ea typeface="굴림" panose="020B0600000101010101" pitchFamily="34" charset="-127"/>
              </a:rPr>
              <a:t>PROGRAM  INTERRUPT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21A3FAD-0E8A-4F4A-941A-8E04BCE1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790575"/>
            <a:ext cx="25733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Types of Interrupts: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E5CD5B-B228-4CF4-9F80-BCBB7D67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47775"/>
            <a:ext cx="8404225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External interrupts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     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External Interrupts initiated from the outside of CPU and Memory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I/O Device -&gt; Data transfer request or Data transfer complete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Timing Device -&gt; Timeout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Power Failure 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Internal interrupts (traps)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Internal Interrupts are caused by the currently running program 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Register, Stack Overflow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Divide by zero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OP-code Violation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Protection Violation 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latin typeface="Arial" panose="020B0604020202020204" pitchFamily="34" charset="0"/>
                <a:ea typeface="굴림" panose="020B0600000101010101" pitchFamily="34" charset="-127"/>
              </a:rPr>
              <a:t>Software Interrupts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Both External and Internal Interrupts are initiated by the computer Hardware.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Software Interrupts are initiated by 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anose="020B0600000101010101" pitchFamily="34" charset="-127"/>
              </a:rPr>
              <a:t>texecuting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an instruction.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Supervisor Call -&gt; Switching from a user mode to the supervisor mode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                   -&gt; Allows to execute a certain class of operations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															which are not allowed in the user mode</a:t>
            </a:r>
          </a:p>
        </p:txBody>
      </p:sp>
    </p:spTree>
    <p:extLst>
      <p:ext uri="{BB962C8B-B14F-4D97-AF65-F5344CB8AC3E}">
        <p14:creationId xmlns:p14="http://schemas.microsoft.com/office/powerpoint/2010/main" val="124916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2245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FFBEED9A-6700-4681-BE9F-87A7D5E05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649" y="143668"/>
            <a:ext cx="6899275" cy="7223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panose="020B0600000101010101" pitchFamily="34" charset="-127"/>
              </a:rPr>
              <a:t>INTERRUPT  PROCEDURE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CE53ED0-D914-4A93-80FE-61337999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417638"/>
            <a:ext cx="8810625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- The interrupt is usually initiated by an internal or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an external signal rather than from the execution of 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an instruction (except for the software interrupt)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endParaRPr kumimoji="1" lang="en-US" altLang="ko-KR" sz="18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- The address of the interrupt service program is 	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determined by the hardware rather than from the 	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address field of an instruction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endParaRPr kumimoji="1" lang="en-US" altLang="ko-KR" sz="18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- An interrupt procedure usually stores all the 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information necessary to define the state of CPU 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rather than storing only the PC.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endParaRPr kumimoji="1" lang="en-US" altLang="ko-KR" sz="1800" b="1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        The state of the CPU is determined from;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              Content of the PC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              Content of all processor registers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              Content of status bits</a:t>
            </a:r>
          </a:p>
          <a:p>
            <a:pPr lvl="1">
              <a:lnSpc>
                <a:spcPct val="50000"/>
              </a:lnSpc>
              <a:spcBef>
                <a:spcPct val="47000"/>
              </a:spcBef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Many ways of saving the CPU state depending on the CPU architectures</a:t>
            </a:r>
          </a:p>
          <a:p>
            <a:pPr latinLnBrk="1">
              <a:lnSpc>
                <a:spcPct val="50000"/>
              </a:lnSpc>
            </a:pPr>
            <a:endParaRPr kumimoji="1" lang="en-US" altLang="ko-KR" sz="1800" b="1" dirty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65C05C7-F761-4997-9ED2-37A9AFFA5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28688"/>
            <a:ext cx="5019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>
                <a:latin typeface="Arial" panose="020B0604020202020204" pitchFamily="34" charset="0"/>
                <a:ea typeface="굴림" panose="020B0600000101010101" pitchFamily="34" charset="-127"/>
              </a:rPr>
              <a:t>Interrupt Procedure and Subroutine Call</a:t>
            </a:r>
          </a:p>
        </p:txBody>
      </p:sp>
    </p:spTree>
    <p:extLst>
      <p:ext uri="{BB962C8B-B14F-4D97-AF65-F5344CB8AC3E}">
        <p14:creationId xmlns:p14="http://schemas.microsoft.com/office/powerpoint/2010/main" val="146836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5651-82CB-4443-BC75-F58C30E0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349249"/>
            <a:ext cx="11001375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C6B8-62E9-43D2-88D7-900E3F79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190625"/>
            <a:ext cx="11344275" cy="4986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55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254F-FEEF-4DEB-895F-1DEB80B3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with multiple functional units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86806-B244-48CD-A309-F57135AB2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1930400"/>
            <a:ext cx="6469380" cy="4724400"/>
          </a:xfrm>
        </p:spPr>
      </p:pic>
    </p:spTree>
    <p:extLst>
      <p:ext uri="{BB962C8B-B14F-4D97-AF65-F5344CB8AC3E}">
        <p14:creationId xmlns:p14="http://schemas.microsoft.com/office/powerpoint/2010/main" val="309318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9B82-1816-4C94-9CBB-9822C864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computer architecture by M J Flynn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751E5-196D-4956-88E1-A71870ED4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788160"/>
            <a:ext cx="10083800" cy="4338320"/>
          </a:xfrm>
        </p:spPr>
      </p:pic>
    </p:spTree>
    <p:extLst>
      <p:ext uri="{BB962C8B-B14F-4D97-AF65-F5344CB8AC3E}">
        <p14:creationId xmlns:p14="http://schemas.microsoft.com/office/powerpoint/2010/main" val="258590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ABE2-2868-4A76-9B49-069A3EEA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C731-C15F-4DA0-BD69-56BFBCE2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562100"/>
            <a:ext cx="11591925" cy="493077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95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53A6-13B6-4164-99F4-7EADACD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Pipelining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BFC8B-BCFA-4E78-86E5-0AFD8455C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1690689"/>
            <a:ext cx="9601200" cy="4517072"/>
          </a:xfrm>
        </p:spPr>
      </p:pic>
    </p:spTree>
    <p:extLst>
      <p:ext uri="{BB962C8B-B14F-4D97-AF65-F5344CB8AC3E}">
        <p14:creationId xmlns:p14="http://schemas.microsoft.com/office/powerpoint/2010/main" val="234160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408517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GENERAL  REGISTER  ORGANIZATION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4">
            <a:extLst>
              <a:ext uri="{FF2B5EF4-FFF2-40B4-BE49-F238E27FC236}">
                <a16:creationId xmlns:a16="http://schemas.microsoft.com/office/drawing/2014/main" id="{0406AF59-D374-49B6-9B43-88F1BBC56753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1408113"/>
            <a:ext cx="6192837" cy="4694237"/>
            <a:chOff x="1037" y="887"/>
            <a:chExt cx="3901" cy="2957"/>
          </a:xfrm>
        </p:grpSpPr>
        <p:sp>
          <p:nvSpPr>
            <p:cNvPr id="11" name="Arc 5">
              <a:extLst>
                <a:ext uri="{FF2B5EF4-FFF2-40B4-BE49-F238E27FC236}">
                  <a16:creationId xmlns:a16="http://schemas.microsoft.com/office/drawing/2014/main" id="{45390A4B-29A8-4961-8CB8-6CF39FA5A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015C7C54-6656-4A7F-87AD-089A9A543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Arc 7">
              <a:extLst>
                <a:ext uri="{FF2B5EF4-FFF2-40B4-BE49-F238E27FC236}">
                  <a16:creationId xmlns:a16="http://schemas.microsoft.com/office/drawing/2014/main" id="{BB751035-6876-498F-8871-E18B4D027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F3626A47-A859-4E5D-8BC1-64777133D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rc 9">
              <a:extLst>
                <a:ext uri="{FF2B5EF4-FFF2-40B4-BE49-F238E27FC236}">
                  <a16:creationId xmlns:a16="http://schemas.microsoft.com/office/drawing/2014/main" id="{CA7E4A0D-8979-4E64-B44D-7706961D9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63B8EEEF-A85B-442F-9D47-565F816DF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Arc 11">
              <a:extLst>
                <a:ext uri="{FF2B5EF4-FFF2-40B4-BE49-F238E27FC236}">
                  <a16:creationId xmlns:a16="http://schemas.microsoft.com/office/drawing/2014/main" id="{16D784BF-C98E-4717-87AB-556E2F1E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83B6E8F3-4F56-4296-8FED-CC8A74E9A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Arc 13">
              <a:extLst>
                <a:ext uri="{FF2B5EF4-FFF2-40B4-BE49-F238E27FC236}">
                  <a16:creationId xmlns:a16="http://schemas.microsoft.com/office/drawing/2014/main" id="{7AAD8177-9477-46C1-99CD-1FAEF143D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DD2EE086-20F1-44D1-B8CA-9E97A43C8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Arc 15">
              <a:extLst>
                <a:ext uri="{FF2B5EF4-FFF2-40B4-BE49-F238E27FC236}">
                  <a16:creationId xmlns:a16="http://schemas.microsoft.com/office/drawing/2014/main" id="{D9DF5D52-A28D-420E-B52D-3121E9F17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944D439-2A54-4E7B-A248-A84D03AF1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Arc 17">
              <a:extLst>
                <a:ext uri="{FF2B5EF4-FFF2-40B4-BE49-F238E27FC236}">
                  <a16:creationId xmlns:a16="http://schemas.microsoft.com/office/drawing/2014/main" id="{53D1E43F-361D-415D-AF9B-2C26BCB46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9D871289-9EB9-4887-867A-322C6E2CF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Arc 19">
              <a:extLst>
                <a:ext uri="{FF2B5EF4-FFF2-40B4-BE49-F238E27FC236}">
                  <a16:creationId xmlns:a16="http://schemas.microsoft.com/office/drawing/2014/main" id="{2CDEA7A3-71A7-4AA2-8981-418143328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0DDC0622-2F32-4D11-9A6D-87ADEA168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3" y="1154"/>
              <a:ext cx="0" cy="10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68BD81FA-2293-4227-AE89-0C1939A6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230"/>
              <a:ext cx="917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75B43547-BC0F-4D0D-B806-231AD0C4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297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MUX</a:t>
              </a:r>
            </a:p>
          </p:txBody>
        </p:sp>
        <p:sp>
          <p:nvSpPr>
            <p:cNvPr id="31" name="Arc 23">
              <a:extLst>
                <a:ext uri="{FF2B5EF4-FFF2-40B4-BE49-F238E27FC236}">
                  <a16:creationId xmlns:a16="http://schemas.microsoft.com/office/drawing/2014/main" id="{4FF43360-A56C-43EB-801F-CD1A1952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278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EBE2F4-D795-48CA-A519-C840E3253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8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Arc 25">
              <a:extLst>
                <a:ext uri="{FF2B5EF4-FFF2-40B4-BE49-F238E27FC236}">
                  <a16:creationId xmlns:a16="http://schemas.microsoft.com/office/drawing/2014/main" id="{E9BBCB93-0352-4AD7-993D-1A19A7714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3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192653F0-096F-48BF-BA3D-FEF4B2680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8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Arc 27">
              <a:extLst>
                <a:ext uri="{FF2B5EF4-FFF2-40B4-BE49-F238E27FC236}">
                  <a16:creationId xmlns:a16="http://schemas.microsoft.com/office/drawing/2014/main" id="{38944751-D15C-4F79-BF85-4D8EBB7A6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452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F433636F-593D-4238-87FE-053E883B0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8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5D3D9C7-DEBA-48E4-927D-7053BE6F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311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SELA</a:t>
              </a:r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1B377C26-FECC-4A4D-B36B-CCD998048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52"/>
              <a:ext cx="1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{</a:t>
              </a:r>
            </a:p>
          </p:txBody>
        </p:sp>
        <p:sp>
          <p:nvSpPr>
            <p:cNvPr id="39" name="Arc 31">
              <a:extLst>
                <a:ext uri="{FF2B5EF4-FFF2-40B4-BE49-F238E27FC236}">
                  <a16:creationId xmlns:a16="http://schemas.microsoft.com/office/drawing/2014/main" id="{895C0C8B-727F-45A6-8855-596C9FE2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A0CEECC5-A46E-4195-8B97-DAE89419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Arc 33">
              <a:extLst>
                <a:ext uri="{FF2B5EF4-FFF2-40B4-BE49-F238E27FC236}">
                  <a16:creationId xmlns:a16="http://schemas.microsoft.com/office/drawing/2014/main" id="{76B7BF0F-5694-466C-8992-B44E8FC41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6E20A8B-C78D-474A-999B-84A7062BD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Arc 35">
              <a:extLst>
                <a:ext uri="{FF2B5EF4-FFF2-40B4-BE49-F238E27FC236}">
                  <a16:creationId xmlns:a16="http://schemas.microsoft.com/office/drawing/2014/main" id="{FDF9ADE8-E41F-48BD-90DD-9A7A580C7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5C37A566-40F7-4064-ADCB-5D7FBA15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Arc 37">
              <a:extLst>
                <a:ext uri="{FF2B5EF4-FFF2-40B4-BE49-F238E27FC236}">
                  <a16:creationId xmlns:a16="http://schemas.microsoft.com/office/drawing/2014/main" id="{0D8AAF74-71B5-4A83-948B-D361687F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87688FC4-215D-4582-9F5F-B90E3DE44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Arc 39">
              <a:extLst>
                <a:ext uri="{FF2B5EF4-FFF2-40B4-BE49-F238E27FC236}">
                  <a16:creationId xmlns:a16="http://schemas.microsoft.com/office/drawing/2014/main" id="{C538397F-0984-4643-81B9-87B8B2603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F555F2A3-4CF4-4DB3-93C1-7DDC78AC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Arc 41">
              <a:extLst>
                <a:ext uri="{FF2B5EF4-FFF2-40B4-BE49-F238E27FC236}">
                  <a16:creationId xmlns:a16="http://schemas.microsoft.com/office/drawing/2014/main" id="{CBB3F1C5-2039-4854-8FFA-DFC4F93F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A572C4E9-AB0C-49E8-9E6E-D4CB8B27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Arc 43">
              <a:extLst>
                <a:ext uri="{FF2B5EF4-FFF2-40B4-BE49-F238E27FC236}">
                  <a16:creationId xmlns:a16="http://schemas.microsoft.com/office/drawing/2014/main" id="{F70ADD2C-B2DA-493F-A7C9-E013DAE4D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5B857BBE-4D17-43B5-9699-BB9882D08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Arc 45">
              <a:extLst>
                <a:ext uri="{FF2B5EF4-FFF2-40B4-BE49-F238E27FC236}">
                  <a16:creationId xmlns:a16="http://schemas.microsoft.com/office/drawing/2014/main" id="{90536789-A9DE-4DBC-8026-3BF1B84DF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CD5A918C-5E60-4ABC-B9D3-6C95A022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1070"/>
              <a:ext cx="0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F9CAF370-BC75-44DD-BD08-E386A8AF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230"/>
              <a:ext cx="918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4C40570E-4B1C-4353-B974-1329F427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297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MUX</a:t>
              </a:r>
            </a:p>
          </p:txBody>
        </p:sp>
        <p:sp>
          <p:nvSpPr>
            <p:cNvPr id="57" name="Arc 49">
              <a:extLst>
                <a:ext uri="{FF2B5EF4-FFF2-40B4-BE49-F238E27FC236}">
                  <a16:creationId xmlns:a16="http://schemas.microsoft.com/office/drawing/2014/main" id="{B91D6FFB-3988-43C1-B38D-BA5A3B027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278"/>
              <a:ext cx="87" cy="57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6FAC708-31DE-4173-B3A1-FBEF9B81A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Arc 51">
              <a:extLst>
                <a:ext uri="{FF2B5EF4-FFF2-40B4-BE49-F238E27FC236}">
                  <a16:creationId xmlns:a16="http://schemas.microsoft.com/office/drawing/2014/main" id="{1EC7E43F-9725-4293-85C0-9ECA0FD6F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361"/>
              <a:ext cx="87" cy="58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C6AF2332-4203-4548-9EA3-9FD441C10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Arc 53">
              <a:extLst>
                <a:ext uri="{FF2B5EF4-FFF2-40B4-BE49-F238E27FC236}">
                  <a16:creationId xmlns:a16="http://schemas.microsoft.com/office/drawing/2014/main" id="{5B45AD25-BD5B-4651-9EA2-26FECDFE0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452"/>
              <a:ext cx="87" cy="59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E9814BDB-AF0B-4135-A53C-D37B5E34E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B99C699A-7B8B-4479-8217-711D44B4A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243"/>
              <a:ext cx="1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0E8E506B-4B1A-42DD-8AFA-E9E8BBA9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0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SELB</a:t>
              </a:r>
            </a:p>
          </p:txBody>
        </p:sp>
        <p:sp>
          <p:nvSpPr>
            <p:cNvPr id="65" name="Arc 57">
              <a:extLst>
                <a:ext uri="{FF2B5EF4-FFF2-40B4-BE49-F238E27FC236}">
                  <a16:creationId xmlns:a16="http://schemas.microsoft.com/office/drawing/2014/main" id="{A257F7ED-36E0-4FD2-965B-B4A9528D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876"/>
              <a:ext cx="70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BC49176C-BF11-4A27-BB0B-2BAF44AF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Arc 59">
              <a:extLst>
                <a:ext uri="{FF2B5EF4-FFF2-40B4-BE49-F238E27FC236}">
                  <a16:creationId xmlns:a16="http://schemas.microsoft.com/office/drawing/2014/main" id="{DE379B3A-2AF4-4321-A50F-274B9A2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876"/>
              <a:ext cx="71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5C3C2FA0-56AC-4E7E-9201-D628C2E3E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1E51C9F8-D5BE-4245-A228-64CCE165B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958"/>
              <a:ext cx="1853" cy="5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8D27E64C-CCBD-46E7-8440-42A1E923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116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8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ALU</a:t>
              </a:r>
            </a:p>
          </p:txBody>
        </p:sp>
        <p:sp>
          <p:nvSpPr>
            <p:cNvPr id="71" name="Arc 63">
              <a:extLst>
                <a:ext uri="{FF2B5EF4-FFF2-40B4-BE49-F238E27FC236}">
                  <a16:creationId xmlns:a16="http://schemas.microsoft.com/office/drawing/2014/main" id="{F3C70C09-820C-47E5-B43F-D7197999F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047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24E3086C-2F92-4F9D-815E-4A8BFC173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4" y="3077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Arc 65">
              <a:extLst>
                <a:ext uri="{FF2B5EF4-FFF2-40B4-BE49-F238E27FC236}">
                  <a16:creationId xmlns:a16="http://schemas.microsoft.com/office/drawing/2014/main" id="{BA0A4BA6-BBDB-41A3-9CC6-5E114C390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131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C574EBB9-CC92-4D22-A597-14CA2D97B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16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Arc 67">
              <a:extLst>
                <a:ext uri="{FF2B5EF4-FFF2-40B4-BE49-F238E27FC236}">
                  <a16:creationId xmlns:a16="http://schemas.microsoft.com/office/drawing/2014/main" id="{DE966CB9-6317-4366-AC15-B4E051530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221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037A2257-E1D5-445B-A095-65F084D30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252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Arc 69">
              <a:extLst>
                <a:ext uri="{FF2B5EF4-FFF2-40B4-BE49-F238E27FC236}">
                  <a16:creationId xmlns:a16="http://schemas.microsoft.com/office/drawing/2014/main" id="{44D2B5E0-117B-4A34-B988-8D3E7D7D5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305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83D1EA3C-C9DB-4F0A-A46D-2546332DB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33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Arc 71">
              <a:extLst>
                <a:ext uri="{FF2B5EF4-FFF2-40B4-BE49-F238E27FC236}">
                  <a16:creationId xmlns:a16="http://schemas.microsoft.com/office/drawing/2014/main" id="{53198693-B630-4346-918E-6132353C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396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4ED41587-060E-4BFE-ABCA-D8F5B0029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426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D4D9B6F5-7552-4923-A554-D95B3FA73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161"/>
              <a:ext cx="3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OPR</a:t>
              </a:r>
            </a:p>
          </p:txBody>
        </p:sp>
        <p:sp>
          <p:nvSpPr>
            <p:cNvPr id="82" name="Arc 74">
              <a:extLst>
                <a:ext uri="{FF2B5EF4-FFF2-40B4-BE49-F238E27FC236}">
                  <a16:creationId xmlns:a16="http://schemas.microsoft.com/office/drawing/2014/main" id="{F34F4447-B0F7-4864-99B7-995ED70F1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3088"/>
              <a:ext cx="41" cy="167"/>
            </a:xfrm>
            <a:custGeom>
              <a:avLst/>
              <a:gdLst>
                <a:gd name="G0" fmla="+- 21600 0 0"/>
                <a:gd name="G1" fmla="+- 21592 0 0"/>
                <a:gd name="G2" fmla="+- 21600 0 0"/>
                <a:gd name="T0" fmla="*/ 0 w 21600"/>
                <a:gd name="T1" fmla="*/ 21592 h 21592"/>
                <a:gd name="T2" fmla="*/ 21000 w 21600"/>
                <a:gd name="T3" fmla="*/ 0 h 21592"/>
                <a:gd name="T4" fmla="*/ 21600 w 21600"/>
                <a:gd name="T5" fmla="*/ 21592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2" fill="none" extrusionOk="0">
                  <a:moveTo>
                    <a:pt x="0" y="21591"/>
                  </a:moveTo>
                  <a:cubicBezTo>
                    <a:pt x="0" y="9896"/>
                    <a:pt x="9308" y="325"/>
                    <a:pt x="21000" y="0"/>
                  </a:cubicBezTo>
                </a:path>
                <a:path w="21600" h="21592" stroke="0" extrusionOk="0">
                  <a:moveTo>
                    <a:pt x="0" y="21591"/>
                  </a:moveTo>
                  <a:cubicBezTo>
                    <a:pt x="0" y="9896"/>
                    <a:pt x="9308" y="325"/>
                    <a:pt x="21000" y="0"/>
                  </a:cubicBezTo>
                  <a:lnTo>
                    <a:pt x="21600" y="2159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Arc 75">
              <a:extLst>
                <a:ext uri="{FF2B5EF4-FFF2-40B4-BE49-F238E27FC236}">
                  <a16:creationId xmlns:a16="http://schemas.microsoft.com/office/drawing/2014/main" id="{D6A29EC4-80B5-4B54-927C-6FB76F8BC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3254"/>
              <a:ext cx="41" cy="16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03EBF2CF-107E-45E7-9C1C-FEA8C4E47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228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R1</a:t>
              </a:r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96DB2FCB-FC73-41A6-97C1-728798FFB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279"/>
              <a:ext cx="22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468AD2FF-EF87-45F8-93E0-EE0F8A085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407"/>
              <a:ext cx="2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2B2438D7-FF88-431B-A7FA-FD69CEA6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537"/>
              <a:ext cx="20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829935A7-E47D-427D-B9FC-DBE53B90D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666"/>
              <a:ext cx="190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58B6D102-3AAC-44F5-9BEC-711CE92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795"/>
              <a:ext cx="18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60D0BFB1-5552-45A5-9D33-CA3FB17A2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923"/>
              <a:ext cx="17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D568940-49E4-4A79-A261-A099B58F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2052"/>
              <a:ext cx="1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98868FAB-83E1-4521-B345-BCA4BC87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357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R2</a:t>
              </a:r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D11E2361-11E7-4AAC-996B-D425303A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85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R3</a:t>
              </a:r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64000AEC-979B-4B5B-9C8D-8CA4988B4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614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R4</a:t>
              </a:r>
            </a:p>
          </p:txBody>
        </p:sp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D19E9510-92A0-4C58-A783-002B21517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743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R5</a:t>
              </a:r>
            </a:p>
          </p:txBody>
        </p:sp>
        <p:sp>
          <p:nvSpPr>
            <p:cNvPr id="96" name="Rectangle 88">
              <a:extLst>
                <a:ext uri="{FF2B5EF4-FFF2-40B4-BE49-F238E27FC236}">
                  <a16:creationId xmlns:a16="http://schemas.microsoft.com/office/drawing/2014/main" id="{4D9827C2-4608-4716-9331-155FB78F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873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R6</a:t>
              </a:r>
            </a:p>
          </p:txBody>
        </p:sp>
        <p:sp>
          <p:nvSpPr>
            <p:cNvPr id="97" name="Rectangle 89">
              <a:extLst>
                <a:ext uri="{FF2B5EF4-FFF2-40B4-BE49-F238E27FC236}">
                  <a16:creationId xmlns:a16="http://schemas.microsoft.com/office/drawing/2014/main" id="{49804ADC-7036-42A0-A3F0-617CB1FA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001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R7</a:t>
              </a:r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3B8C2FBF-A850-4928-853C-96B76F72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" y="1150"/>
              <a:ext cx="1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Rectangle 91">
              <a:extLst>
                <a:ext uri="{FF2B5EF4-FFF2-40B4-BE49-F238E27FC236}">
                  <a16:creationId xmlns:a16="http://schemas.microsoft.com/office/drawing/2014/main" id="{C66BCC2E-C1B9-42C0-81EA-7498A20B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87"/>
              <a:ext cx="35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Input</a:t>
              </a:r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4C4C221E-4922-4883-A616-54175211D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" y="2140"/>
              <a:ext cx="0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Rectangle 93">
              <a:extLst>
                <a:ext uri="{FF2B5EF4-FFF2-40B4-BE49-F238E27FC236}">
                  <a16:creationId xmlns:a16="http://schemas.microsoft.com/office/drawing/2014/main" id="{AD7D368B-63CB-4828-983C-E1A20025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608"/>
              <a:ext cx="32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3 x 8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02" name="Rectangle 94">
              <a:extLst>
                <a:ext uri="{FF2B5EF4-FFF2-40B4-BE49-F238E27FC236}">
                  <a16:creationId xmlns:a16="http://schemas.microsoft.com/office/drawing/2014/main" id="{A1C77C50-1474-4BA0-B4D6-E0867DC05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713"/>
              <a:ext cx="48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decoder</a:t>
              </a:r>
            </a:p>
          </p:txBody>
        </p:sp>
        <p:sp>
          <p:nvSpPr>
            <p:cNvPr id="103" name="Rectangle 95">
              <a:extLst>
                <a:ext uri="{FF2B5EF4-FFF2-40B4-BE49-F238E27FC236}">
                  <a16:creationId xmlns:a16="http://schemas.microsoft.com/office/drawing/2014/main" id="{589A84E0-9869-4C21-9850-F6AC5F9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617"/>
              <a:ext cx="60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Arc 96">
              <a:extLst>
                <a:ext uri="{FF2B5EF4-FFF2-40B4-BE49-F238E27FC236}">
                  <a16:creationId xmlns:a16="http://schemas.microsoft.com/office/drawing/2014/main" id="{8E252F7E-2C09-4D3B-8BDC-ECD87738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599"/>
                  </a:cubicBezTo>
                  <a:cubicBezTo>
                    <a:pt x="5800" y="21599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599"/>
                  </a:cubicBezTo>
                  <a:cubicBezTo>
                    <a:pt x="5800" y="21599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7F449DBA-8F66-4FFE-814B-2F1C32E88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928"/>
              <a:ext cx="0" cy="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" name="Arc 98">
              <a:extLst>
                <a:ext uri="{FF2B5EF4-FFF2-40B4-BE49-F238E27FC236}">
                  <a16:creationId xmlns:a16="http://schemas.microsoft.com/office/drawing/2014/main" id="{FEDC08A8-E857-4CE5-AB00-E8ADD8F2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599"/>
                  </a:cubicBezTo>
                  <a:cubicBezTo>
                    <a:pt x="5800" y="21599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599"/>
                  </a:cubicBezTo>
                  <a:cubicBezTo>
                    <a:pt x="5800" y="21599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41696F88-9DB3-4BDE-BD22-34DE03E49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" y="2924"/>
              <a:ext cx="0" cy="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Arc 100">
              <a:extLst>
                <a:ext uri="{FF2B5EF4-FFF2-40B4-BE49-F238E27FC236}">
                  <a16:creationId xmlns:a16="http://schemas.microsoft.com/office/drawing/2014/main" id="{EA2E9D5C-1D44-4FEE-8224-C0FA8692A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599"/>
                  </a:cubicBezTo>
                  <a:cubicBezTo>
                    <a:pt x="5800" y="21599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599"/>
                  </a:cubicBezTo>
                  <a:cubicBezTo>
                    <a:pt x="5800" y="21599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CA111BC9-EE83-4B95-8A33-29DFD8B8A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920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3CDD6A37-F75A-49A2-B122-17FC16C8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047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SELD</a:t>
              </a:r>
            </a:p>
          </p:txBody>
        </p:sp>
        <p:pic>
          <p:nvPicPr>
            <p:cNvPr id="111" name="Picture 103">
              <a:extLst>
                <a:ext uri="{FF2B5EF4-FFF2-40B4-BE49-F238E27FC236}">
                  <a16:creationId xmlns:a16="http://schemas.microsoft.com/office/drawing/2014/main" id="{8035D855-FB6D-4640-8775-4D03D8FF4A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" y="2994"/>
              <a:ext cx="233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51B10304-B458-4786-B01B-539D825C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2149"/>
              <a:ext cx="34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Load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7BF200A7-D4C4-49FB-97D2-550B2CA19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230"/>
              <a:ext cx="47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(7 lines)</a:t>
              </a:r>
            </a:p>
          </p:txBody>
        </p:sp>
        <p:sp>
          <p:nvSpPr>
            <p:cNvPr id="114" name="Arc 106">
              <a:extLst>
                <a:ext uri="{FF2B5EF4-FFF2-40B4-BE49-F238E27FC236}">
                  <a16:creationId xmlns:a16="http://schemas.microsoft.com/office/drawing/2014/main" id="{37440F73-A967-41A9-9D34-604C2EE4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250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CCBB4D0-1A8C-44F9-9BC4-C0FE60EA4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279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Arc 108">
              <a:extLst>
                <a:ext uri="{FF2B5EF4-FFF2-40B4-BE49-F238E27FC236}">
                  <a16:creationId xmlns:a16="http://schemas.microsoft.com/office/drawing/2014/main" id="{DE19F5F4-39B2-49C7-B650-4DAEEDAB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380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95A16177-63AF-41F6-BD9B-EB3A859E6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40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Arc 110">
              <a:extLst>
                <a:ext uri="{FF2B5EF4-FFF2-40B4-BE49-F238E27FC236}">
                  <a16:creationId xmlns:a16="http://schemas.microsoft.com/office/drawing/2014/main" id="{5DE5DA4D-A4AE-4E54-8236-34C7EB348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509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22475194-1719-42A4-A504-FCB73E49D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53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Arc 112">
              <a:extLst>
                <a:ext uri="{FF2B5EF4-FFF2-40B4-BE49-F238E27FC236}">
                  <a16:creationId xmlns:a16="http://schemas.microsoft.com/office/drawing/2014/main" id="{8A2B092B-64BE-4409-A803-B675813D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633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1C35288F-0745-4274-9B02-E9F185F78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666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Arc 114">
              <a:extLst>
                <a:ext uri="{FF2B5EF4-FFF2-40B4-BE49-F238E27FC236}">
                  <a16:creationId xmlns:a16="http://schemas.microsoft.com/office/drawing/2014/main" id="{C62BDB8D-F869-4D30-ABDE-C216FAC8A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7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AA6DAF1F-DEC6-4464-938B-56889006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795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Arc 116">
              <a:extLst>
                <a:ext uri="{FF2B5EF4-FFF2-40B4-BE49-F238E27FC236}">
                  <a16:creationId xmlns:a16="http://schemas.microsoft.com/office/drawing/2014/main" id="{2B6E5D67-D6AF-42B9-BB19-C69FE228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895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36640A63-3792-4E4A-81A4-1CA740AE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923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Arc 118">
              <a:extLst>
                <a:ext uri="{FF2B5EF4-FFF2-40B4-BE49-F238E27FC236}">
                  <a16:creationId xmlns:a16="http://schemas.microsoft.com/office/drawing/2014/main" id="{8201AE97-9B7D-4904-98A4-E68151B10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2023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0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12CB3FC8-C86E-4743-985E-13DC49737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2052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403EB377-1F89-4E07-9A03-78A515B84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1279"/>
              <a:ext cx="0" cy="2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Arc 121">
              <a:extLst>
                <a:ext uri="{FF2B5EF4-FFF2-40B4-BE49-F238E27FC236}">
                  <a16:creationId xmlns:a16="http://schemas.microsoft.com/office/drawing/2014/main" id="{09289A7F-A1EA-4E54-B03B-BEB1A1B2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" y="3740"/>
              <a:ext cx="71" cy="7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674C5E8A-421E-477D-B1DC-767BE59E9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504"/>
              <a:ext cx="0" cy="2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23253EEF-AEFC-4D4D-A136-C35F55419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3644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4A0B1FBF-7574-43AF-8830-48B0A2C75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684"/>
              <a:ext cx="43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Output</a:t>
              </a:r>
            </a:p>
          </p:txBody>
        </p:sp>
        <p:sp>
          <p:nvSpPr>
            <p:cNvPr id="133" name="Rectangle 125">
              <a:extLst>
                <a:ext uri="{FF2B5EF4-FFF2-40B4-BE49-F238E27FC236}">
                  <a16:creationId xmlns:a16="http://schemas.microsoft.com/office/drawing/2014/main" id="{24CB7D3A-D9B9-465D-BD06-7B5F2AC2E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53"/>
              <a:ext cx="38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 bus</a:t>
              </a:r>
            </a:p>
          </p:txBody>
        </p:sp>
        <p:sp>
          <p:nvSpPr>
            <p:cNvPr id="134" name="Rectangle 126">
              <a:extLst>
                <a:ext uri="{FF2B5EF4-FFF2-40B4-BE49-F238E27FC236}">
                  <a16:creationId xmlns:a16="http://schemas.microsoft.com/office/drawing/2014/main" id="{573934B1-26A8-4406-BC6B-43ACC19F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653"/>
              <a:ext cx="38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B bus</a:t>
              </a:r>
            </a:p>
          </p:txBody>
        </p:sp>
        <p:sp>
          <p:nvSpPr>
            <p:cNvPr id="135" name="Arc 127">
              <a:extLst>
                <a:ext uri="{FF2B5EF4-FFF2-40B4-BE49-F238E27FC236}">
                  <a16:creationId xmlns:a16="http://schemas.microsoft.com/office/drawing/2014/main" id="{85552576-46DB-4E1A-A2F1-31AF22D6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1155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095413E2-ADB3-4F55-8F0C-93748A10C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5" y="1055"/>
              <a:ext cx="0" cy="1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05BF10E4-103A-47FF-89B1-DA0EDDE5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932"/>
              <a:ext cx="37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Clock</a:t>
              </a:r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FE33E261-8508-4307-9B8E-7ECF3F64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228"/>
              <a:ext cx="633" cy="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C5D3D16F-7F98-4D02-9655-14B5564D2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1347"/>
              <a:ext cx="62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31FEBA9F-7AB9-42A2-BD72-789D8A1D7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485"/>
              <a:ext cx="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1D49AD9D-4BA6-4900-A0A5-1A3334ED8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618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56E817A5-560A-4617-BD51-83B53202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751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AA38195-3E0D-4A7B-98FB-E069FB78A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884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E5429C4C-BF39-4EA7-BC6A-0B6BE20A9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016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80777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324B-1F05-40FC-A368-E9BFA621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572B2-CA9E-4D84-998B-3B6CD60D1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960880"/>
            <a:ext cx="10515600" cy="4368800"/>
          </a:xfrm>
        </p:spPr>
      </p:pic>
    </p:spTree>
    <p:extLst>
      <p:ext uri="{BB962C8B-B14F-4D97-AF65-F5344CB8AC3E}">
        <p14:creationId xmlns:p14="http://schemas.microsoft.com/office/powerpoint/2010/main" val="427520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68A8-7CAD-4E3E-B563-263A968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Segment </a:t>
            </a:r>
            <a:r>
              <a:rPr lang="en-US" dirty="0" err="1"/>
              <a:t>Pipeling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02A37-50AB-4D33-84BE-2789987F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" y="2092961"/>
            <a:ext cx="10901680" cy="4399914"/>
          </a:xfrm>
        </p:spPr>
      </p:pic>
    </p:spTree>
    <p:extLst>
      <p:ext uri="{BB962C8B-B14F-4D97-AF65-F5344CB8AC3E}">
        <p14:creationId xmlns:p14="http://schemas.microsoft.com/office/powerpoint/2010/main" val="1200687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ACCA-1BB5-470A-866B-0EAE054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66B46-FEF8-4216-9C13-3086EF8F6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400"/>
            <a:ext cx="10033000" cy="4043680"/>
          </a:xfrm>
        </p:spPr>
      </p:pic>
    </p:spTree>
    <p:extLst>
      <p:ext uri="{BB962C8B-B14F-4D97-AF65-F5344CB8AC3E}">
        <p14:creationId xmlns:p14="http://schemas.microsoft.com/office/powerpoint/2010/main" val="200225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6306-7830-4DDA-9D55-7B9405A4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CC8D-C71B-439D-B1A6-314D55E9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4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63A4-AF28-436C-8986-ED9C516E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3C971-E260-4453-B155-AB53352F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6" y="1869530"/>
            <a:ext cx="6200774" cy="4805590"/>
          </a:xfrm>
        </p:spPr>
      </p:pic>
    </p:spTree>
    <p:extLst>
      <p:ext uri="{BB962C8B-B14F-4D97-AF65-F5344CB8AC3E}">
        <p14:creationId xmlns:p14="http://schemas.microsoft.com/office/powerpoint/2010/main" val="2366080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D5B8-7B3C-4844-B1D2-EA46FF69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48EF6-CF8C-4C50-B2C7-85672E872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798320"/>
            <a:ext cx="9508489" cy="4277360"/>
          </a:xfrm>
        </p:spPr>
      </p:pic>
    </p:spTree>
    <p:extLst>
      <p:ext uri="{BB962C8B-B14F-4D97-AF65-F5344CB8AC3E}">
        <p14:creationId xmlns:p14="http://schemas.microsoft.com/office/powerpoint/2010/main" val="1617666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56EB-8481-4F47-8CEA-5213F19F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A7962-E855-4B1D-9865-D662036B9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11900"/>
            <a:ext cx="7820025" cy="4498449"/>
          </a:xfrm>
        </p:spPr>
      </p:pic>
    </p:spTree>
    <p:extLst>
      <p:ext uri="{BB962C8B-B14F-4D97-AF65-F5344CB8AC3E}">
        <p14:creationId xmlns:p14="http://schemas.microsoft.com/office/powerpoint/2010/main" val="2100652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35F8-1A43-497D-9162-634021B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9954-6A44-4F01-8854-F5B38EAB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69D0-F1BB-444D-ABB1-827AC6A5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971041"/>
            <a:ext cx="963168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3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DA32-351A-4FF1-A9CE-D41C8EC8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6951-BF2C-463A-8F4C-394974F3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Conflicts</a:t>
            </a:r>
          </a:p>
          <a:p>
            <a:r>
              <a:rPr lang="en-US" dirty="0"/>
              <a:t>Data dependency Conflicts</a:t>
            </a:r>
          </a:p>
          <a:p>
            <a:r>
              <a:rPr lang="en-US" dirty="0"/>
              <a:t>Branch Difficulties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141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1565-54B0-4AFD-B013-AE098A1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Subtraction of Signed Magnitude Numbers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BBB8C-179F-4FAE-93DE-B93B7C9B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914524"/>
            <a:ext cx="10829925" cy="4391025"/>
          </a:xfrm>
        </p:spPr>
      </p:pic>
    </p:spTree>
    <p:extLst>
      <p:ext uri="{BB962C8B-B14F-4D97-AF65-F5344CB8AC3E}">
        <p14:creationId xmlns:p14="http://schemas.microsoft.com/office/powerpoint/2010/main" val="263897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438198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OPERATION  OF  CONTROL  UNIT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4AE745E-2A39-42EB-93A2-7F5F38AE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538288"/>
            <a:ext cx="82597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The control unit directs the information flow through ALU by: </a:t>
            </a:r>
          </a:p>
          <a:p>
            <a:pPr>
              <a:lnSpc>
                <a:spcPct val="101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- Selecting various </a:t>
            </a:r>
            <a:r>
              <a:rPr kumimoji="1" lang="en-US" altLang="ko-KR" sz="2000" i="1" dirty="0">
                <a:latin typeface="Arial" panose="020B0604020202020204" pitchFamily="34" charset="0"/>
                <a:ea typeface="굴림" panose="020B0600000101010101" pitchFamily="34" charset="-127"/>
              </a:rPr>
              <a:t>Components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in the system</a:t>
            </a:r>
          </a:p>
          <a:p>
            <a:pPr>
              <a:lnSpc>
                <a:spcPct val="101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         - Selecting the </a:t>
            </a:r>
            <a:r>
              <a:rPr kumimoji="1" lang="en-US" altLang="ko-KR" sz="2000" i="1" dirty="0">
                <a:latin typeface="Arial" panose="020B0604020202020204" pitchFamily="34" charset="0"/>
                <a:ea typeface="굴림" panose="020B0600000101010101" pitchFamily="34" charset="-127"/>
              </a:rPr>
              <a:t>Function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 of ALU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3E60C28-A8BB-488A-B667-E71E48E3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419350"/>
            <a:ext cx="3057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 dirty="0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Example</a:t>
            </a: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:  R1 &lt;- R2 + R3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163B36B-59C7-4AD3-A370-7761B223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2700338"/>
            <a:ext cx="6588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165100" indent="-1651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[1] MUX A selector (SELA):  BUS A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R2</a:t>
            </a:r>
          </a:p>
          <a:p>
            <a:pPr>
              <a:lnSpc>
                <a:spcPct val="93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[2] MUX B selector (SELB):  BUS B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R3</a:t>
            </a:r>
          </a:p>
          <a:p>
            <a:pPr>
              <a:lnSpc>
                <a:spcPct val="93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[3] ALU operation selector (OPR): ALU to ADD</a:t>
            </a:r>
          </a:p>
          <a:p>
            <a:pPr>
              <a:lnSpc>
                <a:spcPct val="93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[4] Decoder destination selector (SELD): R1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 Out Bus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A43F087-B6DF-410F-A119-307387AB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4121150"/>
            <a:ext cx="16224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Control Word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C460622-295A-430E-B3E7-6C522975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4476750"/>
            <a:ext cx="41211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Encoding of register selection fields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DB33CD3-8B9E-46A2-86CD-2BCD3DBA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908" y="4018171"/>
            <a:ext cx="3548062" cy="198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3F1D46E-C743-4215-9B19-6CA44E95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997" y="4084638"/>
            <a:ext cx="4238625" cy="19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Binary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Code	SELA	SELB	SELD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000	Input	Input	None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001	  R1	  R1	  R1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010	  R2	  R2	  R2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011	  R3	  R3	  R3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100	  R4	  R4	  R4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101	  R5	  R5	  R5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110	  R6	  R6	  R6</a:t>
            </a:r>
          </a:p>
          <a:p>
            <a:pPr lvl="1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111	  R7	  R7	  R7</a:t>
            </a: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98589569-4FEC-4647-9F6F-FD9AAB6CA017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3957638"/>
            <a:ext cx="3605212" cy="476250"/>
            <a:chOff x="1539" y="2385"/>
            <a:chExt cx="2271" cy="300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F6AE1D4-E183-4898-BB4C-CEA26939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52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SELA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C55B2D96-C4CF-4509-863D-06A4E2163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252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SELB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5C3027B2-AAC2-46A4-8FE6-1F545F558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2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SELD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18DA811-F233-4548-BBCB-D05905338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525"/>
              <a:ext cx="3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OPR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7A814F50-96F0-49BD-87E3-FB58C03E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B02FCB4E-DA94-4111-ADB5-6F6824AF8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412CF1AB-4F59-4C08-8E86-DA2BD585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F7E48F37-5667-426B-8889-86598AD1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385"/>
              <a:ext cx="1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B4BAAF28-9684-4B4C-92A8-72C38837D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520"/>
              <a:ext cx="2268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5C579C39-86D7-4174-917B-B57A902E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5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F33332D3-E136-4716-9A66-674F8D3A3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2526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7FDCC7BF-3CB6-4D25-8845-9C49D83CF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5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70209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8C5A-94FB-4D03-BDD3-89FECEB5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13004-F212-4305-A54F-C8BA1304F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82275" cy="4872036"/>
          </a:xfrm>
        </p:spPr>
      </p:pic>
    </p:spTree>
    <p:extLst>
      <p:ext uri="{BB962C8B-B14F-4D97-AF65-F5344CB8AC3E}">
        <p14:creationId xmlns:p14="http://schemas.microsoft.com/office/powerpoint/2010/main" val="871825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6F2F-AED6-4DE7-B4DF-4FE6E6B0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Flow Chart For Addition and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08CA-A946-450B-B899-8FD170F2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14426"/>
            <a:ext cx="10991850" cy="55340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38C47-FC2E-46DD-B655-A76E8981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1268412"/>
            <a:ext cx="8677275" cy="5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53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FFE-4A14-40F2-ACCC-7C4908E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Signed 2’s Complement Addition and Subtraction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2F00-133D-4262-8C01-CE10237A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1" y="2272564"/>
            <a:ext cx="4232772" cy="38043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0D435-0A36-47EC-A5A3-E76D0374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272564"/>
            <a:ext cx="5362575" cy="33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6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73-B986-4029-A116-E96878B2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arithmetic Unit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4600-F479-43FE-A805-DAF2E6E1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83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BB87-CA89-4AED-AD2B-4EDA783C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/>
              <a:t>Decimal arithmetic Unit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68D3-7E50-42E7-BFD4-18D7221E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432560"/>
            <a:ext cx="8991600" cy="5121275"/>
          </a:xfrm>
        </p:spPr>
      </p:pic>
    </p:spTree>
    <p:extLst>
      <p:ext uri="{BB962C8B-B14F-4D97-AF65-F5344CB8AC3E}">
        <p14:creationId xmlns:p14="http://schemas.microsoft.com/office/powerpoint/2010/main" val="2307737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D5D6-A3FE-422C-BB1E-691CE30C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BCD Adder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CFFE3-8114-4F06-BA1D-51052863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360" y="1615440"/>
            <a:ext cx="8859519" cy="4693919"/>
          </a:xfrm>
        </p:spPr>
      </p:pic>
    </p:spTree>
    <p:extLst>
      <p:ext uri="{BB962C8B-B14F-4D97-AF65-F5344CB8AC3E}">
        <p14:creationId xmlns:p14="http://schemas.microsoft.com/office/powerpoint/2010/main" val="658909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B3CF-8FAD-449C-91DD-81FFC44C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6A02-0EEB-4107-BAFC-EDB6523A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70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EB35-193E-4C71-A062-EB3B573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arithmetic Unit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3B146-7F65-44EC-B747-4E606358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690688"/>
            <a:ext cx="10739120" cy="4496751"/>
          </a:xfrm>
        </p:spPr>
      </p:pic>
    </p:spTree>
    <p:extLst>
      <p:ext uri="{BB962C8B-B14F-4D97-AF65-F5344CB8AC3E}">
        <p14:creationId xmlns:p14="http://schemas.microsoft.com/office/powerpoint/2010/main" val="256251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DBB5-B657-4A74-918E-F4A82FB3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Signed-Magnitude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421-6B67-4599-A74B-45963830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400175"/>
            <a:ext cx="10715625" cy="47767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108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A815-820A-4E31-A761-ACD8A20F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5"/>
            <a:ext cx="10915650" cy="1325563"/>
          </a:xfrm>
        </p:spPr>
        <p:txBody>
          <a:bodyPr/>
          <a:lstStyle/>
          <a:p>
            <a:r>
              <a:rPr lang="en-US" dirty="0"/>
              <a:t>Multiplication of Signed-Magnitude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BBD10-F702-47DB-936C-B3BDDA7B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105025"/>
            <a:ext cx="9258300" cy="4171950"/>
          </a:xfrm>
        </p:spPr>
      </p:pic>
    </p:spTree>
    <p:extLst>
      <p:ext uri="{BB962C8B-B14F-4D97-AF65-F5344CB8AC3E}">
        <p14:creationId xmlns:p14="http://schemas.microsoft.com/office/powerpoint/2010/main" val="39353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86667" y="0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ALU  CONTROL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687417B-87F0-4FB8-9244-A08D8572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212850"/>
            <a:ext cx="32893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Encoding of ALU operations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CC0C191-D9E6-4139-A7A3-AF4968CF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261533"/>
            <a:ext cx="4038600" cy="258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defTabSz="152400" eaLnBrk="0" hangingPunct="0"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OPR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Select	Operation	Symbol	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00000	Transfer A	TSFA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00001	Increment A	INCA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00010	ADD A + B	ADD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00101	Subtract A - B	SUB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00110	Decrement A	DECA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01000	AND A and B	AND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01010	OR A and B	OR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01100	XOR A and B	XOR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01110	Complement A	COMA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10000	Shift right A	SHRA</a:t>
            </a:r>
          </a:p>
          <a:p>
            <a:pPr>
              <a:lnSpc>
                <a:spcPct val="76000"/>
              </a:lnSpc>
              <a:spcBef>
                <a:spcPct val="16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11000	Shift left A	SHLA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AFB969F-BB17-4D15-83E9-7C71EFD5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217877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06759C00-D737-453B-B13D-AFE15130D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1631950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49860B7-5890-46F8-A2D0-2855C14C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4013200"/>
            <a:ext cx="39655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Examples of ALU Microoperations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F6C4811D-9C3B-4098-BAB3-63F0D1D8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251325"/>
            <a:ext cx="582453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6000"/>
              </a:lnSpc>
              <a:spcBef>
                <a:spcPct val="32000"/>
              </a:spcBef>
            </a:pPr>
            <a:r>
              <a:rPr kumimoji="1" lang="en-US" altLang="ko-KR" sz="1200" b="1" dirty="0">
                <a:latin typeface="Arial" panose="020B0604020202020204" pitchFamily="34" charset="0"/>
                <a:ea typeface="굴림" panose="020B0600000101010101" pitchFamily="34" charset="-127"/>
              </a:rPr>
              <a:t>	   Symbolic Designation</a:t>
            </a:r>
          </a:p>
          <a:p>
            <a:pPr>
              <a:lnSpc>
                <a:spcPct val="106000"/>
              </a:lnSpc>
              <a:spcBef>
                <a:spcPct val="32000"/>
              </a:spcBef>
            </a:pPr>
            <a:r>
              <a:rPr kumimoji="1" lang="en-US" altLang="ko-KR" sz="1200" b="1" dirty="0">
                <a:latin typeface="Arial" panose="020B0604020202020204" pitchFamily="34" charset="0"/>
                <a:ea typeface="굴림" panose="020B0600000101010101" pitchFamily="34" charset="-127"/>
              </a:rPr>
              <a:t>Microoperation	SELA	SELB	SELD	OPR	   Control Word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2B3FA9C9-7706-4F39-8DBF-37D62EF1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4278313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F8A8896B-C0AE-4F25-AF4C-9F826E4E4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4757738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B5947A73-2F53-4A24-AC52-F232F3219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4503738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DE932DCE-89F1-4CF3-B8A1-36FA9094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716463"/>
            <a:ext cx="5864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R1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R2 - R3           R2        R3	 R1       SUB        010  011  001  00101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R4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R4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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R5          R4        R5	 R4        OR         100  101  100  01010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R6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R6 + 1	           R6	      -            R6       INCA      110  000  110  00001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R7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R1	           R1	      -	 R7       TSFA      001  000  111  00000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Output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R2            R2	      -          None    TSFA      010  000  000  00000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Output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Input     Input	      -          None    TSFA      000  000  000  00000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R4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shl R4	           R4	      -            R4      SHLA      100  000  100  11000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R5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0	           R5	     R5	 R5       XOR       101  101  101  01100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5BA525DA-DBBF-4B9F-ADAD-4239C773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181" y="4274344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20AD9481-EA8F-4339-93CC-162A25C61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119" y="4753769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835AC606-391D-4C51-9678-120C5878F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9675" y="4499769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25E53C71-17C1-455E-887A-ED10E8CC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531" y="4712494"/>
            <a:ext cx="5864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R1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R2 - R3           R2        R3	 R1       SUB        010  011  001  00101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R4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R4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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R5          R4        R5	 R4        OR         100  101  100  01010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R6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R6 + 1	           R6	      -            R6       INCA      110  000  110  00001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R7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R1	           R1	      -	 R7       TSFA      001  000  111  00000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Output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R2            R2	      -          None    TSFA      010  000  000  00000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Output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Input     Input	      -          None    TSFA      000  000  000  00000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R4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shl R4	           R4	      -            R4      SHLA      100  000  100  11000</a:t>
            </a:r>
          </a:p>
          <a:p>
            <a:pPr lvl="1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R5 </a:t>
            </a:r>
            <a:r>
              <a:rPr kumimoji="1" lang="en-US" altLang="ko-KR" sz="1200" b="1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0	           R5	     R5	 R5       XOR       101  101  101  01100</a:t>
            </a:r>
          </a:p>
        </p:txBody>
      </p:sp>
    </p:spTree>
    <p:extLst>
      <p:ext uri="{BB962C8B-B14F-4D97-AF65-F5344CB8AC3E}">
        <p14:creationId xmlns:p14="http://schemas.microsoft.com/office/powerpoint/2010/main" val="4216361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126C-D199-4581-9E10-2597368D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9F3C-F2B2-4591-A366-158944A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1091-0140-4B79-9A1F-C0B88696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10439399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66C-0B8B-47EB-B018-69CA3E0F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Signed-Magnitude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85C6E-12A3-41F4-9D44-DEE7D5054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1590675"/>
            <a:ext cx="5200650" cy="4902200"/>
          </a:xfrm>
        </p:spPr>
      </p:pic>
    </p:spTree>
    <p:extLst>
      <p:ext uri="{BB962C8B-B14F-4D97-AF65-F5344CB8AC3E}">
        <p14:creationId xmlns:p14="http://schemas.microsoft.com/office/powerpoint/2010/main" val="3644079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5521-FAA7-42D8-B124-03A01B6C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Multiplication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B807-3564-459E-BB20-AA98EC6D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01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9BE-FE0A-43DE-92EB-2541F380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Multiplication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0599-9251-43DE-A89B-DB93F933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D4B59-53DF-4958-869A-8D56E48D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6" y="1825625"/>
            <a:ext cx="1000125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92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646-8033-48C5-ADE0-4AC54A79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Multiplication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DEB7E-2C46-43FF-8514-94B11676D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2103120"/>
            <a:ext cx="8961120" cy="4114799"/>
          </a:xfrm>
        </p:spPr>
      </p:pic>
    </p:spTree>
    <p:extLst>
      <p:ext uri="{BB962C8B-B14F-4D97-AF65-F5344CB8AC3E}">
        <p14:creationId xmlns:p14="http://schemas.microsoft.com/office/powerpoint/2010/main" val="1825553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1008-8670-4107-9094-CC428A38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Booth Multiplication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9386-0CAC-496B-96CB-525DFC76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B9490-F90C-41E2-B24F-6F22A92D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44675"/>
            <a:ext cx="887349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3696" y="-66673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REGISTER  STACK  ORGANIZATION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B7B4F4D2-4B58-4BCE-960D-0DFEED4E37DE}"/>
              </a:ext>
            </a:extLst>
          </p:cNvPr>
          <p:cNvSpPr txBox="1">
            <a:spLocks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cpe 252: Computer Organization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6A3BBAF8-BE59-4C73-BD3F-67B54D333EAD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5257F-F23E-4B14-9122-B3709A1BFD2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4C584C24-809E-4CF3-BBC4-0B3EDE1C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2546350"/>
            <a:ext cx="2159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34" charset="-127"/>
              </a:rPr>
              <a:t>      </a:t>
            </a: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Register Stack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28A34F3-C000-4E23-9B7C-B1B189BC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254500"/>
            <a:ext cx="2554287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Push, Pop operations</a:t>
            </a: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FE3D3888-3329-4DD2-8A2E-FC30AECE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4791075"/>
            <a:ext cx="3670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/*  Initially, SP = 0, EMPTY = 1, FULL = 0  */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BF71281-6396-459E-9548-D326E693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111750"/>
            <a:ext cx="762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 u="sng">
                <a:latin typeface="Arial" panose="020B0604020202020204" pitchFamily="34" charset="0"/>
                <a:ea typeface="굴림" panose="020B0600000101010101" pitchFamily="34" charset="-127"/>
              </a:rPr>
              <a:t>PUSH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9134D80F-5332-403F-BCFE-425F4D14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5111750"/>
            <a:ext cx="6096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 u="sng">
                <a:latin typeface="Arial" panose="020B0604020202020204" pitchFamily="34" charset="0"/>
                <a:ea typeface="굴림" panose="020B0600000101010101" pitchFamily="34" charset="-127"/>
              </a:rPr>
              <a:t>POP</a:t>
            </a: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000E024-92C9-4060-B2E9-6086DDF8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375275"/>
            <a:ext cx="57880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SP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SP + 1	                   DR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M[SP]</a:t>
            </a:r>
          </a:p>
          <a:p>
            <a:pPr lvl="1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M[SP]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DR	                   SP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SP - 1</a:t>
            </a:r>
          </a:p>
          <a:p>
            <a:pPr lvl="1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If (SP = 0) then (FULL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1)	    If (SP = 0) then (EMPTY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1)</a:t>
            </a:r>
          </a:p>
          <a:p>
            <a:pPr lvl="1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EMPTY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0 	                   FULL </a:t>
            </a:r>
            <a:r>
              <a:rPr kumimoji="1" lang="en-US" altLang="ko-KR" sz="1200" b="1" dirty="0">
                <a:latin typeface="Symbol" panose="05050102010706020507" pitchFamily="18" charset="2"/>
                <a:ea typeface="굴림" panose="020B0600000101010101" pitchFamily="34" charset="-127"/>
              </a:rPr>
              <a:t></a:t>
            </a: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0</a:t>
            </a: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03E4231A-638C-4072-AB42-C056BF00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831850"/>
            <a:ext cx="7962900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Stack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Very useful feature for nested subroutines, nested loops control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Also efficient for arithmetic expression evaluation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Storage which can be accessed in LIFO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Pointer:  SP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- Only PUSH and POP operations are applicable</a:t>
            </a: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141135D5-CC47-4E0C-BB98-FD8826D5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Line 12">
            <a:extLst>
              <a:ext uri="{FF2B5EF4-FFF2-40B4-BE49-F238E27FC236}">
                <a16:creationId xmlns:a16="http://schemas.microsoft.com/office/drawing/2014/main" id="{882E370C-06A8-4E62-999E-B89A5A279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id="{8E430AFA-E043-4723-87D0-20FB8F0A0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id="{0E21E5BB-E628-4C9B-B936-1760A04CF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id="{4CFAE989-313A-4410-9D06-C8E4B081B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id="{0A380B09-9718-46A0-A7E7-51751F2A7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4F4C72BC-7776-4519-901D-7C1E524C3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95D89915-620D-4875-956D-C8752608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</a:t>
            </a:r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31EC8E01-EF4D-406D-B992-0F822906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69" name="Rectangle 20">
            <a:extLst>
              <a:ext uri="{FF2B5EF4-FFF2-40B4-BE49-F238E27FC236}">
                <a16:creationId xmlns:a16="http://schemas.microsoft.com/office/drawing/2014/main" id="{24DC35A1-662B-47D4-89C8-4951C5C0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C</a:t>
            </a:r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A8473916-BDB1-4BF6-AD65-175139AA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id="{CC7D8D22-667E-4D89-A413-AB7A6CF1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</a:t>
            </a:r>
          </a:p>
        </p:txBody>
      </p:sp>
      <p:sp>
        <p:nvSpPr>
          <p:cNvPr id="72" name="Rectangle 23">
            <a:extLst>
              <a:ext uri="{FF2B5EF4-FFF2-40B4-BE49-F238E27FC236}">
                <a16:creationId xmlns:a16="http://schemas.microsoft.com/office/drawing/2014/main" id="{DB3550D2-B9FC-4E72-8251-F4688BA0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86E07DA4-C36C-4C5C-8C23-D1370BB8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4C063CC0-EE19-4EA7-9DA0-F6E1EC85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75" name="Rectangle 26">
            <a:extLst>
              <a:ext uri="{FF2B5EF4-FFF2-40B4-BE49-F238E27FC236}">
                <a16:creationId xmlns:a16="http://schemas.microsoft.com/office/drawing/2014/main" id="{4B550C32-5ACB-45DD-86D4-06E8091D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63</a:t>
            </a:r>
          </a:p>
        </p:txBody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B6B8794B-6513-48FA-873E-6131A858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2297113"/>
            <a:ext cx="7889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Address</a:t>
            </a:r>
          </a:p>
        </p:txBody>
      </p:sp>
      <p:sp>
        <p:nvSpPr>
          <p:cNvPr id="77" name="Rectangle 28">
            <a:extLst>
              <a:ext uri="{FF2B5EF4-FFF2-40B4-BE49-F238E27FC236}">
                <a16:creationId xmlns:a16="http://schemas.microsoft.com/office/drawing/2014/main" id="{6322A901-4A11-410E-8154-20E8650F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2865438"/>
            <a:ext cx="5715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FULL</a:t>
            </a: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75C73C6C-1C25-4E2F-BE08-530414CA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2865438"/>
            <a:ext cx="7064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EMPTY</a:t>
            </a:r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60A2DC84-31A5-44A8-9494-491B8EBF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SP</a:t>
            </a:r>
          </a:p>
        </p:txBody>
      </p:sp>
      <p:sp>
        <p:nvSpPr>
          <p:cNvPr id="80" name="Rectangle 31">
            <a:extLst>
              <a:ext uri="{FF2B5EF4-FFF2-40B4-BE49-F238E27FC236}">
                <a16:creationId xmlns:a16="http://schemas.microsoft.com/office/drawing/2014/main" id="{FFC721E8-1305-4AA2-AC1A-A575A62D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Arc 32">
            <a:extLst>
              <a:ext uri="{FF2B5EF4-FFF2-40B4-BE49-F238E27FC236}">
                <a16:creationId xmlns:a16="http://schemas.microsoft.com/office/drawing/2014/main" id="{1A524729-B00C-4EEB-B05F-34DAC04C18DA}"/>
              </a:ext>
            </a:extLst>
          </p:cNvPr>
          <p:cNvSpPr>
            <a:spLocks/>
          </p:cNvSpPr>
          <p:nvPr/>
        </p:nvSpPr>
        <p:spPr bwMode="auto">
          <a:xfrm>
            <a:off x="6359525" y="3740150"/>
            <a:ext cx="122238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0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0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42726B18-3454-4807-B560-36C5A5F85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794125"/>
            <a:ext cx="698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Rectangle 34">
            <a:extLst>
              <a:ext uri="{FF2B5EF4-FFF2-40B4-BE49-F238E27FC236}">
                <a16:creationId xmlns:a16="http://schemas.microsoft.com/office/drawing/2014/main" id="{C0D6DC5D-12D4-43C3-9699-C9FE9228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52CDD4F5-90BD-46DB-98B2-43DD8BA7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Rectangle 36">
            <a:extLst>
              <a:ext uri="{FF2B5EF4-FFF2-40B4-BE49-F238E27FC236}">
                <a16:creationId xmlns:a16="http://schemas.microsoft.com/office/drawing/2014/main" id="{C04503E8-1BDD-4A57-9B32-D09E7A8B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564063"/>
            <a:ext cx="40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DR</a:t>
            </a:r>
          </a:p>
        </p:txBody>
      </p:sp>
      <p:sp>
        <p:nvSpPr>
          <p:cNvPr id="86" name="Rectangle 37">
            <a:extLst>
              <a:ext uri="{FF2B5EF4-FFF2-40B4-BE49-F238E27FC236}">
                <a16:creationId xmlns:a16="http://schemas.microsoft.com/office/drawing/2014/main" id="{6180CB2C-06E7-4CB7-90FA-B8C9E753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593975"/>
            <a:ext cx="6429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Flags</a:t>
            </a:r>
          </a:p>
        </p:txBody>
      </p:sp>
      <p:sp>
        <p:nvSpPr>
          <p:cNvPr id="87" name="Rectangle 38">
            <a:extLst>
              <a:ext uri="{FF2B5EF4-FFF2-40B4-BE49-F238E27FC236}">
                <a16:creationId xmlns:a16="http://schemas.microsoft.com/office/drawing/2014/main" id="{052176EF-A190-4DF3-BE72-8FB892E1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424238"/>
            <a:ext cx="13033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Stack pointer</a:t>
            </a:r>
          </a:p>
        </p:txBody>
      </p:sp>
      <p:sp>
        <p:nvSpPr>
          <p:cNvPr id="88" name="Rectangle 39">
            <a:extLst>
              <a:ext uri="{FF2B5EF4-FFF2-40B4-BE49-F238E27FC236}">
                <a16:creationId xmlns:a16="http://schemas.microsoft.com/office/drawing/2014/main" id="{84D62C74-C53F-4A93-89C8-AAB3C2DF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2293938"/>
            <a:ext cx="6334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stack</a:t>
            </a: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E63048F7-056B-45B4-912A-2789DDA747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Rectangle 41">
            <a:extLst>
              <a:ext uri="{FF2B5EF4-FFF2-40B4-BE49-F238E27FC236}">
                <a16:creationId xmlns:a16="http://schemas.microsoft.com/office/drawing/2014/main" id="{E7AB3416-A19E-49AC-95A0-A35F4B82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9E8905F-B693-4B68-AF3E-E4C8CF960311}"/>
                  </a:ext>
                </a:extLst>
              </p14:cNvPr>
              <p14:cNvContentPartPr/>
              <p14:nvPr/>
            </p14:nvContentPartPr>
            <p14:xfrm>
              <a:off x="8017275" y="2801535"/>
              <a:ext cx="13320" cy="4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9E8905F-B693-4B68-AF3E-E4C8CF9603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8635" y="2792535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6564F86-FF5C-4B64-9328-F508BC10985B}"/>
                  </a:ext>
                </a:extLst>
              </p14:cNvPr>
              <p14:cNvContentPartPr/>
              <p14:nvPr/>
            </p14:nvContentPartPr>
            <p14:xfrm>
              <a:off x="11301915" y="3698295"/>
              <a:ext cx="59040" cy="14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6564F86-FF5C-4B64-9328-F508BC1098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92915" y="3689655"/>
                <a:ext cx="76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639291E-F997-472A-921D-B39AA23E9461}"/>
                  </a:ext>
                </a:extLst>
              </p14:cNvPr>
              <p14:cNvContentPartPr/>
              <p14:nvPr/>
            </p14:nvContentPartPr>
            <p14:xfrm>
              <a:off x="6339675" y="3838335"/>
              <a:ext cx="2880" cy="39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639291E-F997-472A-921D-B39AA23E94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0675" y="3829695"/>
                <a:ext cx="205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90DEAE0-8043-41A6-9997-9F6552353293}"/>
                  </a:ext>
                </a:extLst>
              </p14:cNvPr>
              <p14:cNvContentPartPr/>
              <p14:nvPr/>
            </p14:nvContentPartPr>
            <p14:xfrm>
              <a:off x="6408795" y="4408215"/>
              <a:ext cx="176040" cy="140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90DEAE0-8043-41A6-9997-9F655235329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99795" y="4399575"/>
                <a:ext cx="193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D33653A-C7F1-4D77-8539-AA9362A7882F}"/>
                  </a:ext>
                </a:extLst>
              </p14:cNvPr>
              <p14:cNvContentPartPr/>
              <p14:nvPr/>
            </p14:nvContentPartPr>
            <p14:xfrm>
              <a:off x="2552115" y="5245935"/>
              <a:ext cx="148320" cy="238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D33653A-C7F1-4D77-8539-AA9362A7882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43115" y="5236935"/>
                <a:ext cx="1659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0157BC0-9157-4768-A2CC-44E4A06D3A99}"/>
              </a:ext>
            </a:extLst>
          </p:cNvPr>
          <p:cNvGrpSpPr/>
          <p:nvPr/>
        </p:nvGrpSpPr>
        <p:grpSpPr>
          <a:xfrm>
            <a:off x="2473635" y="5779815"/>
            <a:ext cx="11520" cy="22680"/>
            <a:chOff x="2473635" y="5779815"/>
            <a:chExt cx="11520" cy="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69EFEC-453A-44E9-8020-62141B1FA1B5}"/>
                    </a:ext>
                  </a:extLst>
                </p14:cNvPr>
                <p14:cNvContentPartPr/>
                <p14:nvPr/>
              </p14:nvContentPartPr>
              <p14:xfrm>
                <a:off x="2478315" y="5798175"/>
                <a:ext cx="6840" cy="4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69EFEC-453A-44E9-8020-62141B1FA1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69315" y="5789535"/>
                  <a:ext cx="24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84813E5-5A5E-4F84-9634-85D6AB361655}"/>
                    </a:ext>
                  </a:extLst>
                </p14:cNvPr>
                <p14:cNvContentPartPr/>
                <p14:nvPr/>
              </p14:nvContentPartPr>
              <p14:xfrm>
                <a:off x="2473635" y="5779815"/>
                <a:ext cx="10440" cy="9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84813E5-5A5E-4F84-9634-85D6AB3616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64635" y="5771175"/>
                  <a:ext cx="280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E4A46F1-BBD9-4DF1-8C32-AA1AE828070C}"/>
              </a:ext>
            </a:extLst>
          </p:cNvPr>
          <p:cNvGrpSpPr/>
          <p:nvPr/>
        </p:nvGrpSpPr>
        <p:grpSpPr>
          <a:xfrm>
            <a:off x="5057715" y="5336295"/>
            <a:ext cx="254520" cy="196200"/>
            <a:chOff x="5057715" y="5336295"/>
            <a:chExt cx="2545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929FEE9-9D15-4F3D-98A7-2637E6C3AA85}"/>
                    </a:ext>
                  </a:extLst>
                </p14:cNvPr>
                <p14:cNvContentPartPr/>
                <p14:nvPr/>
              </p14:nvContentPartPr>
              <p14:xfrm>
                <a:off x="5057715" y="5336295"/>
                <a:ext cx="254520" cy="196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929FEE9-9D15-4F3D-98A7-2637E6C3AA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075" y="5327295"/>
                  <a:ext cx="272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78FC0D-6047-4967-A5BC-04F43F289145}"/>
                    </a:ext>
                  </a:extLst>
                </p14:cNvPr>
                <p14:cNvContentPartPr/>
                <p14:nvPr/>
              </p14:nvContentPartPr>
              <p14:xfrm>
                <a:off x="5199555" y="5426295"/>
                <a:ext cx="18720" cy="12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78FC0D-6047-4967-A5BC-04F43F2891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90915" y="5417655"/>
                  <a:ext cx="363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DD65216-8D74-41B8-A977-1F1E4B2B7A08}"/>
              </a:ext>
            </a:extLst>
          </p:cNvPr>
          <p:cNvGrpSpPr/>
          <p:nvPr/>
        </p:nvGrpSpPr>
        <p:grpSpPr>
          <a:xfrm>
            <a:off x="5083635" y="5762895"/>
            <a:ext cx="41400" cy="39600"/>
            <a:chOff x="5083635" y="5762895"/>
            <a:chExt cx="41400" cy="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D9FD2AE-0C02-4A24-98B0-919675E96B71}"/>
                    </a:ext>
                  </a:extLst>
                </p14:cNvPr>
                <p14:cNvContentPartPr/>
                <p14:nvPr/>
              </p14:nvContentPartPr>
              <p14:xfrm>
                <a:off x="5108835" y="5786655"/>
                <a:ext cx="7200" cy="15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D9FD2AE-0C02-4A24-98B0-919675E96B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99835" y="5777655"/>
                  <a:ext cx="2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CBB8E02-6439-490E-9BD7-F429BBD88082}"/>
                    </a:ext>
                  </a:extLst>
                </p14:cNvPr>
                <p14:cNvContentPartPr/>
                <p14:nvPr/>
              </p14:nvContentPartPr>
              <p14:xfrm>
                <a:off x="5083635" y="5794935"/>
                <a:ext cx="7560" cy="6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CBB8E02-6439-490E-9BD7-F429BBD880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74995" y="5785935"/>
                  <a:ext cx="25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12E21C-4E67-411B-86F9-9459B7324E4A}"/>
                    </a:ext>
                  </a:extLst>
                </p14:cNvPr>
                <p14:cNvContentPartPr/>
                <p14:nvPr/>
              </p14:nvContentPartPr>
              <p14:xfrm>
                <a:off x="5107395" y="5762895"/>
                <a:ext cx="17640" cy="6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12E21C-4E67-411B-86F9-9459B7324E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8755" y="5753895"/>
                  <a:ext cx="352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56BF042-25C9-4667-84CE-F70537F6C978}"/>
                  </a:ext>
                </a:extLst>
              </p14:cNvPr>
              <p14:cNvContentPartPr/>
              <p14:nvPr/>
            </p14:nvContentPartPr>
            <p14:xfrm>
              <a:off x="7952475" y="4575615"/>
              <a:ext cx="7920" cy="104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56BF042-25C9-4667-84CE-F70537F6C97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943475" y="4566975"/>
                <a:ext cx="25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9F4AF1-DE14-454A-BFD0-A8BFB44BC918}"/>
                  </a:ext>
                </a:extLst>
              </p14:cNvPr>
              <p14:cNvContentPartPr/>
              <p14:nvPr/>
            </p14:nvContentPartPr>
            <p14:xfrm>
              <a:off x="7256955" y="4845975"/>
              <a:ext cx="238680" cy="5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9F4AF1-DE14-454A-BFD0-A8BFB44BC91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247955" y="4836975"/>
                <a:ext cx="2563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1565E9B-8378-4C55-80C6-1FF3E255128A}"/>
              </a:ext>
            </a:extLst>
          </p:cNvPr>
          <p:cNvGrpSpPr/>
          <p:nvPr/>
        </p:nvGrpSpPr>
        <p:grpSpPr>
          <a:xfrm>
            <a:off x="7214835" y="4150455"/>
            <a:ext cx="182520" cy="124920"/>
            <a:chOff x="7214835" y="4150455"/>
            <a:chExt cx="18252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643043-33B8-4F44-BEB5-25B10564F89F}"/>
                    </a:ext>
                  </a:extLst>
                </p14:cNvPr>
                <p14:cNvContentPartPr/>
                <p14:nvPr/>
              </p14:nvContentPartPr>
              <p14:xfrm>
                <a:off x="7235355" y="4222815"/>
                <a:ext cx="864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643043-33B8-4F44-BEB5-25B10564F8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26355" y="4213815"/>
                  <a:ext cx="26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607001-874D-4DB2-B695-E5268711746B}"/>
                    </a:ext>
                  </a:extLst>
                </p14:cNvPr>
                <p14:cNvContentPartPr/>
                <p14:nvPr/>
              </p14:nvContentPartPr>
              <p14:xfrm>
                <a:off x="7214835" y="4150455"/>
                <a:ext cx="182520" cy="12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607001-874D-4DB2-B695-E526871174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06195" y="4141815"/>
                  <a:ext cx="20016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B22320-86AA-4FBD-ACD9-03D86843547D}"/>
                  </a:ext>
                </a:extLst>
              </p14:cNvPr>
              <p14:cNvContentPartPr/>
              <p14:nvPr/>
            </p14:nvContentPartPr>
            <p14:xfrm>
              <a:off x="1872000" y="6364800"/>
              <a:ext cx="8640" cy="16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B22320-86AA-4FBD-ACD9-03D86843547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62640" y="6355440"/>
                <a:ext cx="273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94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06400" y="-38099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MEMORY  STACK  ORGANIZATION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9D8D75BF-0C70-4349-8807-17796D5F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8" y="4976813"/>
            <a:ext cx="34925" cy="1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378ACAC-C6A0-46C8-97DA-0E5AF3F6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5200"/>
            <a:ext cx="59975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 - 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A portion of memory is used as a stack with a </a:t>
            </a:r>
          </a:p>
          <a:p>
            <a:pPr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  	processor register as a stack pointer</a:t>
            </a:r>
          </a:p>
          <a:p>
            <a:pPr lvl="1">
              <a:lnSpc>
                <a:spcPct val="96000"/>
              </a:lnSpc>
            </a:pPr>
            <a:endParaRPr kumimoji="1" lang="en-US" altLang="ko-KR" sz="180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- PUSH:	SP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SP - 1</a:t>
            </a:r>
          </a:p>
          <a:p>
            <a:pPr lvl="1"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        M[SP]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DR</a:t>
            </a:r>
          </a:p>
          <a:p>
            <a:pPr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- POP:	DR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M[SP]</a:t>
            </a:r>
          </a:p>
          <a:p>
            <a:pPr lvl="1"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        SP </a:t>
            </a:r>
            <a:r>
              <a:rPr kumimoji="1" lang="en-US" altLang="ko-KR" sz="180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SP + 1 </a:t>
            </a:r>
          </a:p>
          <a:p>
            <a:pPr lvl="1">
              <a:lnSpc>
                <a:spcPct val="96000"/>
              </a:lnSpc>
            </a:pPr>
            <a:endParaRPr kumimoji="1" lang="en-US" altLang="ko-KR" sz="180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- Most computers do not provide hardware to check </a:t>
            </a:r>
          </a:p>
          <a:p>
            <a:pPr>
              <a:lnSpc>
                <a:spcPct val="96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      stack overflow (full stack) or underflow(empty stack)</a:t>
            </a:r>
          </a:p>
          <a:p>
            <a:pPr latinLnBrk="1">
              <a:lnSpc>
                <a:spcPct val="90000"/>
              </a:lnSpc>
            </a:pPr>
            <a:endParaRPr kumimoji="1" lang="en-US" altLang="ko-KR" sz="18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FD9202C-BD63-4CDC-99A6-45D967AB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133475"/>
            <a:ext cx="34782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Memory with Program, Data, 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	and Stack Segments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D09A3C6-2B69-4105-8A6C-432011AC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3905250"/>
            <a:ext cx="1166812" cy="20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9A3465-3AD9-48A4-8380-257D27C6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3890963"/>
            <a:ext cx="40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DR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B2698B3-C31C-4BF5-8100-C5CCFA7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79D49AD5-0E2D-4AC7-BB06-C81E51823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AFB277D-1D07-487B-A428-EE649616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557588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4001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5E6953BD-84D3-4B74-B89A-D7A19AB59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1D51A997-AAD9-4979-A712-6F0EBC82A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B6713493-642C-4F2D-A047-F9A965048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EDCF7604-5F21-4850-A0E9-AA83D6FA0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5D7DB02B-A652-43B5-8788-A6393D802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7EAB899E-F397-45EB-9839-FF189B05B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23384EBA-A8A4-43AA-A842-855F279D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38455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4000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E6EFA4E-6BD3-4B73-A77A-2A8CDE4C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19405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3999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5FB321F-2589-4236-994D-0DC7CD6C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019425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3998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CC63D97A-AD1C-4928-8268-9968638B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2847975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3997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C88B940D-B939-4E90-884B-B88E0C40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226695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3000</a:t>
            </a: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50F38B86-E686-4B69-89C8-0A20D24E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1801813"/>
            <a:ext cx="5095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  <a:p>
            <a:pPr latinLnBrk="1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DAF1E0A7-9132-4159-9B00-B5E89179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1952625"/>
            <a:ext cx="9683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(operands)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8E5B134F-88BD-478C-8E5A-2B4E5A98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128713"/>
            <a:ext cx="806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Program</a:t>
            </a:r>
          </a:p>
          <a:p>
            <a:pPr latinLnBrk="1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653AE390-A703-4D16-B6A8-673590EF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273175"/>
            <a:ext cx="1155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(instructions)</a:t>
            </a: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73761945-D4DC-4B7E-B720-0652D1CCC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E08EE86-3C3A-435A-8213-8562D65B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2164D6E7-8AB5-41D8-BF8E-5FE3F519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4E7CA877-2085-484E-9AA4-AB2D0E627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A6CAF88B-9FAC-4C9E-B607-A349E70A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906463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1000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97265B69-4DCC-4225-807F-9AAB53F3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1254125"/>
            <a:ext cx="2635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49CBFA05-2FAB-471B-973C-2D22D02B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1222375"/>
            <a:ext cx="392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PC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48EA783-45A8-43C4-B0A3-479CDC058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1946275"/>
            <a:ext cx="252413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F51E4812-CF74-4A34-B8FE-74EE763B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1881188"/>
            <a:ext cx="40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AR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024838A8-0F0B-4CA4-9F28-18DA8082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338388"/>
            <a:ext cx="3841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SP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C0933FC9-2066-496A-82EC-7E278B46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4C9A573D-081A-4739-B07A-45382A8F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473325"/>
            <a:ext cx="6334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stack</a:t>
            </a: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E530AE2D-8A19-4422-8F66-B2D276ED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E54D2BB5-E108-4428-AE37-CA9F4F2F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0340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73513" y="6449919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6769" y="-66409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REVERSE  POLISH  NOTATION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9BDE22E-EE12-465F-99C0-8655381A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092325"/>
            <a:ext cx="34925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E3EF13F-A685-4C08-B744-221CC4258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1414463"/>
            <a:ext cx="69294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 eaLnBrk="0" hangingPunct="0"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A + B	Infix notation</a:t>
            </a:r>
          </a:p>
          <a:p>
            <a:pPr>
              <a:lnSpc>
                <a:spcPct val="96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+ A B	Prefix or Polish notation</a:t>
            </a:r>
          </a:p>
          <a:p>
            <a:pPr>
              <a:lnSpc>
                <a:spcPct val="96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A B +	Postfix or reverse Polish notation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C827C4A-BA28-46A8-B66D-D9EF7480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2346325"/>
            <a:ext cx="62611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955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67000" indent="-381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4000"/>
              </a:lnSpc>
              <a:spcBef>
                <a:spcPct val="47000"/>
              </a:spcBef>
            </a:pPr>
            <a:r>
              <a:rPr kumimoji="1" lang="en-US" altLang="ko-KR" sz="1400" b="1" dirty="0">
                <a:latin typeface="Arial" panose="020B0604020202020204" pitchFamily="34" charset="0"/>
                <a:ea typeface="굴림" panose="020B0600000101010101" pitchFamily="34" charset="-127"/>
              </a:rPr>
              <a:t>     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- The reverse Polish notation is very suitable for stack 	manipulation</a:t>
            </a:r>
          </a:p>
          <a:p>
            <a:pPr latinLnBrk="1">
              <a:lnSpc>
                <a:spcPct val="94000"/>
              </a:lnSpc>
              <a:spcBef>
                <a:spcPct val="47000"/>
              </a:spcBef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E7293CB-D345-4BC3-B0C5-65FA59733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3173413"/>
            <a:ext cx="3492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99B934B5-2059-4187-86AB-6D815BC83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3086100"/>
            <a:ext cx="43751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</a:t>
            </a: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Evaluation of Arithmetic Expressions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06AABD5-940A-4BF0-9596-9E8B9C6D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389313"/>
            <a:ext cx="6756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Any arithmetic expression can be expressed in parenthesis-free </a:t>
            </a:r>
          </a:p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   Polish notation, including reverse Polish notation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C98D0BB-6F29-428D-86B6-47FFBB51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427538"/>
            <a:ext cx="36925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(3 * 4) + (5 * 6)   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      3 4 * 5 6 * +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84E8B56-1DF4-463F-81BB-C909D29E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166813"/>
            <a:ext cx="36004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Arial" panose="020B0604020202020204" pitchFamily="34" charset="0"/>
                <a:ea typeface="굴림" panose="020B0600000101010101" pitchFamily="34" charset="-127"/>
              </a:rPr>
              <a:t>Arithmetic Expressions:  A + B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F111D864-2F8D-4BA0-8F0D-8046BE47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50958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9F808580-831B-44A9-B966-2722852C4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52959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09FAE9FB-AF02-40A3-981E-A8FE7857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5500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C0322793-29ED-40C9-B513-EE0075C1A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57054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CE8C6126-E960-40C0-87F2-F3706072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5695950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1DF20F6F-7BE5-4B78-9D93-2CE898611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163" y="5813425"/>
            <a:ext cx="19685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92C95EE3-70F2-4BE7-9D6A-8266A539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50958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D60B08ED-4058-462E-9E86-447BD37C1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52959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D61FB751-A1ED-428B-BEAA-59FAF8BA5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5500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D7028538-5F81-4CE8-A88F-B3287F5C4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57054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1C7676E-AAF6-4019-B9A2-BE7CDF70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56959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35" name="Line 23">
            <a:extLst>
              <a:ext uri="{FF2B5EF4-FFF2-40B4-BE49-F238E27FC236}">
                <a16:creationId xmlns:a16="http://schemas.microsoft.com/office/drawing/2014/main" id="{6E07DFDA-D663-4661-B1DF-E7FAB7989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5595938"/>
            <a:ext cx="19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C3DDBF45-C99F-4A18-958B-786A4B7F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095875"/>
            <a:ext cx="341312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03D27388-29EE-4639-9713-82DE04C38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5295900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id="{01127CBD-2C04-4D5B-BA43-60CAF5B82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5500688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C2AA34EE-FC10-471F-9C91-47C201E4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5705475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A57E7A7A-7293-4F98-A8F6-5CDA2B66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568960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12</a:t>
            </a:r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243A1364-546E-4F31-9881-0CFEB38E8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5813425"/>
            <a:ext cx="196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5D5B958D-7413-43AC-80C0-C53198B9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0958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D6EA7858-7532-4855-B286-3C3783057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2959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Line 32">
            <a:extLst>
              <a:ext uri="{FF2B5EF4-FFF2-40B4-BE49-F238E27FC236}">
                <a16:creationId xmlns:a16="http://schemas.microsoft.com/office/drawing/2014/main" id="{95EAAABC-6CC6-4DEA-80EE-511464704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500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8AA03CE0-057A-434D-8ED1-9377F43B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7054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EC4C978D-7E97-4721-B72A-E430E505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8960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12</a:t>
            </a:r>
          </a:p>
        </p:txBody>
      </p:sp>
      <p:sp>
        <p:nvSpPr>
          <p:cNvPr id="47" name="Line 35">
            <a:extLst>
              <a:ext uri="{FF2B5EF4-FFF2-40B4-BE49-F238E27FC236}">
                <a16:creationId xmlns:a16="http://schemas.microsoft.com/office/drawing/2014/main" id="{EA62AADB-556A-4621-8E88-10D0127D0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2688" y="5595938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5BEE628-0829-4675-B107-19773AB3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958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Line 37">
            <a:extLst>
              <a:ext uri="{FF2B5EF4-FFF2-40B4-BE49-F238E27FC236}">
                <a16:creationId xmlns:a16="http://schemas.microsoft.com/office/drawing/2014/main" id="{81256DEE-80B8-4038-9C17-73AC97E6E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52959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E9DF0FF2-20F0-4DB1-B16F-3EBD818D8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5500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9BE8A539-FF8C-485F-86FE-E757BDC91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57054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A5A8F9F4-0C78-450B-8BE4-BDD08BE9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56959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12</a:t>
            </a:r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F7065891-8F85-49C0-B050-3843E9CFB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5405438"/>
            <a:ext cx="188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BE5B6C72-2B58-49A0-9AE4-742B6B4C6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095875"/>
            <a:ext cx="3429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Line 43">
            <a:extLst>
              <a:ext uri="{FF2B5EF4-FFF2-40B4-BE49-F238E27FC236}">
                <a16:creationId xmlns:a16="http://schemas.microsoft.com/office/drawing/2014/main" id="{3D9142D6-1084-4238-AF83-03A9E96B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52959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Line 44">
            <a:extLst>
              <a:ext uri="{FF2B5EF4-FFF2-40B4-BE49-F238E27FC236}">
                <a16:creationId xmlns:a16="http://schemas.microsoft.com/office/drawing/2014/main" id="{76373FA1-FC84-46CD-BCF0-D18DA2DA9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550068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Line 45">
            <a:extLst>
              <a:ext uri="{FF2B5EF4-FFF2-40B4-BE49-F238E27FC236}">
                <a16:creationId xmlns:a16="http://schemas.microsoft.com/office/drawing/2014/main" id="{DD334E17-845B-4208-BF97-DFF005423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5705475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E6AFA374-620B-46DD-9416-07C1205F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56959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12</a:t>
            </a: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79723BD2-ABF0-4CF1-807F-DBA46913C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025" y="559593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7C6AEC69-46E4-4891-A13F-36034BE5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5095875"/>
            <a:ext cx="341313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Line 49">
            <a:extLst>
              <a:ext uri="{FF2B5EF4-FFF2-40B4-BE49-F238E27FC236}">
                <a16:creationId xmlns:a16="http://schemas.microsoft.com/office/drawing/2014/main" id="{EF1038DE-D11A-4551-A76F-E5FC4946F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25" y="5295900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Line 50">
            <a:extLst>
              <a:ext uri="{FF2B5EF4-FFF2-40B4-BE49-F238E27FC236}">
                <a16:creationId xmlns:a16="http://schemas.microsoft.com/office/drawing/2014/main" id="{C16A3437-C4A5-4498-86B2-970415CCF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25" y="5500688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Line 51">
            <a:extLst>
              <a:ext uri="{FF2B5EF4-FFF2-40B4-BE49-F238E27FC236}">
                <a16:creationId xmlns:a16="http://schemas.microsoft.com/office/drawing/2014/main" id="{5500BD16-64C4-43BF-A1A4-D6891531A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25" y="5705475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1B5FAC15-2F06-4914-AB26-49C58C36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568960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42</a:t>
            </a:r>
          </a:p>
        </p:txBody>
      </p:sp>
      <p:sp>
        <p:nvSpPr>
          <p:cNvPr id="65" name="Line 53">
            <a:extLst>
              <a:ext uri="{FF2B5EF4-FFF2-40B4-BE49-F238E27FC236}">
                <a16:creationId xmlns:a16="http://schemas.microsoft.com/office/drawing/2014/main" id="{D8339947-7EFA-4462-97CA-3DA431E8C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58134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95F5266A-7E7D-4371-ABF3-77FD7C59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54927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CD14FE28-A0F9-40E0-AF59-FD7C2EDA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54927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5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FBA8254B-1103-4AD3-8125-66E61EAB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492750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5</a:t>
            </a:r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365A8F7E-59B1-4DEC-BEA8-8A673652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287963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6</a:t>
            </a:r>
          </a:p>
        </p:txBody>
      </p:sp>
      <p:sp>
        <p:nvSpPr>
          <p:cNvPr id="70" name="Rectangle 58">
            <a:extLst>
              <a:ext uri="{FF2B5EF4-FFF2-40B4-BE49-F238E27FC236}">
                <a16:creationId xmlns:a16="http://schemas.microsoft.com/office/drawing/2014/main" id="{7E581D4F-FD81-48B4-A4B9-6DA9DBB3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5492750"/>
            <a:ext cx="3492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87D52513-AEA9-4118-A6DE-820C397A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5959475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72" name="Rectangle 60">
            <a:extLst>
              <a:ext uri="{FF2B5EF4-FFF2-40B4-BE49-F238E27FC236}">
                <a16:creationId xmlns:a16="http://schemas.microsoft.com/office/drawing/2014/main" id="{C8078366-43C5-4456-A995-C16A13C3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973763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30D8F6A6-63FB-4E02-970C-C3565244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5962650"/>
            <a:ext cx="2397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*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099AB7B6-0222-40E7-8730-7A863C0F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59626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5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FBA0FB93-A9BF-4F79-8FB0-03AE5219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973763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6</a:t>
            </a:r>
          </a:p>
        </p:txBody>
      </p:sp>
      <p:sp>
        <p:nvSpPr>
          <p:cNvPr id="76" name="Rectangle 64">
            <a:extLst>
              <a:ext uri="{FF2B5EF4-FFF2-40B4-BE49-F238E27FC236}">
                <a16:creationId xmlns:a16="http://schemas.microsoft.com/office/drawing/2014/main" id="{57B07B99-E71B-4360-9A9D-64F6E853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962650"/>
            <a:ext cx="2397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*</a:t>
            </a:r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A065AE74-DD1A-4DF4-BB58-37146B14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5962650"/>
            <a:ext cx="2698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3D86C1-71CD-46B0-B5D6-74648D908B44}"/>
                  </a:ext>
                </a:extLst>
              </p14:cNvPr>
              <p14:cNvContentPartPr/>
              <p14:nvPr/>
            </p14:nvContentPartPr>
            <p14:xfrm>
              <a:off x="3830835" y="1288455"/>
              <a:ext cx="17640" cy="1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3D86C1-71CD-46B0-B5D6-74648D908B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195" y="1279815"/>
                <a:ext cx="35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A86523-99E5-4227-B828-7999C107E7C8}"/>
                  </a:ext>
                </a:extLst>
              </p14:cNvPr>
              <p14:cNvContentPartPr/>
              <p14:nvPr/>
            </p14:nvContentPartPr>
            <p14:xfrm>
              <a:off x="1042200" y="6308280"/>
              <a:ext cx="10440" cy="1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A86523-99E5-4227-B828-7999C107E7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840" y="6298920"/>
                <a:ext cx="2916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8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79467" y="1822450"/>
            <a:ext cx="2912533" cy="181588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Video Box Position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6267" y="6307346"/>
            <a:ext cx="7382933" cy="174811"/>
          </a:xfrm>
        </p:spPr>
        <p:txBody>
          <a:bodyPr/>
          <a:lstStyle/>
          <a:p>
            <a:r>
              <a:rPr lang="en-US" dirty="0"/>
              <a:t>Department of EECE, GIT                                         Course Code and Course Title: 19ECS202 Computer Organization and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49E-753A-4074-A0E3-CC3D83CD491D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47750" y="17598"/>
            <a:ext cx="8805333" cy="108373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ea typeface="굴림" panose="020B0600000101010101" pitchFamily="34" charset="-127"/>
              </a:rPr>
              <a:t>INSTRUCTION  FORMAT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733" y="448733"/>
            <a:ext cx="289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D619A45A-746E-4A3E-95CE-4F072D73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258888"/>
            <a:ext cx="82137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1524000" indent="-15240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17700" indent="-2794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311400" indent="-2794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05100" indent="-2794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098800" indent="-279400" defTabSz="152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56000" indent="-279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013200" indent="-279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470400" indent="-279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927600" indent="-279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OP-code field - specifies the operation to be performed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Address field - designates memory address(s) or a processor register(s)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Mode field      - specifies the way the operand or the </a:t>
            </a:r>
          </a:p>
          <a:p>
            <a:pPr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                         effective address is determined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6117B-DE3D-4A07-8FCF-87F4B78F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2514600"/>
            <a:ext cx="5588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The number of address fields in the instruction format </a:t>
            </a: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	depends on the internal organization of CPU</a:t>
            </a:r>
          </a:p>
          <a:p>
            <a:pPr>
              <a:lnSpc>
                <a:spcPct val="90000"/>
              </a:lnSpc>
            </a:pPr>
            <a:endParaRPr kumimoji="1" lang="en-US" altLang="ko-KR" sz="180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- The three most common CPU organizations: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53614DB-856E-445D-9182-1691BD46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530600"/>
            <a:ext cx="627697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19000"/>
              </a:lnSpc>
              <a:spcBef>
                <a:spcPct val="60000"/>
              </a:spcBef>
            </a:pPr>
            <a:r>
              <a:rPr kumimoji="1" lang="en-US" altLang="ko-KR" sz="1600" b="1" dirty="0">
                <a:latin typeface="Arial" panose="020B0604020202020204" pitchFamily="34" charset="0"/>
                <a:ea typeface="굴림" panose="020B0600000101010101" pitchFamily="34" charset="-127"/>
              </a:rPr>
              <a:t>Single accumulator organization: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	ADD	X	                /* AC </a:t>
            </a:r>
            <a:r>
              <a:rPr kumimoji="1" lang="en-US" altLang="ko-KR" sz="1600" dirty="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AC + M[X]  */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b="1" dirty="0">
                <a:latin typeface="Arial" panose="020B0604020202020204" pitchFamily="34" charset="0"/>
                <a:ea typeface="굴림" panose="020B0600000101010101" pitchFamily="34" charset="-127"/>
              </a:rPr>
              <a:t>General register organization: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	ADD	R1, R2, R3	    /* R1 </a:t>
            </a:r>
            <a:r>
              <a:rPr kumimoji="1" lang="en-US" altLang="ko-KR" sz="1600" dirty="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R2 + R3  */		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   ADD	R1, R2	                /* R1 </a:t>
            </a:r>
            <a:r>
              <a:rPr kumimoji="1" lang="en-US" altLang="ko-KR" sz="1600" dirty="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R1 + R2  */	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	MOV	R1, R2	                /* R1 </a:t>
            </a:r>
            <a:r>
              <a:rPr kumimoji="1" lang="en-US" altLang="ko-KR" sz="1600" dirty="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R2  */		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   ADD	R1, X	                /* R1 </a:t>
            </a:r>
            <a:r>
              <a:rPr kumimoji="1" lang="en-US" altLang="ko-KR" sz="1600" dirty="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R1 + M[X]  */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b="1" dirty="0">
                <a:latin typeface="Arial" panose="020B0604020202020204" pitchFamily="34" charset="0"/>
                <a:ea typeface="굴림" panose="020B0600000101010101" pitchFamily="34" charset="-127"/>
              </a:rPr>
              <a:t>Stack organization: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	PUSH	X	                /* TOS </a:t>
            </a:r>
            <a:r>
              <a:rPr kumimoji="1" lang="en-US" altLang="ko-KR" sz="1600" dirty="0">
                <a:latin typeface="Symbol" panose="05050102010706020507" pitchFamily="18" charset="2"/>
                <a:ea typeface="굴림" panose="020B0600000101010101" pitchFamily="34" charset="-127"/>
                <a:sym typeface="Symbol" panose="05050102010706020507" pitchFamily="18" charset="2"/>
              </a:rPr>
              <a:t></a:t>
            </a: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M[X]  */		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   ADD	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642EBA7A-75DE-4530-9357-5EB4FD4E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877888"/>
            <a:ext cx="21002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dirty="0">
                <a:latin typeface="Arial" panose="020B0604020202020204" pitchFamily="34" charset="0"/>
                <a:ea typeface="굴림" panose="020B0600000101010101" pitchFamily="34" charset="-127"/>
              </a:rPr>
              <a:t>Instruction Fields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D747C8-DFA2-464A-9B94-1B2F5A10C962}"/>
                  </a:ext>
                </a:extLst>
              </p14:cNvPr>
              <p14:cNvContentPartPr/>
              <p14:nvPr/>
            </p14:nvContentPartPr>
            <p14:xfrm>
              <a:off x="829440" y="1511280"/>
              <a:ext cx="5995800" cy="424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D747C8-DFA2-464A-9B94-1B2F5A10C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80" y="1501920"/>
                <a:ext cx="6014520" cy="42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32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4279</Words>
  <Application>Microsoft Office PowerPoint</Application>
  <PresentationFormat>Widescreen</PresentationFormat>
  <Paragraphs>861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Symbol</vt:lpstr>
      <vt:lpstr>Office Theme</vt:lpstr>
      <vt:lpstr>CENTRAL  PROCESSING  UNIT</vt:lpstr>
      <vt:lpstr>MAJOR  COMPONENTS  OF  CPU</vt:lpstr>
      <vt:lpstr>GENERAL  REGISTER  ORGANIZATION</vt:lpstr>
      <vt:lpstr>OPERATION  OF  CONTROL  UNIT</vt:lpstr>
      <vt:lpstr>ALU  CONTROL</vt:lpstr>
      <vt:lpstr>REGISTER  STACK  ORGANIZATION</vt:lpstr>
      <vt:lpstr>MEMORY  STACK  ORGANIZATION</vt:lpstr>
      <vt:lpstr>REVERSE  POLISH  NOTATION</vt:lpstr>
      <vt:lpstr>INSTRUCTION  FORMAT</vt:lpstr>
      <vt:lpstr>THREE,  and  TWO-ADDRESS INSTRUCTIONS</vt:lpstr>
      <vt:lpstr>ONE,  and  ZERO-ADDRESS INSTRUCTIONS</vt:lpstr>
      <vt:lpstr>ADDRESSING  MODES</vt:lpstr>
      <vt:lpstr>TYPES  OF  ADDRESSING  MODES</vt:lpstr>
      <vt:lpstr>TYPES  OF  ADDRESSING  MODES</vt:lpstr>
      <vt:lpstr>TYPES  OF  ADDRESSING  MODES</vt:lpstr>
      <vt:lpstr>TYPES  OF  ADDRESSING  MODES</vt:lpstr>
      <vt:lpstr>ADDRESSING  MODES - EXAMPLES </vt:lpstr>
      <vt:lpstr>DATA  TRANSFER  INSTRUCTIONS</vt:lpstr>
      <vt:lpstr>DATA  MANIPULATION  INSTRUCTIONS</vt:lpstr>
      <vt:lpstr>PROGRAM  CONTROL  INSTRUCTIONS</vt:lpstr>
      <vt:lpstr>CONDITIONAL  BRANCH  INSTRUCTIONS</vt:lpstr>
      <vt:lpstr>SUBROUTINE  CALL  AND  RETURN</vt:lpstr>
      <vt:lpstr>PROGRAM  INTERRUPT</vt:lpstr>
      <vt:lpstr>INTERRUPT  PROCEDURE</vt:lpstr>
      <vt:lpstr>Parallel Processing</vt:lpstr>
      <vt:lpstr>Processor with multiple functional units</vt:lpstr>
      <vt:lpstr>Classification of computer architecture by M J Flynn</vt:lpstr>
      <vt:lpstr>Pipelining</vt:lpstr>
      <vt:lpstr>Example of Pipelining</vt:lpstr>
      <vt:lpstr>Pipeline</vt:lpstr>
      <vt:lpstr>Four Segment Pipeling</vt:lpstr>
      <vt:lpstr>Arithmetic Pipeline</vt:lpstr>
      <vt:lpstr>Arithmetic Pipeline</vt:lpstr>
      <vt:lpstr>Arithmetic Pipeline</vt:lpstr>
      <vt:lpstr>Instruction Pipeline</vt:lpstr>
      <vt:lpstr>Instruction Pipeline</vt:lpstr>
      <vt:lpstr>Instruction Pipeline</vt:lpstr>
      <vt:lpstr>Disadvantages</vt:lpstr>
      <vt:lpstr>Addition And Subtraction of Signed Magnitude Numbers</vt:lpstr>
      <vt:lpstr>Hardware Implementation</vt:lpstr>
      <vt:lpstr>Flow Chart For Addition and Subtraction</vt:lpstr>
      <vt:lpstr>Signed 2’s Complement Addition and Subtraction</vt:lpstr>
      <vt:lpstr>Decimal arithmetic Unit</vt:lpstr>
      <vt:lpstr>Decimal arithmetic Unit</vt:lpstr>
      <vt:lpstr>Block Diagram of BCD Adder</vt:lpstr>
      <vt:lpstr>BCD Subtraction</vt:lpstr>
      <vt:lpstr>Decimal arithmetic Unit</vt:lpstr>
      <vt:lpstr>Multiplication of Signed-Magnitude data</vt:lpstr>
      <vt:lpstr>Multiplication of Signed-Magnitude data</vt:lpstr>
      <vt:lpstr>Example</vt:lpstr>
      <vt:lpstr>Multiplication of Signed-Magnitude data</vt:lpstr>
      <vt:lpstr>Booth Multiplication Algorithm</vt:lpstr>
      <vt:lpstr>Booth Multiplication Algorithm</vt:lpstr>
      <vt:lpstr>Booth Multiplication Algorithm</vt:lpstr>
      <vt:lpstr>Booth Multiplication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 PROCESSING  UNIT</dc:title>
  <dc:creator>madhu yalaka</dc:creator>
  <cp:lastModifiedBy>Tanakala Venkata Suri Apparao</cp:lastModifiedBy>
  <cp:revision>22</cp:revision>
  <dcterms:created xsi:type="dcterms:W3CDTF">2021-03-19T04:22:58Z</dcterms:created>
  <dcterms:modified xsi:type="dcterms:W3CDTF">2022-04-04T10:37:06Z</dcterms:modified>
</cp:coreProperties>
</file>