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B18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C69FF-481E-4BE0-9C18-3D8A166CDEA7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E2418-151B-4AC7-BA72-5878575B58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E2418-151B-4AC7-BA72-5878575B58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F2B-8DFA-48C0-9CBC-0106CF7991D6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CCC8-5ADB-4AFA-A22C-61692B5C194B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5522-6215-4415-AB52-7D2FA0A700CF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694C-7960-4EA4-B52F-FF073CCCC072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8283-582B-4AD1-912F-5DA1328373AA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73E-88C0-4EF4-A0F0-D58F8ADB2829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AEA5-9ED0-427C-8B16-F3C9F85B36C5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8243-9192-4E5A-9A37-540A342B73C5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39-D8EE-4F56-ACE6-CBF5AEDD4142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D2B7-1FA7-4F9B-B218-524883C14A35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7991-D2CA-4F77-9C83-B21854FE9346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F036-70BF-46BD-BC7F-793E44C7962B}" type="datetime1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5D0F-06B0-4195-850E-9A915E6D9F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不是在实验室设计出来的。利用自己开发大型，高可用性和健壮性系统的经验，我们开发了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。我们并不是从零开始，而是发现 哪些地方有问题，然后尝试解决它。所以在我眼中，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让你从使用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的基于关系的数据模型转变为基于文档的模型，从而获得如快速的嵌入式 文档，易管理，使用无模式数据库进行敏捷开发，易于横向扩展和伸缩（因为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不再重要）等大量特性。使用关系型数据时有很多东西工作的很好，比如索 引，动态查询和动态更新等，这些在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中也没怎么变化。比如，在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里设计索引应该和你在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里一样，你有选择 在一个内嵌的域上建索引的能力。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– Eliot Horowitz, 10gen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公司首席技术官和联合创始人</a:t>
            </a:r>
            <a:endParaRPr lang="zh-CN" altLang="en-US" sz="1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03244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find()</a:t>
            </a:r>
          </a:p>
          <a:p>
            <a:pPr algn="l">
              <a:lnSpc>
                <a:spcPct val="170000"/>
              </a:lnSpc>
            </a:pP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从数据库中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返回所有文档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，或者没有匹配条目时返回 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命令继续移动游标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l">
              <a:lnSpc>
                <a:spcPct val="170000"/>
              </a:lnSpc>
            </a:pP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从数据库中返回第一个文档，或者没有匹配条目时返回 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43711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db.collection.update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 criteria, </a:t>
            </a: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objNew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upsert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, multi 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criteria: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的查询条件，类似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update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后面的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objNew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的对象和一些更新的操作符（如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$,$inc...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）等，也可以理解为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update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后面的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upsert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这个参数的意思是，如果不存在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的记录，是否插入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objNew,true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为插入，默认是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，不插入。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false,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只更新找到的第一条记录，如果这个参数为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true,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就把按条件查出来多条记录全部更新。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43711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1 } } , { $set : { "test2" : "OK"} } );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更新了第一条记录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3 } } , { $set : { "test2" : "OK"} },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false,true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);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更新了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4 } } , { $set : { "test5" : "OK"} },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true,false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);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加进去了第一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43711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5 } } , { $set : { "test5" : "OK"} },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true,true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);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加进去了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15 } } , { $inc : { "count" : 1} },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false,true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更新了</a:t>
            </a:r>
            <a:b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db.test0.update( { "count" : { $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: 10 } } , { $inc : { "count" : 1} },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false,false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更新了第一条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43711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remove()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db.things.remove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({}); 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removes all 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db.things.remove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({n:1}); 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removes all where n == 1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43711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insert()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db.things.insert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({name:2011}); </a:t>
            </a:r>
          </a:p>
          <a:p>
            <a:pPr algn="l">
              <a:lnSpc>
                <a:spcPct val="170000"/>
              </a:lnSpc>
            </a:pP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save()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db.things.save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({name:2012}); </a:t>
            </a: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）、面向文档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文档（对象）和编程语言的数据类型很好的对应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嵌入式文档和数组减少了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的必要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动态类型（无模式）使模式演变非常容易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和（多对象）事务从而获得高性能和易伸缩性</a:t>
            </a: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）、高性能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和事务使得读写操作很快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可以索引嵌入式文档和数组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可选的异步写操作</a:t>
            </a:r>
          </a:p>
          <a:p>
            <a:pPr algn="l">
              <a:lnSpc>
                <a:spcPct val="170000"/>
              </a:lnSpc>
            </a:pP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）、高可用性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复制服务器自动和主节点故障转移</a:t>
            </a: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）、易伸缩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最终一致性读操作分布到复制服务器上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自动分片（数据跨服务器自动分区）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读写操作分布在不同的分片上 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和事物使得分布式查询简单而高效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）、富查询语言</a:t>
            </a: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快速上手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）、下载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位二进制文件（单个文件最大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2GB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位二进制文件（官方推荐）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）、解压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解压二进制包到任意位置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默认将数据存储在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/data/db 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目录下，但是它不会自动创建目录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快速上手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388843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）、启动并连接服务器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mongod.exe - 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mongo.exe - 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shell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【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双击即可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默认情况下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mongo.exe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会建立到运行在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localhost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服务器的连接，并使用名为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test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的数据库。运行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 --help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查看其他选项。</a:t>
            </a:r>
            <a:endParaRPr lang="en-US" altLang="zh-CN" sz="16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endParaRPr lang="zh-CN" altLang="en-US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下面是可执行文件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496944" cy="424847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数据库服务端，类似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，每个实例启动一个进程，可以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fork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Daemon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客户端命令行工具，类似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sqlplus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，其实也是一个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解释器，支持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mongodump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mongorestore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将数据导入为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格式的文件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文件恢复为数据库，类似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xtracbackup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mongoexport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mongoimport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导出为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格式数据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将数据导入数据库，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mysqlimport</a:t>
            </a:r>
            <a:endParaRPr lang="zh-CN" altLang="en-US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下面是可执行文件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03244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bsondump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格式的文件转储为</a:t>
            </a: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格式的数据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分片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路由，如果使用了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功能，则应用程序连接的是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Mongofiles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GridFS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管理工具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mongostat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实时监控工具</a:t>
            </a:r>
          </a:p>
          <a:p>
            <a:pPr algn="l">
              <a:lnSpc>
                <a:spcPct val="170000"/>
              </a:lnSpc>
            </a:pPr>
            <a:endParaRPr lang="en-US" altLang="zh-CN" sz="16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9361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8424936" cy="403244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第一次写操作会创建数据库： 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db.foo.insert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( { a : 1 } ) 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800" dirty="0" err="1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db.foo.find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lvl="1" algn="l">
              <a:lnSpc>
                <a:spcPct val="170000"/>
              </a:lnSpc>
            </a:pP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{ _id : ..., a : 1 } </a:t>
            </a:r>
          </a:p>
          <a:p>
            <a:pPr algn="l">
              <a:lnSpc>
                <a:spcPct val="170000"/>
              </a:lnSpc>
            </a:pP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 </a:t>
            </a:r>
            <a:r>
              <a:rPr lang="en-US" altLang="zh-CN" sz="1800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服务器都支持多个数据库。每个数据库都是相对独立的，并且出于安全性和为了方便管理，数据库的数据也独立存储。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一个数据库可以包括一个或多个集，每个集中可以存放文档对象，同时可以为操作这些内容设置一个可选的安全认证。</a:t>
            </a:r>
            <a:endParaRPr lang="en-US" altLang="zh-CN" sz="18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itsky365\Desktop\logo-mongo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9502"/>
            <a:ext cx="2066925" cy="857250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D0F-06B0-4195-850E-9A915E6D9F5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804</Words>
  <Application>Microsoft Office PowerPoint</Application>
  <PresentationFormat>全屏显示(4:3)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MongoDB简介</vt:lpstr>
      <vt:lpstr>为什么选择MongoDB</vt:lpstr>
      <vt:lpstr>为什么选择MongoDB</vt:lpstr>
      <vt:lpstr>为什么选择MongoDB</vt:lpstr>
      <vt:lpstr>Windows快速上手</vt:lpstr>
      <vt:lpstr>Windows快速上手</vt:lpstr>
      <vt:lpstr>bin下面是可执行文件</vt:lpstr>
      <vt:lpstr>bin下面是可执行文件</vt:lpstr>
      <vt:lpstr>创建数据库</vt:lpstr>
      <vt:lpstr>查询文档</vt:lpstr>
      <vt:lpstr>更新文档</vt:lpstr>
      <vt:lpstr>更新文档</vt:lpstr>
      <vt:lpstr>更新文档</vt:lpstr>
      <vt:lpstr>删除文档</vt:lpstr>
      <vt:lpstr>保存文档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itsky365</dc:creator>
  <cp:lastModifiedBy>itsky365</cp:lastModifiedBy>
  <cp:revision>43</cp:revision>
  <dcterms:created xsi:type="dcterms:W3CDTF">2011-06-09T11:58:44Z</dcterms:created>
  <dcterms:modified xsi:type="dcterms:W3CDTF">2011-06-10T05:24:32Z</dcterms:modified>
</cp:coreProperties>
</file>