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66" r:id="rId5"/>
    <p:sldId id="272" r:id="rId6"/>
    <p:sldId id="261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9" r:id="rId18"/>
    <p:sldId id="290" r:id="rId19"/>
    <p:sldId id="291" r:id="rId20"/>
    <p:sldId id="276" r:id="rId21"/>
    <p:sldId id="294" r:id="rId22"/>
    <p:sldId id="293" r:id="rId23"/>
    <p:sldId id="295" r:id="rId24"/>
    <p:sldId id="29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09" autoAdjust="0"/>
  </p:normalViewPr>
  <p:slideViewPr>
    <p:cSldViewPr snapToGrid="0">
      <p:cViewPr varScale="1">
        <p:scale>
          <a:sx n="142" d="100"/>
          <a:sy n="142" d="100"/>
        </p:scale>
        <p:origin x="327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80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cpuid</a:t>
            </a:r>
            <a:r>
              <a:rPr lang="en-CA" dirty="0"/>
              <a:t> is the assembly command we want to call</a:t>
            </a:r>
          </a:p>
          <a:p>
            <a:r>
              <a:rPr lang="en-CA" dirty="0" err="1"/>
              <a:t>Eax</a:t>
            </a:r>
            <a:r>
              <a:rPr lang="en-CA" dirty="0"/>
              <a:t> is the input -&gt; set that to 0x1</a:t>
            </a:r>
          </a:p>
          <a:p>
            <a:r>
              <a:rPr lang="en-CA" dirty="0" err="1"/>
              <a:t>Ebx</a:t>
            </a:r>
            <a:r>
              <a:rPr lang="en-CA" dirty="0"/>
              <a:t>, </a:t>
            </a:r>
            <a:r>
              <a:rPr lang="en-CA" dirty="0" err="1"/>
              <a:t>Ecx</a:t>
            </a:r>
            <a:r>
              <a:rPr lang="en-CA" dirty="0"/>
              <a:t>, </a:t>
            </a:r>
            <a:r>
              <a:rPr lang="en-CA" dirty="0" err="1"/>
              <a:t>edx</a:t>
            </a:r>
            <a:r>
              <a:rPr lang="en-CA" dirty="0"/>
              <a:t> are output</a:t>
            </a:r>
          </a:p>
          <a:p>
            <a:endParaRPr lang="en-CA" dirty="0"/>
          </a:p>
          <a:p>
            <a:r>
              <a:rPr lang="en-CA" dirty="0"/>
              <a:t>Shift </a:t>
            </a:r>
            <a:r>
              <a:rPr lang="en-CA" dirty="0" err="1"/>
              <a:t>ecx</a:t>
            </a:r>
            <a:r>
              <a:rPr lang="en-CA" dirty="0"/>
              <a:t> 31 bits and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65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will never run</a:t>
            </a:r>
          </a:p>
          <a:p>
            <a:r>
              <a:rPr lang="en-CA" dirty="0" err="1"/>
              <a:t>Argc</a:t>
            </a:r>
            <a:r>
              <a:rPr lang="en-CA" dirty="0"/>
              <a:t> always has at least 1 because the file name is the first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59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for loop that is obfuscated into a while loop</a:t>
            </a:r>
          </a:p>
          <a:p>
            <a:r>
              <a:rPr lang="en-CA" dirty="0"/>
              <a:t>Same functionality, Harder to analyze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7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-r: Hollows Creates process for notepad.exe, hollows out the code, injects shellcode into notepad.exe, runs the process</a:t>
            </a:r>
          </a:p>
          <a:p>
            <a:r>
              <a:rPr lang="en-CA" dirty="0"/>
              <a:t>-p: Adds the exe to the startup Registry</a:t>
            </a:r>
          </a:p>
          <a:p>
            <a:r>
              <a:rPr lang="en-CA" dirty="0"/>
              <a:t>-d: Calls a Windows API. Displays </a:t>
            </a:r>
            <a:r>
              <a:rPr lang="en-CA" dirty="0" err="1"/>
              <a:t>MessageBox</a:t>
            </a:r>
            <a:r>
              <a:rPr lang="en-CA" dirty="0"/>
              <a:t> if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3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-h: Uses inline assembly to execute cupid. EAX is the input register, EBX, ECX, EDX are 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	NOTE: According to documentation, when EAX = 1, ECX contains the environment information for the CPU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-c: Uses Windows Socket API (WSA) to open a socket and connect to an IP/C2 server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8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Decodes a char array and creates a new Subkey and stores it as an entry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94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Only see the first string Flag</a:t>
            </a:r>
          </a:p>
          <a:p>
            <a:r>
              <a:rPr lang="en-CA" dirty="0"/>
              <a:t>Cannot see the second encoded flag</a:t>
            </a:r>
          </a:p>
          <a:p>
            <a:r>
              <a:rPr lang="en-CA" dirty="0"/>
              <a:t>See C2 Server</a:t>
            </a:r>
          </a:p>
          <a:p>
            <a:r>
              <a:rPr lang="en-CA" dirty="0"/>
              <a:t>Can See all API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0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4D 5A is present</a:t>
            </a:r>
          </a:p>
          <a:p>
            <a:r>
              <a:rPr lang="en-CA" dirty="0"/>
              <a:t>0x00000030 points to 0x00000080</a:t>
            </a:r>
          </a:p>
          <a:p>
            <a:r>
              <a:rPr lang="en-CA" dirty="0"/>
              <a:t>0x00000080 contains PE so it is a Portable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2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Shows UPX packing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9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Didn’t use </a:t>
            </a:r>
            <a:r>
              <a:rPr lang="en-CA" dirty="0" err="1"/>
              <a:t>Regshot</a:t>
            </a:r>
            <a:r>
              <a:rPr lang="en-CA" dirty="0"/>
              <a:t> but shows the same thing.</a:t>
            </a:r>
          </a:p>
          <a:p>
            <a:r>
              <a:rPr lang="en-CA" dirty="0"/>
              <a:t>Just A lot of entries</a:t>
            </a:r>
          </a:p>
          <a:p>
            <a:r>
              <a:rPr lang="en-CA" dirty="0"/>
              <a:t>Dynamic Flag exposed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09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Run folder added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EECS4484</a:t>
            </a:r>
            <a:br>
              <a:rPr lang="en-US" dirty="0"/>
            </a:br>
            <a:r>
              <a:rPr lang="en-US" dirty="0"/>
              <a:t>malware CTF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Sean Malins-Umansky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286C8D-FFF6-E8BB-4E11-CE432A1AE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9FCC-3036-0109-EC28-37CAA8BF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488" y="3220570"/>
            <a:ext cx="2817159" cy="416859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Detect-It Easy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36F1-FE67-6160-C73C-59CB10BC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23" y="685800"/>
            <a:ext cx="7032811" cy="5760720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33686B-8302-2059-598E-2BCAD4B1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21" y="685800"/>
            <a:ext cx="7395690" cy="54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3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2842C4-14FF-BD5B-21AF-F1C8554A0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2F67-06D5-E589-5D97-6C6C64ED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488" y="3220570"/>
            <a:ext cx="2817159" cy="416859"/>
          </a:xfrm>
          <a:noFill/>
        </p:spPr>
        <p:txBody>
          <a:bodyPr>
            <a:noAutofit/>
          </a:bodyPr>
          <a:lstStyle/>
          <a:p>
            <a:r>
              <a:rPr lang="en-US" sz="2800" dirty="0" err="1"/>
              <a:t>RegEdit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E111-C7B9-6DE3-9DBC-6DD7B99E8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23" y="685800"/>
            <a:ext cx="7032811" cy="5760720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6AE96-8065-70BD-42FD-281530E48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559" y="494889"/>
            <a:ext cx="8602275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17D2AE-E70C-068F-E213-8D55DE6EF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656-3B55-BBF1-0CBA-CCC9552E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488" y="3220570"/>
            <a:ext cx="2817159" cy="416859"/>
          </a:xfrm>
          <a:noFill/>
        </p:spPr>
        <p:txBody>
          <a:bodyPr>
            <a:noAutofit/>
          </a:bodyPr>
          <a:lstStyle/>
          <a:p>
            <a:r>
              <a:rPr lang="en-US" sz="2800" dirty="0" err="1"/>
              <a:t>RegEdit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6C25-745D-BA3A-1E47-DCD6E18C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23" y="685800"/>
            <a:ext cx="7032811" cy="5760720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6B9AF-D93D-1E6A-4D85-4DD3F1DFE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31" y="667743"/>
            <a:ext cx="8073203" cy="55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7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C5A139-2F7D-37CF-70DD-6733D9C9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DC29-A8FC-09E4-CFF9-35156FFF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488" y="3220570"/>
            <a:ext cx="2817159" cy="416859"/>
          </a:xfrm>
          <a:noFill/>
        </p:spPr>
        <p:txBody>
          <a:bodyPr>
            <a:noAutofit/>
          </a:bodyPr>
          <a:lstStyle/>
          <a:p>
            <a:r>
              <a:rPr lang="en-US" sz="2800" dirty="0" err="1"/>
              <a:t>Procmon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8AF78-13CC-80F8-FCF9-E39DE66B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23" y="685800"/>
            <a:ext cx="7032811" cy="5760720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73DA2-66AE-3B61-9687-4DA5812E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035" y="321385"/>
            <a:ext cx="8186799" cy="612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0F0F22-9F6B-D22C-1D65-282CD4239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509E-D206-C251-F6F0-F2FFCD0A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488" y="3220570"/>
            <a:ext cx="2817159" cy="416859"/>
          </a:xfrm>
          <a:noFill/>
        </p:spPr>
        <p:txBody>
          <a:bodyPr>
            <a:noAutofit/>
          </a:bodyPr>
          <a:lstStyle/>
          <a:p>
            <a:r>
              <a:rPr lang="en-US" sz="2800" dirty="0" err="1"/>
              <a:t>Fakenet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0656-F06F-D3EE-6E8F-00EAFDE89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23" y="685800"/>
            <a:ext cx="7032811" cy="5760720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20B60-6F33-BB98-B0F8-9E7C1118A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163" y="1015251"/>
            <a:ext cx="8627576" cy="453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9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47941A-7653-6323-3AF7-5EB3E999F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2AE7-F50A-A5E7-68A7-337CB3A0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488" y="3220570"/>
            <a:ext cx="2817159" cy="416859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IDA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940D-7137-E845-01AD-BA5A3910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23" y="685800"/>
            <a:ext cx="7032811" cy="5760720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3D8B4-FDD7-3A10-AC77-E974036E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82" y="845190"/>
            <a:ext cx="7227562" cy="51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1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D6FCBF-7671-29BD-AFF4-75DBB8C3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0410-8C0A-15DE-5D1A-FD16383E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33" y="3220569"/>
            <a:ext cx="2817159" cy="416859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D1C9-43A5-DC7D-E117-C3195623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23" y="685800"/>
            <a:ext cx="7032811" cy="5760720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2379F-D8B9-8F82-F095-24AE74D9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33" y="849854"/>
            <a:ext cx="6559590" cy="54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3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55816-E0C7-6DC6-4C79-929E09C8F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7C84-BFD6-4BD9-2FAA-990BCECEF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0D9F2-7B4E-CD6B-8CB8-AEE66492F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Code Snippets</a:t>
            </a:r>
          </a:p>
        </p:txBody>
      </p:sp>
    </p:spTree>
    <p:extLst>
      <p:ext uri="{BB962C8B-B14F-4D97-AF65-F5344CB8AC3E}">
        <p14:creationId xmlns:p14="http://schemas.microsoft.com/office/powerpoint/2010/main" val="1988122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C3EECB-B9FE-5CBE-87CF-7F07DD34F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F4FE-65EE-0E07-3403-6FC84995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80" y="3012141"/>
            <a:ext cx="2817159" cy="416859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In-line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0851-D9A1-6F9A-3856-6F9DF429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23" y="685800"/>
            <a:ext cx="7032811" cy="5760720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2CE58-C506-DF09-7532-65817BA0B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252" y="1745243"/>
            <a:ext cx="7270768" cy="33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2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45AB8F-0B42-54A4-FE76-284794249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A80B-3D5B-483C-FB0A-1A07E060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256" y="3149301"/>
            <a:ext cx="2817159" cy="416859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Obfuscated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2342-96D6-3D66-9DC4-B15A139D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23" y="685800"/>
            <a:ext cx="7032811" cy="5760720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F47D6-79CA-ECA3-9F79-3D73014D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15" y="2438497"/>
            <a:ext cx="8130190" cy="198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8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DD6-F512-26F3-A86D-DF4AF225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dirty="0"/>
              <a:t>Code</a:t>
            </a:r>
            <a:br>
              <a:rPr lang="en-US" dirty="0"/>
            </a:br>
            <a:r>
              <a:rPr lang="en-US" dirty="0"/>
              <a:t>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B0FA-B731-5A4B-D795-1F3C45DC9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75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6250E1-6899-8368-35E6-52C734D4D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7C0A-40F6-EF54-903D-0AAE4DEF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256" y="3149301"/>
            <a:ext cx="2817159" cy="416859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Obfuscated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332A-503A-4E26-E4C5-8A09B3AE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23" y="685800"/>
            <a:ext cx="7032811" cy="5760720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EA6DD-127C-B630-DC17-E4E9F4950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51" y="2422131"/>
            <a:ext cx="8288208" cy="22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2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1307F-1430-5486-327B-3B704A89A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54D5-6767-3B7D-30C6-14A2F24CA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EECS4484</a:t>
            </a:r>
            <a:br>
              <a:rPr lang="en-US" dirty="0"/>
            </a:br>
            <a:r>
              <a:rPr lang="en-US" dirty="0"/>
              <a:t>malware CTF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73F07-8898-4F94-32E5-9D11CCBD8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Sean Malins-Umansky</a:t>
            </a:r>
          </a:p>
        </p:txBody>
      </p:sp>
    </p:spTree>
    <p:extLst>
      <p:ext uri="{BB962C8B-B14F-4D97-AF65-F5344CB8AC3E}">
        <p14:creationId xmlns:p14="http://schemas.microsoft.com/office/powerpoint/2010/main" val="359032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6" y="3220570"/>
            <a:ext cx="2817159" cy="416859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24" y="685800"/>
            <a:ext cx="6828416" cy="57607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Program does different things based on what flags are passed to it</a:t>
            </a:r>
          </a:p>
          <a:p>
            <a:pPr lvl="1"/>
            <a:r>
              <a:rPr lang="en-US" dirty="0"/>
              <a:t>(-r) Runtime Evasion: Process Hollowing</a:t>
            </a:r>
          </a:p>
          <a:p>
            <a:pPr lvl="1"/>
            <a:r>
              <a:rPr lang="en-US" dirty="0"/>
              <a:t>(-p) Persistence: Run on Startup</a:t>
            </a:r>
          </a:p>
          <a:p>
            <a:pPr lvl="1"/>
            <a:r>
              <a:rPr lang="en-US" dirty="0"/>
              <a:t>(-c) Network Connectivity: Connection to C2 Server</a:t>
            </a:r>
          </a:p>
          <a:p>
            <a:pPr lvl="1"/>
            <a:r>
              <a:rPr lang="en-US" dirty="0"/>
              <a:t>(-e) Encoding: XOR Encoding</a:t>
            </a:r>
          </a:p>
          <a:p>
            <a:pPr lvl="1"/>
            <a:r>
              <a:rPr lang="en-US" dirty="0"/>
              <a:t>(-d) Anti-Analysis</a:t>
            </a:r>
          </a:p>
          <a:p>
            <a:pPr lvl="1"/>
            <a:r>
              <a:rPr lang="en-US" dirty="0"/>
              <a:t>(-h) Anti-VM</a:t>
            </a:r>
          </a:p>
          <a:p>
            <a:endParaRPr lang="en-US" dirty="0"/>
          </a:p>
          <a:p>
            <a:r>
              <a:rPr lang="en-US" dirty="0"/>
              <a:t>Packed with UPX</a:t>
            </a:r>
          </a:p>
          <a:p>
            <a:r>
              <a:rPr lang="en-US" dirty="0"/>
              <a:t>2 Flags Hidden</a:t>
            </a:r>
          </a:p>
          <a:p>
            <a:pPr lvl="1"/>
            <a:r>
              <a:rPr lang="en-US" dirty="0"/>
              <a:t>Flag as String in Network Connectivity</a:t>
            </a:r>
          </a:p>
          <a:p>
            <a:pPr lvl="1"/>
            <a:r>
              <a:rPr lang="en-US" dirty="0"/>
              <a:t>Flag hidden from Strings in Encoding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E84DB7-9543-F586-D83D-008499FD4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B7B1-43BA-8EE1-B988-BAA028FB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6" y="3220570"/>
            <a:ext cx="2817159" cy="416859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5798-44B6-D86A-2FDC-142D9A40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24" y="685800"/>
            <a:ext cx="6828416" cy="57607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(-r) Runtime Evasion: Process Hollowing</a:t>
            </a:r>
          </a:p>
          <a:p>
            <a:pPr lvl="1"/>
            <a:r>
              <a:rPr lang="en-US" dirty="0"/>
              <a:t>Uses Windows API calls</a:t>
            </a:r>
          </a:p>
          <a:p>
            <a:pPr lvl="1"/>
            <a:r>
              <a:rPr lang="en-US" dirty="0"/>
              <a:t>Hollows out notepad.exe</a:t>
            </a:r>
          </a:p>
          <a:p>
            <a:pPr lvl="1"/>
            <a:r>
              <a:rPr lang="en-US" dirty="0"/>
              <a:t>Adds shellcode to display a </a:t>
            </a:r>
            <a:r>
              <a:rPr lang="en-US" dirty="0" err="1"/>
              <a:t>MessageBox</a:t>
            </a:r>
            <a:endParaRPr lang="en-US" dirty="0"/>
          </a:p>
          <a:p>
            <a:pPr lvl="1"/>
            <a:r>
              <a:rPr lang="en-US" dirty="0"/>
              <a:t>Notepad.exe never shows text editor</a:t>
            </a:r>
          </a:p>
          <a:p>
            <a:pPr lvl="1"/>
            <a:endParaRPr lang="en-US" dirty="0"/>
          </a:p>
          <a:p>
            <a:r>
              <a:rPr lang="en-US" dirty="0"/>
              <a:t>(-p) Persistence: Run on Startup</a:t>
            </a:r>
          </a:p>
          <a:p>
            <a:pPr lvl="1"/>
            <a:r>
              <a:rPr lang="en-US" dirty="0"/>
              <a:t>Dynamically get the Path of the executable</a:t>
            </a:r>
          </a:p>
          <a:p>
            <a:pPr lvl="1"/>
            <a:r>
              <a:rPr lang="en-US" dirty="0"/>
              <a:t>Adds Entry to HK_CURRENT_USER\Software\Microsoft\Windows\CurrentVersion\Run</a:t>
            </a:r>
          </a:p>
          <a:p>
            <a:pPr lvl="1"/>
            <a:endParaRPr lang="en-US" dirty="0"/>
          </a:p>
          <a:p>
            <a:r>
              <a:rPr lang="en-US" dirty="0"/>
              <a:t>(-d) Anti-Analysis</a:t>
            </a:r>
          </a:p>
          <a:p>
            <a:pPr lvl="1"/>
            <a:r>
              <a:rPr lang="en-US" dirty="0"/>
              <a:t>Calls Windows API </a:t>
            </a:r>
            <a:r>
              <a:rPr lang="en-US" dirty="0" err="1"/>
              <a:t>IsDebuggerPresent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Displays </a:t>
            </a:r>
            <a:r>
              <a:rPr lang="en-US" dirty="0" err="1"/>
              <a:t>MessageBox</a:t>
            </a:r>
            <a:r>
              <a:rPr lang="en-US" dirty="0"/>
              <a:t> if Debugger is Present</a:t>
            </a:r>
          </a:p>
        </p:txBody>
      </p:sp>
    </p:spTree>
    <p:extLst>
      <p:ext uri="{BB962C8B-B14F-4D97-AF65-F5344CB8AC3E}">
        <p14:creationId xmlns:p14="http://schemas.microsoft.com/office/powerpoint/2010/main" val="294289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70DAB-C212-EA96-47EE-22040202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AC47-1CFA-85B5-F0F9-93E3921D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6" y="3220570"/>
            <a:ext cx="2817159" cy="416859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1CCA-FE33-B10B-E242-58F1278B9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24" y="685800"/>
            <a:ext cx="6828416" cy="57607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(-h) Anti-VM</a:t>
            </a:r>
          </a:p>
          <a:p>
            <a:pPr lvl="1"/>
            <a:r>
              <a:rPr lang="en-US" dirty="0"/>
              <a:t>Uses inline Assembly to execute </a:t>
            </a:r>
            <a:r>
              <a:rPr lang="en-US" dirty="0" err="1"/>
              <a:t>cpuid</a:t>
            </a:r>
            <a:r>
              <a:rPr lang="en-US" dirty="0"/>
              <a:t> and store registers </a:t>
            </a:r>
            <a:r>
              <a:rPr lang="en-US" dirty="0" err="1"/>
              <a:t>ebx</a:t>
            </a:r>
            <a:r>
              <a:rPr lang="en-US" dirty="0"/>
              <a:t>, </a:t>
            </a:r>
            <a:r>
              <a:rPr lang="en-US" dirty="0" err="1"/>
              <a:t>ecx</a:t>
            </a:r>
            <a:r>
              <a:rPr lang="en-US" dirty="0"/>
              <a:t> and </a:t>
            </a:r>
            <a:r>
              <a:rPr lang="en-US" dirty="0" err="1"/>
              <a:t>edx</a:t>
            </a:r>
            <a:r>
              <a:rPr lang="en-US" dirty="0"/>
              <a:t> in C variables.</a:t>
            </a:r>
          </a:p>
          <a:p>
            <a:pPr lvl="1"/>
            <a:r>
              <a:rPr lang="en-US" dirty="0" err="1"/>
              <a:t>eax</a:t>
            </a:r>
            <a:r>
              <a:rPr lang="en-US" dirty="0"/>
              <a:t> is the input of </a:t>
            </a:r>
            <a:r>
              <a:rPr lang="en-US" dirty="0" err="1"/>
              <a:t>cpuid</a:t>
            </a:r>
            <a:r>
              <a:rPr lang="en-US" dirty="0"/>
              <a:t> and is 0x1</a:t>
            </a:r>
          </a:p>
          <a:p>
            <a:pPr lvl="1"/>
            <a:r>
              <a:rPr lang="en-US" dirty="0"/>
              <a:t>Then compares the 31</a:t>
            </a:r>
            <a:r>
              <a:rPr lang="en-US" baseline="30000" dirty="0"/>
              <a:t>st</a:t>
            </a:r>
            <a:r>
              <a:rPr lang="en-US" dirty="0"/>
              <a:t> bit of </a:t>
            </a:r>
            <a:r>
              <a:rPr lang="en-US" dirty="0" err="1"/>
              <a:t>ecx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(-c) Network Connectivity</a:t>
            </a:r>
          </a:p>
          <a:p>
            <a:pPr lvl="1"/>
            <a:r>
              <a:rPr lang="en-US" dirty="0"/>
              <a:t>Uses Windows Socket API (WSA) and Windows Sockets</a:t>
            </a:r>
          </a:p>
          <a:p>
            <a:pPr lvl="1"/>
            <a:r>
              <a:rPr lang="en-US" dirty="0"/>
              <a:t>Sends a Get request to a C2 server (C2.Sean.com)</a:t>
            </a:r>
          </a:p>
          <a:p>
            <a:pPr lvl="2"/>
            <a:r>
              <a:rPr lang="en-US" dirty="0"/>
              <a:t>Get Request contains first flag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9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1140D8-F3A9-09A2-9161-4831FFF61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CD16-F611-736F-5878-D02C123A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6" y="3220570"/>
            <a:ext cx="2817159" cy="416859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1AC0-2501-DA77-2A94-B4B7D63E3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23" y="685800"/>
            <a:ext cx="7032811" cy="5760720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(-e) Encoding: XOR Encoding</a:t>
            </a:r>
          </a:p>
          <a:p>
            <a:pPr lvl="1"/>
            <a:r>
              <a:rPr lang="en-US" dirty="0"/>
              <a:t>Decodes encoded char array using XOR and a char key</a:t>
            </a:r>
          </a:p>
          <a:p>
            <a:pPr lvl="1"/>
            <a:r>
              <a:rPr lang="en-US" dirty="0"/>
              <a:t>Creates a new Subkey under HK_CURRENT_USER\Software</a:t>
            </a:r>
          </a:p>
          <a:p>
            <a:pPr lvl="1"/>
            <a:r>
              <a:rPr lang="en-US" dirty="0"/>
              <a:t>Adds a new entry to the new Subkey</a:t>
            </a:r>
          </a:p>
          <a:p>
            <a:pPr lvl="2"/>
            <a:r>
              <a:rPr lang="en-US" dirty="0"/>
              <a:t>Flag 2</a:t>
            </a:r>
          </a:p>
        </p:txBody>
      </p:sp>
    </p:spTree>
    <p:extLst>
      <p:ext uri="{BB962C8B-B14F-4D97-AF65-F5344CB8AC3E}">
        <p14:creationId xmlns:p14="http://schemas.microsoft.com/office/powerpoint/2010/main" val="387335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955023-E229-2B5B-7769-7F359F411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B89A-0030-F9D8-2FFD-1038B30D5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dirty="0"/>
              <a:t>Malware </a:t>
            </a:r>
            <a:br>
              <a:rPr lang="en-US" dirty="0"/>
            </a:br>
            <a:r>
              <a:rPr lang="en-US" dirty="0"/>
              <a:t>Analysis 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EE9B-AC2C-9FA3-CBF6-073864165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1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86B1DD-02F4-4A1F-4F19-925B5340B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C2C3-93EE-E4FB-077F-E9943BEE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6" y="3220570"/>
            <a:ext cx="2817159" cy="416859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Strings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79CC-A51D-EA69-71CA-0B27C1E70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23" y="685800"/>
            <a:ext cx="7032811" cy="5760720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3AC78C-D47A-A71B-5F85-1B2BEB20B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865" y="685800"/>
            <a:ext cx="7187979" cy="51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30B0C1-A483-5EE3-743E-290F5C6C6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0BF0-74C8-ED3F-7114-75260F3B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6" y="3220570"/>
            <a:ext cx="2817159" cy="416859"/>
          </a:xfrm>
          <a:noFill/>
        </p:spPr>
        <p:txBody>
          <a:bodyPr>
            <a:noAutofit/>
          </a:bodyPr>
          <a:lstStyle/>
          <a:p>
            <a:r>
              <a:rPr lang="en-US" sz="2800" dirty="0" err="1"/>
              <a:t>HxD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16F1-8F45-DD71-7877-852ED767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23" y="685800"/>
            <a:ext cx="7032811" cy="5760720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E6C21-F59F-F8D8-16E2-9103A55D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267" y="580031"/>
            <a:ext cx="7681567" cy="549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463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8BEDAE-AC7E-4F41-A2BD-A46A86095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80</TotalTime>
  <Words>580</Words>
  <Application>Microsoft Office PowerPoint</Application>
  <PresentationFormat>Widescreen</PresentationFormat>
  <Paragraphs>133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Franklin Gothic Book</vt:lpstr>
      <vt:lpstr>Crop</vt:lpstr>
      <vt:lpstr>EECS4484 malware CTF Presentation</vt:lpstr>
      <vt:lpstr>Code Functionality</vt:lpstr>
      <vt:lpstr>Functionality</vt:lpstr>
      <vt:lpstr>Functionality</vt:lpstr>
      <vt:lpstr>Functionality</vt:lpstr>
      <vt:lpstr>Functionality</vt:lpstr>
      <vt:lpstr>Malware  Analysis  Demo</vt:lpstr>
      <vt:lpstr>Strings </vt:lpstr>
      <vt:lpstr>HxD </vt:lpstr>
      <vt:lpstr>Detect-It Easy </vt:lpstr>
      <vt:lpstr>RegEdit </vt:lpstr>
      <vt:lpstr>RegEdit </vt:lpstr>
      <vt:lpstr>Procmon </vt:lpstr>
      <vt:lpstr>Fakenet </vt:lpstr>
      <vt:lpstr>IDA </vt:lpstr>
      <vt:lpstr>Terminal</vt:lpstr>
      <vt:lpstr>PowerPoint Presentation</vt:lpstr>
      <vt:lpstr>In-line Assembly</vt:lpstr>
      <vt:lpstr>Obfuscated Code</vt:lpstr>
      <vt:lpstr>Obfuscated Code</vt:lpstr>
      <vt:lpstr>EECS4484 malware CTF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Malins-Umansky</dc:creator>
  <cp:lastModifiedBy>Sean Malins-Umansky</cp:lastModifiedBy>
  <cp:revision>11</cp:revision>
  <dcterms:created xsi:type="dcterms:W3CDTF">2025-03-24T02:22:04Z</dcterms:created>
  <dcterms:modified xsi:type="dcterms:W3CDTF">2025-03-24T03:42:05Z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