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8" r:id="rId3"/>
    <p:sldId id="262" r:id="rId5"/>
    <p:sldId id="263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18"/>
      </p:cViewPr>
      <p:guideLst>
        <p:guide orient="horz" pos="2144"/>
        <p:guide pos="39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pull dir="r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29905" y="5088890"/>
            <a:ext cx="348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马奋奇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latin typeface="+mn-ea"/>
                <a:sym typeface="+mn-ea"/>
              </a:rPr>
              <a:t>522432910028</a:t>
            </a:r>
            <a:endParaRPr lang="zh-CN" altLang="en-US" b="1"/>
          </a:p>
        </p:txBody>
      </p:sp>
      <p:sp>
        <p:nvSpPr>
          <p:cNvPr id="5" name="Rectangle 47"/>
          <p:cNvSpPr/>
          <p:nvPr/>
        </p:nvSpPr>
        <p:spPr>
          <a:xfrm>
            <a:off x="2244090" y="2288540"/>
            <a:ext cx="8990965" cy="15513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noAutofit/>
          </a:bodyPr>
          <a:lstStyle/>
          <a:p>
            <a:pPr algn="just"/>
            <a:r>
              <a:rPr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第七讲：创意编程研究二｜复杂性2 - 自相似性与分形]作业：创意设计</a:t>
            </a:r>
            <a:endParaRPr sz="4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9090" y="893445"/>
            <a:ext cx="685863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生命之树</a:t>
            </a:r>
            <a:endParaRPr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7490" y="1859280"/>
            <a:ext cx="7285990" cy="39509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080" y="2054225"/>
            <a:ext cx="7005320" cy="3458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本作品以自然界中的树木为灵感，企图探索生命、生长和时间的主题。通过模拟树木的生长过程以及一日复一日的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交替，寓意着生命的连续性和自然界的循环。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在此作品中用户可以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通过移动鼠标改变树木分枝的生长角度，这种互动象征着人与自然界的关系，强调了我们对自然环境的影响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。作品中的背景色随时间产生渐变，模拟天空随时间从日出到日落的颜色变化，创造出一种动态和沉浸式的视觉效果。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此外，树木的生长是通过分形算法实现的，这种算法产生的结构不仅在视觉上美观，也体现了自然界中的数学之美。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frame-00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4290" y="1500505"/>
            <a:ext cx="2213610" cy="1661160"/>
          </a:xfrm>
          <a:prstGeom prst="rect">
            <a:avLst/>
          </a:prstGeom>
        </p:spPr>
      </p:pic>
      <p:pic>
        <p:nvPicPr>
          <p:cNvPr id="5" name="图片 4" descr="frame-00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605" y="1500505"/>
            <a:ext cx="2208530" cy="1657350"/>
          </a:xfrm>
          <a:prstGeom prst="rect">
            <a:avLst/>
          </a:prstGeom>
        </p:spPr>
      </p:pic>
      <p:pic>
        <p:nvPicPr>
          <p:cNvPr id="9" name="图片 8" descr="frame-0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655" y="3253740"/>
            <a:ext cx="2206625" cy="1656080"/>
          </a:xfrm>
          <a:prstGeom prst="rect">
            <a:avLst/>
          </a:prstGeom>
        </p:spPr>
      </p:pic>
      <p:pic>
        <p:nvPicPr>
          <p:cNvPr id="11" name="图片 10" descr="frame-0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605" y="3254375"/>
            <a:ext cx="2206625" cy="165544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74420" y="815975"/>
            <a:ext cx="48323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657985" y="846455"/>
            <a:ext cx="477774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运行过程视频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展示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100" y="1990090"/>
            <a:ext cx="41376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“生命之树”是一个将艺术、科技和自然融合的数字艺术作品。它不仅是一幅动态的视觉画面，也是一个互动体验，让观众感受到时间的流动、生命的成长和自然界的美。这个作品展示了数字技术如何被用来创造美丽而有意义的艺术，同时提供了一个平台，让观众思考和体验自然界的复杂性和美丽</a:t>
            </a:r>
            <a:endParaRPr lang="zh-CN" altLang="en-US"/>
          </a:p>
        </p:txBody>
      </p:sp>
      <p:pic>
        <p:nvPicPr>
          <p:cNvPr id="3" name="899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635" y="815975"/>
            <a:ext cx="5038725" cy="5176520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3704*3813*525*525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2.xml><?xml version="1.0" encoding="utf-8"?>
<p:tagLst xmlns:p="http://schemas.openxmlformats.org/presentationml/2006/main">
  <p:tag name="ISPRING_PRESENTATION_TITLE" val="75"/>
  <p:tag name="COMMONDATA" val="eyJoZGlkIjoiNjYzMDAyZDczY2IxMGExMzI1NjI1MTg1NzdkZDUzMj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宽屏</PresentationFormat>
  <Paragraphs>17</Paragraphs>
  <Slides>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微软雅黑</vt:lpstr>
      <vt:lpstr>Impact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WPS_1640344017</cp:lastModifiedBy>
  <cp:revision>59</cp:revision>
  <dcterms:created xsi:type="dcterms:W3CDTF">2017-03-10T15:18:00Z</dcterms:created>
  <dcterms:modified xsi:type="dcterms:W3CDTF">2023-12-29T11:20:16Z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EE0337D0EFDC4843ADB933CA01FBECF3_13</vt:lpwstr>
  </property>
</Properties>
</file>