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8" r:id="rId3"/>
    <p:sldId id="262" r:id="rId5"/>
    <p:sldId id="263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18"/>
      </p:cViewPr>
      <p:guideLst>
        <p:guide orient="horz" pos="2146"/>
        <p:guide pos="39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29905" y="5088890"/>
            <a:ext cx="348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马奋奇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latin typeface="+mn-ea"/>
                <a:sym typeface="+mn-ea"/>
              </a:rPr>
              <a:t>522432910028</a:t>
            </a:r>
            <a:endParaRPr lang="zh-CN" altLang="en-US" b="1"/>
          </a:p>
        </p:txBody>
      </p:sp>
      <p:sp>
        <p:nvSpPr>
          <p:cNvPr id="5" name="Rectangle 47"/>
          <p:cNvSpPr/>
          <p:nvPr/>
        </p:nvSpPr>
        <p:spPr>
          <a:xfrm>
            <a:off x="2244090" y="2288540"/>
            <a:ext cx="7807960" cy="15513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noAutofit/>
          </a:bodyPr>
          <a:lstStyle/>
          <a:p>
            <a:pPr algn="just"/>
            <a:r>
              <a:rPr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第六讲：创意编程研究一｜复杂性1 - 自组织与涌现性作业：创意设计</a:t>
            </a:r>
            <a:endParaRPr sz="4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9090" y="893445"/>
            <a:ext cx="685863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processing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的叶片光合作用的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模拟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73430" y="2157095"/>
            <a:ext cx="7285990" cy="39509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2020" y="2352040"/>
            <a:ext cx="7005320" cy="3458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灵感来源于自然界中光与的相互作用。它通过代码模拟了阳光和树叶之间的相互作用，描绘了一个充满活力的生态环境。每一片叶子都在寻求阳光，而阳光则在屏幕上自由下落，营造出一种诗意和和谐的感觉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使用Processing语言，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创造了一个互动界面，用户的鼠标移动直接影响阳光的下落路径。阳光的每个实例都具有自己的位置、速度和行为，它们会根据鼠标的位置向两侧分散。叶子则试图捕捉这些阳光，当阳光被捕捉时，叶子的颜色会变得更加鲜亮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这种简单但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有趣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的互动方式让用户感到自己是这个生态系统的一部分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增强了作品的吸引力和参与者的沉浸感。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通过这种创新的方式，作品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展现数字艺术在表达自然美和生态互动方面的无限可能性。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frame-2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835" y="1997075"/>
            <a:ext cx="3616960" cy="271335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74420" y="815975"/>
            <a:ext cx="48323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657985" y="846455"/>
            <a:ext cx="477774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运行过程视频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展示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0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4595" y="71120"/>
            <a:ext cx="6536055" cy="6715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9100" y="1642110"/>
            <a:ext cx="41376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  <a:p>
            <a:r>
              <a:rPr lang="zh-CN" altLang="en-US" b="1"/>
              <a:t>阳光的分散：</a:t>
            </a:r>
            <a:r>
              <a:rPr lang="zh-CN" altLang="en-US"/>
              <a:t>阳光根据鼠标位置自发地向两边分散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整体模式的形成：</a:t>
            </a:r>
            <a:r>
              <a:rPr lang="zh-CN" altLang="en-US"/>
              <a:t>虽然每个阳光和叶子的行为都是简单的，但它们共同作用时，可能会产生一些有趣的整体模式，如叶子随着时间的推移聚集在特定区域，或者阳光在鼠标移动下形成的动态模式。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互动效果：</a:t>
            </a:r>
            <a:r>
              <a:rPr lang="zh-CN" altLang="en-US"/>
              <a:t>叶子与阳光之间的动态交互可能会产生不可预测的视觉和行为模式，这些模式是涌现的结果。</a:t>
            </a:r>
            <a:endParaRPr lang="zh-CN" altLang="en-US"/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2.xml><?xml version="1.0" encoding="utf-8"?>
<p:tagLst xmlns:p="http://schemas.openxmlformats.org/presentationml/2006/main">
  <p:tag name="ISPRING_PRESENTATION_TITLE" val="75"/>
  <p:tag name="COMMONDATA" val="eyJoZGlkIjoiNjYzMDAyZDczY2IxMGExMzI1NjI1MTg1NzdkZDUzMj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>宽屏</PresentationFormat>
  <Paragraphs>23</Paragraphs>
  <Slides>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Impact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WPS_1640344017</cp:lastModifiedBy>
  <cp:revision>53</cp:revision>
  <dcterms:created xsi:type="dcterms:W3CDTF">2017-03-10T15:18:00Z</dcterms:created>
  <dcterms:modified xsi:type="dcterms:W3CDTF">2023-12-20T11:41:10Z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7160083116A74584AFE6CB97BBDCA62F_13</vt:lpwstr>
  </property>
</Properties>
</file>