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87" r:id="rId3"/>
    <p:sldId id="262" r:id="rId4"/>
    <p:sldId id="285" r:id="rId5"/>
    <p:sldId id="288" r:id="rId6"/>
    <p:sldId id="284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33" autoAdjust="0"/>
  </p:normalViewPr>
  <p:slideViewPr>
    <p:cSldViewPr snapToGrid="0" snapToObjects="1" showGuides="1">
      <p:cViewPr varScale="1">
        <p:scale>
          <a:sx n="90" d="100"/>
          <a:sy n="9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4325-2BC2-644F-B636-29D99C5EF3B5}" type="datetimeFigureOut">
              <a:rPr lang="en-US" smtClean="0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203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AME20216 - Rumbach</a:t>
            </a:r>
            <a:endParaRPr lang="en-US" sz="16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90839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9FD30A-897A-DE48-8A66-351A36209B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ratosthen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0049"/>
            <a:ext cx="7772400" cy="1470025"/>
          </a:xfrm>
        </p:spPr>
        <p:txBody>
          <a:bodyPr>
            <a:noAutofit/>
          </a:bodyPr>
          <a:lstStyle/>
          <a:p>
            <a:r>
              <a:rPr lang="en-US" sz="6400" b="1" dirty="0" smtClean="0">
                <a:latin typeface="Avenir Medium"/>
                <a:cs typeface="Avenir Medium"/>
              </a:rPr>
              <a:t>AME20216 - Lab I</a:t>
            </a:r>
            <a:br>
              <a:rPr lang="en-US" sz="6400" b="1" dirty="0" smtClean="0">
                <a:latin typeface="Avenir Medium"/>
                <a:cs typeface="Avenir Medium"/>
              </a:rPr>
            </a:br>
            <a:r>
              <a:rPr lang="en-US" sz="6400" b="1" dirty="0" smtClean="0">
                <a:latin typeface="Avenir Medium"/>
                <a:cs typeface="Avenir Medium"/>
              </a:rPr>
              <a:t>A1 - </a:t>
            </a:r>
            <a:r>
              <a:rPr lang="en-US" sz="6400" b="1" dirty="0" err="1" smtClean="0">
                <a:latin typeface="Avenir Medium"/>
                <a:cs typeface="Avenir Medium"/>
              </a:rPr>
              <a:t>Metersticks</a:t>
            </a:r>
            <a:endParaRPr lang="en-US" sz="6400" b="1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378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55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200" b="1" dirty="0" smtClean="0"/>
              <a:t>Stay engaged. Take </a:t>
            </a:r>
            <a:r>
              <a:rPr lang="en-US" sz="5200" b="1" dirty="0"/>
              <a:t>n</a:t>
            </a:r>
            <a:r>
              <a:rPr lang="en-US" sz="5200" b="1" dirty="0" smtClean="0"/>
              <a:t>otes in lecture.</a:t>
            </a:r>
            <a:endParaRPr lang="en-US" sz="5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0" b="7562"/>
          <a:stretch/>
        </p:blipFill>
        <p:spPr>
          <a:xfrm>
            <a:off x="1" y="1502730"/>
            <a:ext cx="5032002" cy="4409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335" y="1246342"/>
            <a:ext cx="3075918" cy="1499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31625" b="34751"/>
          <a:stretch/>
        </p:blipFill>
        <p:spPr>
          <a:xfrm rot="5400000">
            <a:off x="2699745" y="3471251"/>
            <a:ext cx="5655510" cy="7861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110" y="2861454"/>
            <a:ext cx="3170890" cy="1585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531" y="4446899"/>
            <a:ext cx="2866128" cy="19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7318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A1 – Meter Stick Measurements</a:t>
            </a:r>
            <a:endParaRPr lang="en-US" sz="4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31389" b="30778"/>
          <a:stretch>
            <a:fillRect/>
          </a:stretch>
        </p:blipFill>
        <p:spPr>
          <a:xfrm>
            <a:off x="131530" y="2512547"/>
            <a:ext cx="7708900" cy="1148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4" y="2780419"/>
            <a:ext cx="46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8017" y="3507423"/>
            <a:ext cx="9085677" cy="2165855"/>
            <a:chOff x="118017" y="2969659"/>
            <a:chExt cx="9085677" cy="21658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017" y="2969659"/>
              <a:ext cx="6016265" cy="21658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539629" y="3701733"/>
              <a:ext cx="266406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i="1" dirty="0" smtClean="0">
                  <a:latin typeface="Calibri (Body)"/>
                  <a:cs typeface="Calibri (Body)"/>
                </a:rPr>
                <a:t>L</a:t>
              </a:r>
              <a:r>
                <a:rPr lang="en-US" sz="2600" dirty="0" smtClean="0">
                  <a:latin typeface="Calibri (Body)"/>
                  <a:cs typeface="Calibri (Body)"/>
                </a:rPr>
                <a:t> = 9.4 ± 0.5 cm</a:t>
              </a:r>
              <a:endParaRPr lang="en-US" sz="2600" i="1" dirty="0">
                <a:latin typeface="Calibri (Body)"/>
                <a:cs typeface="Calibri (Body)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166" y="1579302"/>
            <a:ext cx="86091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The meter stick is one of the most basic scientific instruments.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73" y="10293"/>
            <a:ext cx="7197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A1 – </a:t>
            </a:r>
            <a:r>
              <a:rPr lang="en-US" sz="4200" b="1" dirty="0" err="1" smtClean="0"/>
              <a:t>Meterstick</a:t>
            </a:r>
            <a:r>
              <a:rPr lang="en-US" sz="4200" b="1" dirty="0" smtClean="0"/>
              <a:t> Measurements</a:t>
            </a:r>
            <a:endParaRPr lang="en-US" sz="4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54" y="830687"/>
            <a:ext cx="62503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Using simple geometry, </a:t>
            </a:r>
            <a:r>
              <a:rPr lang="en-US" sz="2600" b="1" dirty="0" smtClean="0"/>
              <a:t>Eratosthenes </a:t>
            </a:r>
            <a:r>
              <a:rPr lang="en-US" sz="2600" dirty="0" smtClean="0"/>
              <a:t>measured the radius of the earth (c. 250 BC).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53610" y="6062407"/>
            <a:ext cx="3922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</a:t>
            </a:r>
            <a:r>
              <a:rPr lang="en-US" sz="1400" dirty="0" smtClean="0">
                <a:hlinkClick r:id="rId2"/>
              </a:rPr>
              <a:t>Eratosthenes</a:t>
            </a:r>
            <a:endParaRPr lang="en-US" sz="1400" dirty="0" smtClean="0"/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</a:t>
            </a:r>
            <a:r>
              <a:rPr lang="en-US" sz="1400" dirty="0" smtClean="0"/>
              <a:t>G8cbIWMv0rI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109" r="13528"/>
          <a:stretch/>
        </p:blipFill>
        <p:spPr>
          <a:xfrm>
            <a:off x="6290044" y="2046692"/>
            <a:ext cx="2754024" cy="3261680"/>
          </a:xfrm>
          <a:prstGeom prst="rect">
            <a:avLst/>
          </a:prstGeom>
        </p:spPr>
      </p:pic>
      <p:pic>
        <p:nvPicPr>
          <p:cNvPr id="2" name="Picture 1" descr="Screen Shot 2020-08-11 at 4.04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2" y="1900974"/>
            <a:ext cx="5520417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4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73" y="10293"/>
            <a:ext cx="31125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/>
              <a:t>Eratosthanes</a:t>
            </a:r>
            <a:endParaRPr lang="en-US" sz="4200" b="1" dirty="0"/>
          </a:p>
        </p:txBody>
      </p:sp>
      <p:pic>
        <p:nvPicPr>
          <p:cNvPr id="3" name="Picture 2" descr="1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02" y="1039714"/>
            <a:ext cx="7186113" cy="50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0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73" y="10293"/>
            <a:ext cx="7197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A1 – </a:t>
            </a:r>
            <a:r>
              <a:rPr lang="en-US" sz="4200" b="1" dirty="0" err="1" smtClean="0"/>
              <a:t>Meterstick</a:t>
            </a:r>
            <a:r>
              <a:rPr lang="en-US" sz="4200" b="1" dirty="0" smtClean="0"/>
              <a:t> Measurements</a:t>
            </a:r>
            <a:endParaRPr lang="en-US" sz="4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873626"/>
            <a:ext cx="8255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73" y="10293"/>
            <a:ext cx="3872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Similar Triangles</a:t>
            </a:r>
            <a:endParaRPr lang="en-US" sz="4200" b="1" dirty="0"/>
          </a:p>
        </p:txBody>
      </p:sp>
      <p:pic>
        <p:nvPicPr>
          <p:cNvPr id="2" name="Picture 1" descr="similar_triangl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70" y="1890888"/>
            <a:ext cx="4823286" cy="27711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547" t="14815" r="7026" b="12963"/>
          <a:stretch/>
        </p:blipFill>
        <p:spPr>
          <a:xfrm>
            <a:off x="0" y="1321025"/>
            <a:ext cx="4261556" cy="40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85</Words>
  <Application>Microsoft Macintosh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AME20216 - Lab I A1 - Metersticks</vt:lpstr>
      <vt:lpstr>Stay engaged. Take notes in lecture.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 20213 Measurments and Data Analysis</dc:title>
  <dc:creator>Paul Rumbach</dc:creator>
  <cp:lastModifiedBy>Paul Rumbach</cp:lastModifiedBy>
  <cp:revision>174</cp:revision>
  <dcterms:created xsi:type="dcterms:W3CDTF">2015-01-13T15:45:12Z</dcterms:created>
  <dcterms:modified xsi:type="dcterms:W3CDTF">2021-02-02T19:17:10Z</dcterms:modified>
</cp:coreProperties>
</file>