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1" r:id="rId3"/>
    <p:sldId id="280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1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4325-2BC2-644F-B636-29D99C5EF3B5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203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AME20213 - Rumbach</a:t>
            </a:r>
            <a:endParaRPr lang="en-US" sz="16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90839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9FD30A-897A-DE48-8A66-351A36209B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Non-ideal Power Supply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180" y="715082"/>
            <a:ext cx="87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Power supplies and batteries have an </a:t>
            </a:r>
            <a:r>
              <a:rPr lang="en-US" sz="2400" b="1" dirty="0" smtClean="0"/>
              <a:t>“internal resistance” </a:t>
            </a:r>
            <a:r>
              <a:rPr lang="en-US" sz="2400" dirty="0" smtClean="0"/>
              <a:t>or “</a:t>
            </a:r>
            <a:r>
              <a:rPr lang="en-US" sz="2400" b="1" dirty="0" smtClean="0"/>
              <a:t>output impedance” </a:t>
            </a:r>
            <a:r>
              <a:rPr lang="en-US" sz="2400" dirty="0" smtClean="0"/>
              <a:t>that limits the amount of current it can output.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5" y="3328574"/>
            <a:ext cx="876180" cy="876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49" y="2096672"/>
            <a:ext cx="4895899" cy="36556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343325" y="3708211"/>
            <a:ext cx="2320844" cy="0"/>
          </a:xfrm>
          <a:prstGeom prst="straightConnector1">
            <a:avLst/>
          </a:prstGeom>
          <a:ln w="38100" cmpd="sng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1970768" y="3328574"/>
            <a:ext cx="875897" cy="75921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1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Non-ideal Power Supply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180" y="715082"/>
            <a:ext cx="87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Power supplies and batteries have an </a:t>
            </a:r>
            <a:r>
              <a:rPr lang="en-US" sz="2400" b="1" dirty="0" smtClean="0"/>
              <a:t>“internal resistance” </a:t>
            </a:r>
            <a:r>
              <a:rPr lang="en-US" sz="2400" dirty="0" smtClean="0"/>
              <a:t>or “</a:t>
            </a:r>
            <a:r>
              <a:rPr lang="en-US" sz="2400" b="1" dirty="0" smtClean="0"/>
              <a:t>output impedance” </a:t>
            </a:r>
            <a:r>
              <a:rPr lang="en-US" sz="2400" dirty="0" smtClean="0"/>
              <a:t>that limits the amount of current it can output.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679369"/>
              </p:ext>
            </p:extLst>
          </p:nvPr>
        </p:nvGraphicFramePr>
        <p:xfrm>
          <a:off x="5811803" y="2883464"/>
          <a:ext cx="2703785" cy="105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1104900" imgH="431800" progId="Equation.3">
                  <p:embed/>
                </p:oleObj>
              </mc:Choice>
              <mc:Fallback>
                <p:oleObj name="Equation" r:id="rId3" imgW="1104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803" y="2883464"/>
                        <a:ext cx="2703785" cy="1057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01542"/>
              </p:ext>
            </p:extLst>
          </p:nvPr>
        </p:nvGraphicFramePr>
        <p:xfrm>
          <a:off x="6584378" y="4363736"/>
          <a:ext cx="1430678" cy="50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5" imgW="609600" imgH="215900" progId="Equation.3">
                  <p:embed/>
                </p:oleObj>
              </mc:Choice>
              <mc:Fallback>
                <p:oleObj name="Equation" r:id="rId5" imgW="60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4378" y="4363736"/>
                        <a:ext cx="1430678" cy="50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7137" y="1918806"/>
            <a:ext cx="2127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Voltage “Droop”</a:t>
            </a:r>
            <a:endParaRPr lang="en-US" sz="2200" b="1" dirty="0"/>
          </a:p>
        </p:txBody>
      </p:sp>
      <p:pic>
        <p:nvPicPr>
          <p:cNvPr id="7" name="Picture 6" descr="nonideal_power_suppl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" y="1918806"/>
            <a:ext cx="5415416" cy="37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1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Non-ideal Power Supply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82424"/>
              </p:ext>
            </p:extLst>
          </p:nvPr>
        </p:nvGraphicFramePr>
        <p:xfrm>
          <a:off x="718682" y="2252353"/>
          <a:ext cx="2272293" cy="1109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990600" imgH="482600" progId="Equation.3">
                  <p:embed/>
                </p:oleObj>
              </mc:Choice>
              <mc:Fallback>
                <p:oleObj name="Equation" r:id="rId3" imgW="99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8682" y="2252353"/>
                        <a:ext cx="2272293" cy="1109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9994" y="816157"/>
            <a:ext cx="81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Power output depends on load resistance </a:t>
            </a:r>
            <a:r>
              <a:rPr lang="en-US" sz="2800" i="1" dirty="0" smtClean="0"/>
              <a:t>R</a:t>
            </a:r>
            <a:r>
              <a:rPr lang="en-US" sz="2800" i="1" baseline="-25000" dirty="0" smtClean="0"/>
              <a:t>L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65525" y="2002168"/>
            <a:ext cx="4834573" cy="3804790"/>
            <a:chOff x="4065525" y="1213808"/>
            <a:chExt cx="4834573" cy="3804790"/>
          </a:xfrm>
        </p:grpSpPr>
        <p:pic>
          <p:nvPicPr>
            <p:cNvPr id="8" name="Picture 7" descr="power_vs_load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525" y="1447392"/>
              <a:ext cx="4834573" cy="335576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556081" y="1213808"/>
              <a:ext cx="6569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err="1" smtClean="0"/>
                <a:t>q</a:t>
              </a:r>
              <a:r>
                <a:rPr lang="en-US" sz="2200" i="1" baseline="-25000" dirty="0" err="1" smtClean="0"/>
                <a:t>L</a:t>
              </a:r>
              <a:endParaRPr lang="en-US" sz="220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3175" y="4587711"/>
              <a:ext cx="6569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R</a:t>
              </a:r>
              <a:r>
                <a:rPr lang="en-US" sz="2200" i="1" baseline="-25000" dirty="0" smtClean="0"/>
                <a:t>L</a:t>
              </a:r>
              <a:endParaRPr lang="en-US" sz="2200" i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9994" y="3696711"/>
            <a:ext cx="3561765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Max power occurs when </a:t>
            </a:r>
          </a:p>
          <a:p>
            <a:pPr algn="ctr">
              <a:lnSpc>
                <a:spcPct val="120000"/>
              </a:lnSpc>
            </a:pPr>
            <a:r>
              <a:rPr lang="en-US" sz="2400" i="1" dirty="0" smtClean="0"/>
              <a:t>R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=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S</a:t>
            </a:r>
          </a:p>
          <a:p>
            <a:pPr algn="ctr">
              <a:lnSpc>
                <a:spcPct val="120000"/>
              </a:lnSpc>
            </a:pPr>
            <a:r>
              <a:rPr lang="en-US" sz="2400" b="1" i="1" dirty="0" smtClean="0"/>
              <a:t>“Impedance matching”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413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422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Impedance Matching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993" y="629127"/>
            <a:ext cx="8954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Max power </a:t>
            </a:r>
            <a:r>
              <a:rPr lang="en-US" sz="2800" i="1" dirty="0" smtClean="0"/>
              <a:t>always</a:t>
            </a:r>
            <a:r>
              <a:rPr lang="en-US" sz="2800" dirty="0" smtClean="0"/>
              <a:t> occurs when load resistance matches internal resistance of </a:t>
            </a:r>
            <a:r>
              <a:rPr lang="en-US" sz="2800" smtClean="0"/>
              <a:t>power supply.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3" y="1621080"/>
            <a:ext cx="3216167" cy="4818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60" y="2121647"/>
            <a:ext cx="5817588" cy="35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105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 20213 Measurments and Data Analysis</dc:title>
  <dc:creator>Paul Rumbach</dc:creator>
  <cp:lastModifiedBy>Paul Rumbach</cp:lastModifiedBy>
  <cp:revision>99</cp:revision>
  <cp:lastPrinted>2016-08-31T20:57:26Z</cp:lastPrinted>
  <dcterms:created xsi:type="dcterms:W3CDTF">2015-01-15T17:41:25Z</dcterms:created>
  <dcterms:modified xsi:type="dcterms:W3CDTF">2017-09-14T22:14:33Z</dcterms:modified>
</cp:coreProperties>
</file>