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2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51" autoAdjust="0"/>
  </p:normalViewPr>
  <p:slideViewPr>
    <p:cSldViewPr snapToGrid="0" snapToObjects="1" showGuides="1">
      <p:cViewPr varScale="1">
        <p:scale>
          <a:sx n="96" d="100"/>
          <a:sy n="9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AME20213 -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2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Transducer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07541" y="4652173"/>
            <a:ext cx="5002029" cy="443817"/>
            <a:chOff x="446214" y="2636853"/>
            <a:chExt cx="5002029" cy="443817"/>
          </a:xfrm>
        </p:grpSpPr>
        <p:sp>
          <p:nvSpPr>
            <p:cNvPr id="10" name="TextBox 9"/>
            <p:cNvSpPr txBox="1"/>
            <p:nvPr/>
          </p:nvSpPr>
          <p:spPr>
            <a:xfrm>
              <a:off x="3403600" y="2649783"/>
              <a:ext cx="2044643" cy="4308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Voltage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214" y="2636853"/>
              <a:ext cx="200509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Pressure</a:t>
              </a:r>
              <a:endParaRPr lang="en-US" sz="22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451315" y="2844800"/>
              <a:ext cx="952285" cy="84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1875" y="2095865"/>
            <a:ext cx="5002029" cy="443817"/>
            <a:chOff x="446214" y="2636853"/>
            <a:chExt cx="5002029" cy="443817"/>
          </a:xfrm>
        </p:grpSpPr>
        <p:sp>
          <p:nvSpPr>
            <p:cNvPr id="18" name="TextBox 17"/>
            <p:cNvSpPr txBox="1"/>
            <p:nvPr/>
          </p:nvSpPr>
          <p:spPr>
            <a:xfrm>
              <a:off x="3403600" y="2649783"/>
              <a:ext cx="2044643" cy="4308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Length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214" y="2636853"/>
              <a:ext cx="200509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Pressure</a:t>
              </a:r>
              <a:endParaRPr lang="en-US" sz="2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451315" y="2844800"/>
              <a:ext cx="952285" cy="84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-14815" y="622756"/>
            <a:ext cx="5929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Converts a physical stimulus to a length or voltage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5491" y="1390491"/>
            <a:ext cx="1839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Manometer</a:t>
            </a:r>
            <a:endParaRPr 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7541" y="3933646"/>
            <a:ext cx="3867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Capacitive </a:t>
            </a:r>
            <a:r>
              <a:rPr lang="en-US" sz="2600" b="1" dirty="0"/>
              <a:t>P</a:t>
            </a:r>
            <a:r>
              <a:rPr lang="en-US" sz="2600" b="1" dirty="0" smtClean="0"/>
              <a:t>ressure </a:t>
            </a:r>
            <a:r>
              <a:rPr lang="en-US" sz="2600" b="1" dirty="0"/>
              <a:t>S</a:t>
            </a:r>
            <a:r>
              <a:rPr lang="en-US" sz="2600" b="1" dirty="0" smtClean="0"/>
              <a:t>ensor</a:t>
            </a:r>
            <a:endParaRPr lang="en-US" sz="26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893283"/>
            <a:ext cx="2505963" cy="2635990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74534"/>
              </p:ext>
            </p:extLst>
          </p:nvPr>
        </p:nvGraphicFramePr>
        <p:xfrm>
          <a:off x="3644790" y="1472000"/>
          <a:ext cx="1648613" cy="45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4" imgW="508000" imgH="139700" progId="Equation.3">
                  <p:embed/>
                </p:oleObj>
              </mc:Choice>
              <mc:Fallback>
                <p:oleObj name="Equation" r:id="rId4" imgW="5080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790" y="1472000"/>
                        <a:ext cx="1648613" cy="453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671" y="3933646"/>
            <a:ext cx="1862417" cy="2166485"/>
          </a:xfrm>
          <a:prstGeom prst="rect">
            <a:avLst/>
          </a:prstGeom>
        </p:spPr>
      </p:pic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1112"/>
              </p:ext>
            </p:extLst>
          </p:nvPr>
        </p:nvGraphicFramePr>
        <p:xfrm>
          <a:off x="3685986" y="5230593"/>
          <a:ext cx="1733083" cy="4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812800" imgH="215900" progId="Equation.3">
                  <p:embed/>
                </p:oleObj>
              </mc:Choice>
              <mc:Fallback>
                <p:oleObj name="Equation" r:id="rId7" imgW="81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5986" y="5230593"/>
                        <a:ext cx="1733083" cy="4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4580" y="5869298"/>
            <a:ext cx="445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Analog sensor </a:t>
            </a:r>
            <a:r>
              <a:rPr lang="en-US" sz="2400" dirty="0" smtClean="0"/>
              <a:t>– outputs a voltage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40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1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Alternating Current</a:t>
            </a:r>
            <a:endParaRPr lang="en-US" sz="3600" b="1" dirty="0"/>
          </a:p>
        </p:txBody>
      </p:sp>
      <p:pic>
        <p:nvPicPr>
          <p:cNvPr id="2" name="Picture 1" descr="Phaso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98" y="0"/>
            <a:ext cx="3454202" cy="68299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72679"/>
              </p:ext>
            </p:extLst>
          </p:nvPr>
        </p:nvGraphicFramePr>
        <p:xfrm>
          <a:off x="501603" y="1993901"/>
          <a:ext cx="2642537" cy="57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4" imgW="1054100" imgH="228600" progId="Equation.3">
                  <p:embed/>
                </p:oleObj>
              </mc:Choice>
              <mc:Fallback>
                <p:oleObj name="Equation" r:id="rId4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603" y="1993901"/>
                        <a:ext cx="2642537" cy="57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978965"/>
              </p:ext>
            </p:extLst>
          </p:nvPr>
        </p:nvGraphicFramePr>
        <p:xfrm>
          <a:off x="501603" y="2916598"/>
          <a:ext cx="2831770" cy="53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6" imgW="1206500" imgH="228600" progId="Equation.3">
                  <p:embed/>
                </p:oleObj>
              </mc:Choice>
              <mc:Fallback>
                <p:oleObj name="Equation" r:id="rId6" imgW="1206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603" y="2916598"/>
                        <a:ext cx="2831770" cy="53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77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6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A5 – Electronics II</a:t>
            </a:r>
            <a:endParaRPr lang="en-US" sz="3600" b="1" dirty="0"/>
          </a:p>
        </p:txBody>
      </p:sp>
      <p:pic>
        <p:nvPicPr>
          <p:cNvPr id="10" name="Picture 9" descr="Macintosh HD:Users:paulrumbach:Desktop:New_Course_Lab1:LabI_handouts:A5_Electronics_II:tek000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" y="1120457"/>
            <a:ext cx="4271414" cy="2562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50900" y="646331"/>
            <a:ext cx="19061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Oscilloscope</a:t>
            </a:r>
            <a:endParaRPr lang="en-US" sz="2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83000"/>
            <a:ext cx="3856355" cy="2826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1517650"/>
            <a:ext cx="4330700" cy="4330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4700" y="1025207"/>
            <a:ext cx="2031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Coaxial Cable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05696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33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109</cp:revision>
  <cp:lastPrinted>2016-08-31T20:57:26Z</cp:lastPrinted>
  <dcterms:created xsi:type="dcterms:W3CDTF">2015-01-15T17:41:25Z</dcterms:created>
  <dcterms:modified xsi:type="dcterms:W3CDTF">2020-02-17T17:43:32Z</dcterms:modified>
</cp:coreProperties>
</file>