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21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b1d764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b1d764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b1d764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b1d764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b1d764b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b1d764b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b1d764b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b1d764b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b1d764b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b1d764b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Pong Game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board 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52" y="1017725"/>
            <a:ext cx="4772025" cy="3848100"/>
          </a:xfrm>
          <a:prstGeom prst="rect">
            <a:avLst/>
          </a:prstGeom>
        </p:spPr>
      </p:pic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91548" y="1146313"/>
            <a:ext cx="8540752" cy="3422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Distillation 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123"/>
            <a:ext cx="9144000" cy="142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39" y="2184362"/>
            <a:ext cx="3076161" cy="30761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19" y="2908492"/>
            <a:ext cx="2024764" cy="20247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Thumbnails 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305" y="1424390"/>
            <a:ext cx="5657427" cy="2872570"/>
          </a:xfrm>
          <a:prstGeom prst="rect">
            <a:avLst/>
          </a:prstGeom>
        </p:spPr>
      </p:pic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art 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58543" cy="967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3031" y="609600"/>
            <a:ext cx="51435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266" y="3089015"/>
            <a:ext cx="3370710" cy="1896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53" y="2061351"/>
            <a:ext cx="2133600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31" y="1385554"/>
            <a:ext cx="2864230" cy="16111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92" y="2076304"/>
            <a:ext cx="2133600" cy="2133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880" y="2857500"/>
            <a:ext cx="2133600" cy="2133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27" y="2970227"/>
            <a:ext cx="2133600" cy="213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39" y="3672095"/>
            <a:ext cx="2133600" cy="2133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85" y="1385554"/>
            <a:ext cx="9144000" cy="4286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465" y="1213482"/>
            <a:ext cx="1829368" cy="18293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of the game </a:t>
            </a: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20800"/>
            <a:ext cx="3920457" cy="2018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080" y="1269668"/>
            <a:ext cx="3952790" cy="21207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7441" y="3558709"/>
            <a:ext cx="2621280" cy="1253030"/>
          </a:xfrm>
          <a:prstGeom prst="rect">
            <a:avLst/>
          </a:prstGeom>
        </p:spPr>
      </p:pic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 flipV="1">
            <a:off x="311700" y="445025"/>
            <a:ext cx="1232620" cy="707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</Words>
  <Application>Microsoft Office PowerPoint</Application>
  <PresentationFormat>On-screen Show (16:9)</PresentationFormat>
  <Paragraphs>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Dark</vt:lpstr>
      <vt:lpstr>Pong Game</vt:lpstr>
      <vt:lpstr>Research board </vt:lpstr>
      <vt:lpstr>Distillation </vt:lpstr>
      <vt:lpstr>Thumbnails </vt:lpstr>
      <vt:lpstr>Final art </vt:lpstr>
      <vt:lpstr>Screenshot of the game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 Game</dc:title>
  <dc:creator>Samantha Papp</dc:creator>
  <cp:lastModifiedBy>Samantha Papp</cp:lastModifiedBy>
  <cp:revision>3</cp:revision>
  <dcterms:modified xsi:type="dcterms:W3CDTF">2019-11-16T01:34:51Z</dcterms:modified>
</cp:coreProperties>
</file>