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312" r:id="rId5"/>
    <p:sldId id="305" r:id="rId6"/>
    <p:sldId id="316" r:id="rId7"/>
    <p:sldId id="330" r:id="rId8"/>
    <p:sldId id="335" r:id="rId9"/>
    <p:sldId id="337" r:id="rId10"/>
    <p:sldId id="310" r:id="rId11"/>
    <p:sldId id="263" r:id="rId12"/>
    <p:sldId id="3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7" autoAdjust="0"/>
  </p:normalViewPr>
  <p:slideViewPr>
    <p:cSldViewPr snapToGrid="0">
      <p:cViewPr varScale="1">
        <p:scale>
          <a:sx n="120" d="100"/>
          <a:sy n="120" d="100"/>
        </p:scale>
        <p:origin x="174" y="102"/>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800" b="0" dirty="0" err="1">
              <a:solidFill>
                <a:schemeClr val="tx1"/>
              </a:solidFill>
            </a:rPr>
            <a:t>Quân</a:t>
          </a:r>
          <a:r>
            <a:rPr lang="en-US" sz="2800" b="0" dirty="0">
              <a:solidFill>
                <a:schemeClr val="tx1"/>
              </a:solidFill>
            </a:rPr>
            <a:t>(Daniel)</a:t>
          </a:r>
          <a:br>
            <a:rPr lang="en-US" sz="1600" dirty="0">
              <a:solidFill>
                <a:schemeClr val="tx1"/>
              </a:solidFill>
            </a:rPr>
          </a:br>
          <a:endParaRPr lang="en-US" sz="1600" b="0" dirty="0">
            <a:solidFill>
              <a:schemeClr val="tx1"/>
            </a:solidFill>
            <a:latin typeface="+mn-lt"/>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800" b="0" dirty="0" err="1">
              <a:solidFill>
                <a:schemeClr val="tx1"/>
              </a:solidFill>
            </a:rPr>
            <a:t>Chinh</a:t>
          </a:r>
          <a:br>
            <a:rPr lang="en-US" sz="1600" dirty="0">
              <a:solidFill>
                <a:schemeClr val="tx1"/>
              </a:solidFill>
            </a:rPr>
          </a:br>
          <a:endParaRPr lang="en-US" sz="1600" b="0" dirty="0">
            <a:solidFill>
              <a:schemeClr val="tx1"/>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800" b="0" dirty="0" err="1">
              <a:solidFill>
                <a:schemeClr val="tx1"/>
              </a:solidFill>
            </a:rPr>
            <a:t>Khanh</a:t>
          </a:r>
          <a:br>
            <a:rPr lang="en-US" sz="1600" dirty="0">
              <a:solidFill>
                <a:schemeClr val="tx1"/>
              </a:solidFill>
            </a:rPr>
          </a:br>
          <a:endParaRPr lang="en-US" sz="1600" b="0" dirty="0">
            <a:solidFill>
              <a:schemeClr val="tx1"/>
            </a:solidFill>
            <a:latin typeface="+mn-lt"/>
          </a:endParaRPr>
        </a:p>
      </dgm:t>
    </dgm:pt>
    <dgm:pt modelId="{E019F05B-61F4-4915-9D10-5D6F328EA591}" type="sibTrans" cxnId="{A7E7000F-0D10-4D88-844F-C9CB2A6A39DA}">
      <dgm:prSet/>
      <dgm:spPr/>
      <dgm:t>
        <a:bodyPr/>
        <a:lstStyle/>
        <a:p>
          <a:endParaRPr lang="en-US"/>
        </a:p>
      </dgm:t>
    </dgm:pt>
    <dgm:pt modelId="{04936CC5-1B2F-4620-ABDF-F195956C3F4A}" type="parTrans" cxnId="{A7E7000F-0D10-4D88-844F-C9CB2A6A39DA}">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5512" custScaleY="135512"/>
      <dgm:spPr>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5512" custScaleY="135512"/>
      <dgm:spPr>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5512" custScaleY="135512"/>
      <dgm:spPr>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custLinFactY="-45265" custLinFactNeighborX="14101" custLinFactNeighborY="-100000">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19050">
          <a:noFill/>
        </a:ln>
      </dgm:spPr>
      <dgm:t>
        <a:bodyPr/>
        <a:lstStyle/>
        <a:p>
          <a:r>
            <a:rPr lang="en-US" dirty="0">
              <a:solidFill>
                <a:schemeClr val="tx1"/>
              </a:solidFill>
            </a:rPr>
            <a:t>Idea</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None/>
          </a:pPr>
          <a:r>
            <a:rPr lang="en-US" sz="1400" dirty="0"/>
            <a:t>We like stuffed animals</a:t>
          </a:r>
        </a:p>
        <a:p>
          <a:pPr>
            <a:buFont typeface="Arial" panose="020B0604020202020204" pitchFamily="34" charset="0"/>
            <a:buNone/>
          </a:pPr>
          <a:r>
            <a:rPr lang="en-US" sz="1400" dirty="0"/>
            <a:t>Check other similar websites for idea/design/code</a:t>
          </a:r>
        </a:p>
        <a:p>
          <a:pPr>
            <a:buFont typeface="Arial" panose="020B0604020202020204" pitchFamily="34" charset="0"/>
            <a:buChar char="•"/>
          </a:pPr>
          <a:r>
            <a:rPr lang="en-US" sz="1400" dirty="0"/>
            <a:t>Check older lessons for code</a:t>
          </a:r>
        </a:p>
        <a:p>
          <a:pPr>
            <a:buFont typeface="Arial" panose="020B0604020202020204" pitchFamily="34" charset="0"/>
            <a:buChar char="•"/>
          </a:pP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a:solidFill>
          <a:schemeClr val="accent1">
            <a:alpha val="20000"/>
          </a:schemeClr>
        </a:solidFill>
        <a:ln w="19050">
          <a:noFill/>
        </a:ln>
      </dgm:spPr>
      <dgm:t>
        <a:bodyPr/>
        <a:lstStyle/>
        <a:p>
          <a:r>
            <a:rPr lang="en-US" dirty="0">
              <a:solidFill>
                <a:schemeClr val="tx1"/>
              </a:solidFill>
            </a:rPr>
            <a:t>Coding</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dirty="0"/>
            <a:t>Use tables to make images and text line up instead of using position/float.</a:t>
          </a:r>
        </a:p>
        <a:p>
          <a:pPr>
            <a:buFont typeface="Arial" panose="020B0604020202020204" pitchFamily="34" charset="0"/>
            <a:buChar char="•"/>
          </a:pPr>
          <a:r>
            <a:rPr lang="en-US" sz="1400" dirty="0"/>
            <a:t>1 column for image,</a:t>
          </a:r>
        </a:p>
        <a:p>
          <a:pPr>
            <a:buFont typeface="Arial" panose="020B0604020202020204" pitchFamily="34" charset="0"/>
            <a:buChar char="•"/>
          </a:pPr>
          <a:r>
            <a:rPr lang="en-US" sz="1400" dirty="0"/>
            <a:t>1 column for texts.</a:t>
          </a: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a:solidFill>
          <a:schemeClr val="accent3"/>
        </a:solidFill>
        <a:ln w="19050">
          <a:noFill/>
        </a:ln>
      </dgm:spPr>
      <dgm:t>
        <a:bodyPr/>
        <a:lstStyle/>
        <a:p>
          <a:r>
            <a:rPr lang="en-US" dirty="0">
              <a:solidFill>
                <a:schemeClr val="tx1"/>
              </a:solidFill>
            </a:rPr>
            <a:t>Bug Fixes</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dirty="0"/>
            <a:t>We had some problems with the body overlapping with the footer, so we use a table to fix it</a:t>
          </a:r>
        </a:p>
        <a:p>
          <a:pPr>
            <a:buFont typeface="Arial" panose="020B0604020202020204" pitchFamily="34" charset="0"/>
            <a:buChar char="•"/>
          </a:pPr>
          <a:endParaRPr lang="en-US" sz="1400" baseline="0" dirty="0"/>
        </a:p>
        <a:p>
          <a:pPr>
            <a:buFont typeface="Arial" panose="020B0604020202020204" pitchFamily="34" charset="0"/>
            <a:buChar char="•"/>
          </a:pPr>
          <a:r>
            <a:rPr lang="en-US" sz="1400" baseline="0" dirty="0"/>
            <a:t>We had to put each image into a div because we couldn’t get all the images to be inline in 1 single div.</a:t>
          </a:r>
        </a:p>
        <a:p>
          <a:pPr>
            <a:buFont typeface="Arial" panose="020B0604020202020204" pitchFamily="34" charset="0"/>
            <a:buChar char="•"/>
          </a:pPr>
          <a:endParaRPr lang="en-US" sz="1400" baseline="0" dirty="0"/>
        </a:p>
        <a:p>
          <a:pPr>
            <a:buFont typeface="Arial" panose="020B0604020202020204" pitchFamily="34" charset="0"/>
            <a:buChar char="•"/>
          </a:pPr>
          <a:r>
            <a:rPr lang="en-US" sz="1400" baseline="0" dirty="0"/>
            <a:t>Footer/Font were too big/small when designing the site on mobile so we had to fix a lot of things</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a:solidFill>
          <a:schemeClr val="accent3">
            <a:alpha val="20000"/>
          </a:schemeClr>
        </a:solidFill>
        <a:ln w="19050">
          <a:noFill/>
        </a:ln>
      </dgm:spPr>
      <dgm:t>
        <a:bodyPr/>
        <a:lstStyle/>
        <a:p>
          <a:r>
            <a:rPr lang="en-US" dirty="0">
              <a:solidFill>
                <a:schemeClr val="tx1"/>
              </a:solidFill>
            </a:rPr>
            <a:t>Finalizing</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bg1">
            <a:lumMod val="85000"/>
          </a:schemeClr>
        </a:solidFill>
        <a:ln w="19050">
          <a:noFill/>
        </a:ln>
      </dgm:spPr>
      <dgm:t>
        <a:bodyPr/>
        <a:lstStyle/>
        <a:p>
          <a:r>
            <a:rPr lang="en-US" dirty="0">
              <a:solidFill>
                <a:schemeClr val="tx1"/>
              </a:solidFill>
            </a:rPr>
            <a:t>Hosting</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Finally, we polish up the site, edit the Mobile pages, fix font and image sizes. And fix up some box’s width</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Upload to infinityfree.net</a:t>
          </a:r>
        </a:p>
        <a:p>
          <a:pPr>
            <a:buFont typeface="Arial" panose="020B0604020202020204" pitchFamily="34" charset="0"/>
            <a:buChar char="•"/>
          </a:pPr>
          <a:r>
            <a:rPr lang="en-US" sz="1400" b="0" i="0" dirty="0"/>
            <a:t>Push everything on Git hub</a:t>
          </a:r>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5"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8611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5" custLinFactNeighborX="-9136" custLinFactNeighborY="-82224"/>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72321D10-9092-4E81-9AD7-ACA033236CC0}" type="pres">
      <dgm:prSet presAssocID="{8F3B4B19-33F4-47AC-BE4E-B66181ED98B4}" presName="ConnectLineEnd" presStyleLbl="lnNode1" presStyleIdx="2" presStyleCnt="5" custLinFactNeighborX="9136" custLinFactNeighborY="91360"/>
      <dgm:spPr>
        <a:solidFill>
          <a:schemeClr val="tx1"/>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E150CCC3-D56D-4BD2-8570-DF61526015EB}" type="pres">
      <dgm:prSet presAssocID="{80CB43E4-C30F-4DCA-A3E9-D12FA78CE0FB}" presName="ConnectLineEnd" presStyleLbl="lnNode1" presStyleIdx="3" presStyleCnt="5" custLinFactNeighborY="-91360"/>
      <dgm:spPr>
        <a:solidFill>
          <a:schemeClr val="tx1"/>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456F09DE-8CFF-414A-A967-17AF417A13B8}" type="pres">
      <dgm:prSet presAssocID="{6C230327-1904-47CB-BB1D-FD9D9F4A90BF}" presName="ConnectLineEnd" presStyleLbl="lnNode1" presStyleIdx="4" presStyleCnt="5" custLinFactNeighborX="-9136" custLinFactNeighborY="91362"/>
      <dgm:spPr>
        <a:solidFill>
          <a:schemeClr val="tx1"/>
        </a:solidFill>
        <a:ln>
          <a:noFill/>
        </a:ln>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756237" y="554446"/>
          <a:ext cx="2281886" cy="22818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702898"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err="1">
              <a:solidFill>
                <a:schemeClr val="tx1"/>
              </a:solidFill>
            </a:rPr>
            <a:t>Quân</a:t>
          </a:r>
          <a:r>
            <a:rPr lang="en-US" sz="2800" b="0" kern="1200" dirty="0">
              <a:solidFill>
                <a:schemeClr val="tx1"/>
              </a:solidFill>
            </a:rPr>
            <a:t>(Daniel)</a:t>
          </a:r>
          <a:br>
            <a:rPr lang="en-US" sz="1600" kern="1200" dirty="0">
              <a:solidFill>
                <a:schemeClr val="tx1"/>
              </a:solidFill>
            </a:rPr>
          </a:br>
          <a:endParaRPr lang="en-US" sz="1600" b="0" kern="1200" dirty="0">
            <a:solidFill>
              <a:schemeClr val="tx1"/>
            </a:solidFill>
            <a:latin typeface="+mn-lt"/>
          </a:endParaRPr>
        </a:p>
      </dsp:txBody>
      <dsp:txXfrm>
        <a:off x="1702898" y="2950789"/>
        <a:ext cx="2388563" cy="487349"/>
      </dsp:txXfrm>
    </dsp:sp>
    <dsp:sp modelId="{7D166BBB-55AF-452C-B9A0-94A1EE55FF4F}">
      <dsp:nvSpPr>
        <dsp:cNvPr id="0" name=""/>
        <dsp:cNvSpPr/>
      </dsp:nvSpPr>
      <dsp:spPr>
        <a:xfrm>
          <a:off x="170289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562800" y="554446"/>
          <a:ext cx="2281886" cy="228188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5094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err="1">
              <a:solidFill>
                <a:schemeClr val="tx1"/>
              </a:solidFill>
            </a:rPr>
            <a:t>Khanh</a:t>
          </a:r>
          <a:br>
            <a:rPr lang="en-US" sz="1600" kern="1200" dirty="0">
              <a:solidFill>
                <a:schemeClr val="tx1"/>
              </a:solidFill>
            </a:rPr>
          </a:br>
          <a:endParaRPr lang="en-US" sz="1600" b="0" kern="1200" dirty="0">
            <a:solidFill>
              <a:schemeClr val="tx1"/>
            </a:solidFill>
            <a:latin typeface="+mn-lt"/>
          </a:endParaRPr>
        </a:p>
      </dsp:txBody>
      <dsp:txXfrm>
        <a:off x="4509461" y="2950789"/>
        <a:ext cx="2388563" cy="487349"/>
      </dsp:txXfrm>
    </dsp:sp>
    <dsp:sp modelId="{1223E777-77CB-4A9A-BF21-12B513842696}">
      <dsp:nvSpPr>
        <dsp:cNvPr id="0" name=""/>
        <dsp:cNvSpPr/>
      </dsp:nvSpPr>
      <dsp:spPr>
        <a:xfrm>
          <a:off x="45094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369362" y="554446"/>
          <a:ext cx="2281886" cy="228188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73160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err="1">
              <a:solidFill>
                <a:schemeClr val="tx1"/>
              </a:solidFill>
            </a:rPr>
            <a:t>Chinh</a:t>
          </a:r>
          <a:br>
            <a:rPr lang="en-US" sz="1600" kern="1200" dirty="0">
              <a:solidFill>
                <a:schemeClr val="tx1"/>
              </a:solidFill>
            </a:rPr>
          </a:br>
          <a:endParaRPr lang="en-US" sz="1600" b="0" kern="1200" dirty="0">
            <a:solidFill>
              <a:schemeClr val="tx1"/>
            </a:solidFill>
            <a:latin typeface="+mn-lt"/>
          </a:endParaRPr>
        </a:p>
      </dsp:txBody>
      <dsp:txXfrm>
        <a:off x="7316024" y="2950789"/>
        <a:ext cx="2388563" cy="487349"/>
      </dsp:txXfrm>
    </dsp:sp>
    <dsp:sp modelId="{EE420F84-477D-4635-BEF8-66426E9A259D}">
      <dsp:nvSpPr>
        <dsp:cNvPr id="0" name=""/>
        <dsp:cNvSpPr/>
      </dsp:nvSpPr>
      <dsp:spPr>
        <a:xfrm>
          <a:off x="7652835"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23998" y="1192689"/>
          <a:ext cx="435133" cy="1965959"/>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Idea</a:t>
          </a:r>
        </a:p>
      </dsp:txBody>
      <dsp:txXfrm rot="5400000">
        <a:off x="658585" y="1958102"/>
        <a:ext cx="1965959" cy="435133"/>
      </dsp:txXfrm>
    </dsp:sp>
    <dsp:sp modelId="{A27629C2-87D9-4163-9365-FC275ADC4CA0}">
      <dsp:nvSpPr>
        <dsp:cNvPr id="0" name=""/>
        <dsp:cNvSpPr/>
      </dsp:nvSpPr>
      <dsp:spPr>
        <a:xfrm>
          <a:off x="326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We like stuffed animals</a:t>
          </a:r>
        </a:p>
        <a:p>
          <a:pPr marL="0" lvl="0" indent="0" algn="ctr" defTabSz="622300">
            <a:lnSpc>
              <a:spcPct val="90000"/>
            </a:lnSpc>
            <a:spcBef>
              <a:spcPct val="0"/>
            </a:spcBef>
            <a:spcAft>
              <a:spcPct val="35000"/>
            </a:spcAft>
            <a:buFont typeface="Arial" panose="020B0604020202020204" pitchFamily="34" charset="0"/>
            <a:buNone/>
          </a:pPr>
          <a:r>
            <a:rPr lang="en-US" sz="1400" kern="1200" dirty="0"/>
            <a:t>Check other similar websites for idea/design/code</a:t>
          </a:r>
        </a:p>
        <a:p>
          <a:pPr marL="0" lvl="0" indent="0" algn="ctr" defTabSz="622300">
            <a:lnSpc>
              <a:spcPct val="90000"/>
            </a:lnSpc>
            <a:spcBef>
              <a:spcPct val="0"/>
            </a:spcBef>
            <a:spcAft>
              <a:spcPct val="35000"/>
            </a:spcAft>
            <a:buFont typeface="Arial" panose="020B0604020202020204" pitchFamily="34" charset="0"/>
            <a:buNone/>
          </a:pPr>
          <a:r>
            <a:rPr lang="en-US" sz="1400" kern="1200" dirty="0"/>
            <a:t>Check older lessons for code</a:t>
          </a:r>
        </a:p>
        <a:p>
          <a:pPr marL="0" lvl="0" indent="0" algn="ctr" defTabSz="622300">
            <a:lnSpc>
              <a:spcPct val="90000"/>
            </a:lnSpc>
            <a:spcBef>
              <a:spcPct val="0"/>
            </a:spcBef>
            <a:spcAft>
              <a:spcPct val="35000"/>
            </a:spcAft>
            <a:buFont typeface="Arial" panose="020B0604020202020204" pitchFamily="34" charset="0"/>
            <a:buNone/>
          </a:pPr>
          <a:endParaRPr lang="en-US" sz="1400" kern="1200" dirty="0"/>
        </a:p>
      </dsp:txBody>
      <dsp:txXfrm>
        <a:off x="3265" y="0"/>
        <a:ext cx="3276599" cy="1522968"/>
      </dsp:txXfrm>
    </dsp:sp>
    <dsp:sp modelId="{38893DF2-F8BF-45A3-9200-4CD8C329334E}">
      <dsp:nvSpPr>
        <dsp:cNvPr id="0" name=""/>
        <dsp:cNvSpPr/>
      </dsp:nvSpPr>
      <dsp:spPr>
        <a:xfrm>
          <a:off x="164156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052"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24545" y="1958102"/>
          <a:ext cx="1965959" cy="435133"/>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Coding</a:t>
          </a:r>
        </a:p>
      </dsp:txBody>
      <dsp:txXfrm>
        <a:off x="2624545" y="1958102"/>
        <a:ext cx="1965959" cy="435133"/>
      </dsp:txXfrm>
    </dsp:sp>
    <dsp:sp modelId="{381C85ED-02C3-43BB-AB7D-DF18967DB45A}">
      <dsp:nvSpPr>
        <dsp:cNvPr id="0" name=""/>
        <dsp:cNvSpPr/>
      </dsp:nvSpPr>
      <dsp:spPr>
        <a:xfrm>
          <a:off x="2196736" y="2828369"/>
          <a:ext cx="2821578"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Use tables to make images and text line up instead of using position/float.</a:t>
          </a:r>
        </a:p>
        <a:p>
          <a:pPr marL="0" lvl="0" indent="0" algn="ctr" defTabSz="622300">
            <a:lnSpc>
              <a:spcPct val="90000"/>
            </a:lnSpc>
            <a:spcBef>
              <a:spcPct val="0"/>
            </a:spcBef>
            <a:spcAft>
              <a:spcPct val="35000"/>
            </a:spcAft>
            <a:buFont typeface="Arial" panose="020B0604020202020204" pitchFamily="34" charset="0"/>
            <a:buNone/>
          </a:pPr>
          <a:r>
            <a:rPr lang="en-US" sz="1400" kern="1200" dirty="0"/>
            <a:t>1 column for image,</a:t>
          </a:r>
        </a:p>
        <a:p>
          <a:pPr marL="0" lvl="0" indent="0" algn="ctr" defTabSz="622300">
            <a:lnSpc>
              <a:spcPct val="90000"/>
            </a:lnSpc>
            <a:spcBef>
              <a:spcPct val="0"/>
            </a:spcBef>
            <a:spcAft>
              <a:spcPct val="35000"/>
            </a:spcAft>
            <a:buFont typeface="Arial" panose="020B0604020202020204" pitchFamily="34" charset="0"/>
            <a:buNone/>
          </a:pPr>
          <a:r>
            <a:rPr lang="en-US" sz="1400" kern="1200" dirty="0"/>
            <a:t>1 column for texts.</a:t>
          </a:r>
        </a:p>
      </dsp:txBody>
      <dsp:txXfrm>
        <a:off x="2196736" y="2828369"/>
        <a:ext cx="2821578" cy="1522968"/>
      </dsp:txXfrm>
    </dsp:sp>
    <dsp:sp modelId="{F51F39F5-A989-488C-BFD6-69D558D451E8}">
      <dsp:nvSpPr>
        <dsp:cNvPr id="0" name=""/>
        <dsp:cNvSpPr/>
      </dsp:nvSpPr>
      <dsp:spPr>
        <a:xfrm>
          <a:off x="3607525"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56061" y="2669786"/>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90505" y="1958102"/>
          <a:ext cx="1965959" cy="435133"/>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Bug Fixes</a:t>
          </a:r>
        </a:p>
      </dsp:txBody>
      <dsp:txXfrm>
        <a:off x="4590505" y="1958102"/>
        <a:ext cx="1965959" cy="435133"/>
      </dsp:txXfrm>
    </dsp:sp>
    <dsp:sp modelId="{AB0282E3-1216-4CDB-AC5F-106C1EEEB95A}">
      <dsp:nvSpPr>
        <dsp:cNvPr id="0" name=""/>
        <dsp:cNvSpPr/>
      </dsp:nvSpPr>
      <dsp:spPr>
        <a:xfrm>
          <a:off x="393518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We had some problems with the body overlapping with the footer, so we use a table to fix it</a:t>
          </a:r>
        </a:p>
        <a:p>
          <a:pPr marL="0" lvl="0" indent="0" algn="ctr" defTabSz="622300">
            <a:lnSpc>
              <a:spcPct val="90000"/>
            </a:lnSpc>
            <a:spcBef>
              <a:spcPct val="0"/>
            </a:spcBef>
            <a:spcAft>
              <a:spcPct val="35000"/>
            </a:spcAft>
            <a:buFont typeface="Arial" panose="020B0604020202020204" pitchFamily="34" charset="0"/>
            <a:buNone/>
          </a:pPr>
          <a:endParaRPr lang="en-US" sz="1400" kern="1200" baseline="0" dirty="0"/>
        </a:p>
        <a:p>
          <a:pPr marL="0" lvl="0" indent="0" algn="ctr" defTabSz="622300">
            <a:lnSpc>
              <a:spcPct val="90000"/>
            </a:lnSpc>
            <a:spcBef>
              <a:spcPct val="0"/>
            </a:spcBef>
            <a:spcAft>
              <a:spcPct val="35000"/>
            </a:spcAft>
            <a:buFont typeface="Arial" panose="020B0604020202020204" pitchFamily="34" charset="0"/>
            <a:buNone/>
          </a:pPr>
          <a:r>
            <a:rPr lang="en-US" sz="1400" kern="1200" baseline="0" dirty="0"/>
            <a:t>We had to put each image into a div because we couldn’t get all the images to be inline in 1 single div.</a:t>
          </a:r>
        </a:p>
        <a:p>
          <a:pPr marL="0" lvl="0" indent="0" algn="ctr" defTabSz="622300">
            <a:lnSpc>
              <a:spcPct val="90000"/>
            </a:lnSpc>
            <a:spcBef>
              <a:spcPct val="0"/>
            </a:spcBef>
            <a:spcAft>
              <a:spcPct val="35000"/>
            </a:spcAft>
            <a:buFont typeface="Arial" panose="020B0604020202020204" pitchFamily="34" charset="0"/>
            <a:buNone/>
          </a:pPr>
          <a:endParaRPr lang="en-US" sz="1400" kern="1200" baseline="0" dirty="0"/>
        </a:p>
        <a:p>
          <a:pPr marL="0" lvl="0" indent="0" algn="ctr" defTabSz="622300">
            <a:lnSpc>
              <a:spcPct val="90000"/>
            </a:lnSpc>
            <a:spcBef>
              <a:spcPct val="0"/>
            </a:spcBef>
            <a:spcAft>
              <a:spcPct val="35000"/>
            </a:spcAft>
            <a:buFont typeface="Arial" panose="020B0604020202020204" pitchFamily="34" charset="0"/>
            <a:buNone/>
          </a:pPr>
          <a:r>
            <a:rPr lang="en-US" sz="1400" kern="1200" baseline="0" dirty="0"/>
            <a:t>Footer/Font were too big/small when designing the site on mobile so we had to fix a lot of things</a:t>
          </a:r>
          <a:endParaRPr lang="en-US" sz="1400" kern="1200" dirty="0"/>
        </a:p>
      </dsp:txBody>
      <dsp:txXfrm>
        <a:off x="3935185" y="0"/>
        <a:ext cx="3276599" cy="1522968"/>
      </dsp:txXfrm>
    </dsp:sp>
    <dsp:sp modelId="{0D377583-EAA6-47CC-B504-762FB6EBAB9C}">
      <dsp:nvSpPr>
        <dsp:cNvPr id="0" name=""/>
        <dsp:cNvSpPr/>
      </dsp:nvSpPr>
      <dsp:spPr>
        <a:xfrm>
          <a:off x="557348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37922"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56465" y="1958102"/>
          <a:ext cx="1965959" cy="435133"/>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Finalizing</a:t>
          </a:r>
        </a:p>
      </dsp:txBody>
      <dsp:txXfrm>
        <a:off x="6556465" y="1958102"/>
        <a:ext cx="1965959" cy="435133"/>
      </dsp:txXfrm>
    </dsp:sp>
    <dsp:sp modelId="{5A57A077-9B08-4866-8C21-35D61D6745A2}">
      <dsp:nvSpPr>
        <dsp:cNvPr id="0" name=""/>
        <dsp:cNvSpPr/>
      </dsp:nvSpPr>
      <dsp:spPr>
        <a:xfrm>
          <a:off x="5901145" y="2828369"/>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Finally, we polish up the site, edit the Mobile pages, fix font and image sizes. And fix up some box’s width</a:t>
          </a:r>
          <a:endParaRPr lang="en-US" sz="1400" kern="1200" dirty="0"/>
        </a:p>
      </dsp:txBody>
      <dsp:txXfrm>
        <a:off x="5901145" y="2828369"/>
        <a:ext cx="3276599" cy="1522968"/>
      </dsp:txXfrm>
    </dsp:sp>
    <dsp:sp modelId="{3F96C175-FC65-44B4-B1A3-BD3686077937}">
      <dsp:nvSpPr>
        <dsp:cNvPr id="0" name=""/>
        <dsp:cNvSpPr/>
      </dsp:nvSpPr>
      <dsp:spPr>
        <a:xfrm>
          <a:off x="7539445"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95932" y="266183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7838" y="1192689"/>
          <a:ext cx="435133" cy="1965959"/>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Hosting</a:t>
          </a:r>
        </a:p>
      </dsp:txBody>
      <dsp:txXfrm rot="-5400000">
        <a:off x="8522425" y="1958102"/>
        <a:ext cx="1965959" cy="435133"/>
      </dsp:txXfrm>
    </dsp:sp>
    <dsp:sp modelId="{CB726486-3B5A-47F8-90E4-EC34C8ADB385}">
      <dsp:nvSpPr>
        <dsp:cNvPr id="0" name=""/>
        <dsp:cNvSpPr/>
      </dsp:nvSpPr>
      <dsp:spPr>
        <a:xfrm>
          <a:off x="786710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Upload to infinityfree.net</a:t>
          </a:r>
        </a:p>
        <a:p>
          <a:pPr marL="0" lvl="0" indent="0" algn="ctr" defTabSz="622300">
            <a:lnSpc>
              <a:spcPct val="90000"/>
            </a:lnSpc>
            <a:spcBef>
              <a:spcPct val="0"/>
            </a:spcBef>
            <a:spcAft>
              <a:spcPct val="35000"/>
            </a:spcAft>
            <a:buFont typeface="Arial" panose="020B0604020202020204" pitchFamily="34" charset="0"/>
            <a:buNone/>
          </a:pPr>
          <a:r>
            <a:rPr lang="en-US" sz="1400" b="0" i="0" kern="1200" dirty="0"/>
            <a:t>Push everything on Git hub</a:t>
          </a:r>
        </a:p>
      </dsp:txBody>
      <dsp:txXfrm>
        <a:off x="7867105" y="0"/>
        <a:ext cx="3276599" cy="1522968"/>
      </dsp:txXfrm>
    </dsp:sp>
    <dsp:sp modelId="{5012A99F-560A-4636-953C-5F263876E566}">
      <dsp:nvSpPr>
        <dsp:cNvPr id="0" name=""/>
        <dsp:cNvSpPr/>
      </dsp:nvSpPr>
      <dsp:spPr>
        <a:xfrm>
          <a:off x="950540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53941" y="1602477"/>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4/15/2021</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4/15/2021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9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535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21269" y="799275"/>
            <a:ext cx="4579668" cy="3028072"/>
          </a:xfrm>
        </p:spPr>
        <p:txBody>
          <a:bodyPr/>
          <a:lstStyle/>
          <a:p>
            <a:r>
              <a:rPr lang="en-US" dirty="0"/>
              <a:t>DANDY</a:t>
            </a:r>
            <a:br>
              <a:rPr lang="en-US" dirty="0"/>
            </a:br>
            <a:r>
              <a:rPr lang="en-US" dirty="0"/>
              <a:t>STUFF</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3919422"/>
            <a:ext cx="4579668" cy="1166797"/>
          </a:xfrm>
        </p:spPr>
        <p:txBody>
          <a:bodyPr/>
          <a:lstStyle/>
          <a:p>
            <a:r>
              <a:rPr lang="en-US" dirty="0"/>
              <a:t>Stuffed animal shop</a:t>
            </a:r>
          </a:p>
        </p:txBody>
      </p:sp>
      <p:pic>
        <p:nvPicPr>
          <p:cNvPr id="8" name="Picture Placeholder 7">
            <a:extLst>
              <a:ext uri="{FF2B5EF4-FFF2-40B4-BE49-F238E27FC236}">
                <a16:creationId xmlns:a16="http://schemas.microsoft.com/office/drawing/2014/main" id="{4EE6E687-5325-42C2-817F-ED9AE11FE2A0}"/>
              </a:ext>
            </a:extLst>
          </p:cNvPr>
          <p:cNvPicPr>
            <a:picLocks noGrp="1" noChangeAspect="1"/>
          </p:cNvPicPr>
          <p:nvPr>
            <p:ph type="pic" sz="quarter" idx="13"/>
          </p:nvPr>
        </p:nvPicPr>
        <p:blipFill>
          <a:blip r:embed="rId3"/>
          <a:srcRect/>
          <a:stretch/>
        </p:blipFill>
        <p:spPr>
          <a:xfrm>
            <a:off x="7100224" y="1488394"/>
            <a:ext cx="4207947" cy="3881212"/>
          </a:xfrm>
        </p:spPr>
      </p:pic>
    </p:spTree>
    <p:extLst>
      <p:ext uri="{BB962C8B-B14F-4D97-AF65-F5344CB8AC3E}">
        <p14:creationId xmlns:p14="http://schemas.microsoft.com/office/powerpoint/2010/main" val="88813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C0EEC988-4F7A-45B3-AE68-371F625CA30E}"/>
              </a:ext>
            </a:extLst>
          </p:cNvPr>
          <p:cNvSpPr>
            <a:spLocks noGrp="1"/>
          </p:cNvSpPr>
          <p:nvPr>
            <p:ph type="title"/>
          </p:nvPr>
        </p:nvSpPr>
        <p:spPr>
          <a:xfrm>
            <a:off x="1331088" y="565739"/>
            <a:ext cx="9745883" cy="1124949"/>
          </a:xfrm>
        </p:spPr>
        <p:txBody>
          <a:bodyPr/>
          <a:lstStyle/>
          <a:p>
            <a:r>
              <a:rPr lang="en-US" dirty="0"/>
              <a:t>Team</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2</a:t>
            </a:fld>
            <a:endParaRPr lang="en-US" noProof="0" dirty="0"/>
          </a:p>
        </p:txBody>
      </p:sp>
      <p:graphicFrame>
        <p:nvGraphicFramePr>
          <p:cNvPr id="42" name="Content Placeholder 2" descr="Team Smart Art">
            <a:extLst>
              <a:ext uri="{FF2B5EF4-FFF2-40B4-BE49-F238E27FC236}">
                <a16:creationId xmlns:a16="http://schemas.microsoft.com/office/drawing/2014/main" id="{B554DB1C-8A50-4A0D-AA83-C23E4B24D171}"/>
              </a:ext>
            </a:extLst>
          </p:cNvPr>
          <p:cNvGraphicFramePr>
            <a:graphicFrameLocks/>
          </p:cNvGraphicFramePr>
          <p:nvPr>
            <p:extLst>
              <p:ext uri="{D42A27DB-BD31-4B8C-83A1-F6EECF244321}">
                <p14:modId xmlns:p14="http://schemas.microsoft.com/office/powerpoint/2010/main" val="876715226"/>
              </p:ext>
            </p:extLst>
          </p:nvPr>
        </p:nvGraphicFramePr>
        <p:xfrm>
          <a:off x="392257" y="1466857"/>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01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56784" y="396117"/>
            <a:ext cx="5217172" cy="1158857"/>
          </a:xfrm>
        </p:spPr>
        <p:txBody>
          <a:bodyPr/>
          <a:lstStyle/>
          <a:p>
            <a:r>
              <a:rPr lang="en-US" dirty="0"/>
              <a:t>Presentation:</a:t>
            </a:r>
          </a:p>
        </p:txBody>
      </p:sp>
      <p:pic>
        <p:nvPicPr>
          <p:cNvPr id="37" name="Picture Placeholder 36">
            <a:extLst>
              <a:ext uri="{FF2B5EF4-FFF2-40B4-BE49-F238E27FC236}">
                <a16:creationId xmlns:a16="http://schemas.microsoft.com/office/drawing/2014/main" id="{F8F9C9B6-2BEC-4699-B75F-9C7BE5B60744}"/>
              </a:ext>
            </a:extLst>
          </p:cNvPr>
          <p:cNvPicPr>
            <a:picLocks noGrp="1" noChangeAspect="1"/>
          </p:cNvPicPr>
          <p:nvPr>
            <p:ph type="pic" sz="quarter" idx="13"/>
          </p:nvPr>
        </p:nvPicPr>
        <p:blipFill>
          <a:blip r:embed="rId3"/>
          <a:srcRect/>
          <a:stretch/>
        </p:blipFill>
        <p:spPr>
          <a:xfrm>
            <a:off x="1526293" y="1557987"/>
            <a:ext cx="3555043" cy="3210523"/>
          </a:xfrm>
        </p:spPr>
      </p:pic>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5956783" y="1747592"/>
            <a:ext cx="5217173" cy="4351338"/>
          </a:xfrm>
        </p:spPr>
        <p:txBody>
          <a:bodyPr>
            <a:normAutofit/>
          </a:bodyPr>
          <a:lstStyle/>
          <a:p>
            <a:pPr marL="342900" indent="-342900">
              <a:buFont typeface="Arial" panose="020B0604020202020204" pitchFamily="34" charset="0"/>
              <a:buChar char="•"/>
            </a:pPr>
            <a:r>
              <a:rPr lang="en-US" dirty="0"/>
              <a:t>Introduction</a:t>
            </a:r>
          </a:p>
          <a:p>
            <a:pPr marL="914400" lvl="1" indent="-457200">
              <a:buFont typeface="+mj-lt"/>
              <a:buAutoNum type="arabicPeriod"/>
            </a:pPr>
            <a:r>
              <a:rPr lang="en-US" dirty="0"/>
              <a:t>About us and the website</a:t>
            </a:r>
          </a:p>
          <a:p>
            <a:pPr marL="914400" lvl="1" indent="-457200">
              <a:buFont typeface="+mj-lt"/>
              <a:buAutoNum type="arabicPeriod"/>
            </a:pPr>
            <a:r>
              <a:rPr lang="en-US" dirty="0"/>
              <a:t>Website’s Home Page</a:t>
            </a:r>
          </a:p>
          <a:p>
            <a:pPr marL="914400" lvl="1" indent="-457200">
              <a:buFont typeface="+mj-lt"/>
              <a:buAutoNum type="arabicPeriod"/>
            </a:pPr>
            <a:r>
              <a:rPr lang="en-US" dirty="0"/>
              <a:t>Website’s Contact</a:t>
            </a:r>
          </a:p>
          <a:p>
            <a:pPr marL="457200" lvl="1" indent="0">
              <a:buNone/>
            </a:pPr>
            <a:endParaRPr lang="en-US" dirty="0"/>
          </a:p>
          <a:p>
            <a:pPr marL="342900" indent="-342900">
              <a:buFont typeface="Arial" panose="020B0604020202020204" pitchFamily="34" charset="0"/>
              <a:buChar char="•"/>
            </a:pPr>
            <a:r>
              <a:rPr lang="en-US" dirty="0"/>
              <a:t>Development Process</a:t>
            </a:r>
          </a:p>
          <a:p>
            <a:pPr marL="914400" lvl="1" indent="-457200">
              <a:buFont typeface="+mj-lt"/>
              <a:buAutoNum type="arabicPeriod"/>
            </a:pPr>
            <a:r>
              <a:rPr lang="en-US" dirty="0"/>
              <a:t>Coding</a:t>
            </a:r>
          </a:p>
          <a:p>
            <a:pPr marL="914400" lvl="1" indent="-457200">
              <a:buFont typeface="+mj-lt"/>
              <a:buAutoNum type="arabicPeriod"/>
            </a:pPr>
            <a:r>
              <a:rPr lang="en-US" dirty="0"/>
              <a:t>Hosting</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3</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716955" y="4504339"/>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394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938907" y="282800"/>
            <a:ext cx="5217172" cy="1288673"/>
          </a:xfrm>
        </p:spPr>
        <p:txBody>
          <a:bodyPr/>
          <a:lstStyle/>
          <a:p>
            <a:r>
              <a:rPr lang="en-US" dirty="0"/>
              <a:t>Introduction</a:t>
            </a:r>
          </a:p>
        </p:txBody>
      </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938906" y="1715151"/>
            <a:ext cx="5217173" cy="4351338"/>
          </a:xfrm>
        </p:spPr>
        <p:txBody>
          <a:bodyPr>
            <a:normAutofit/>
          </a:bodyPr>
          <a:lstStyle/>
          <a:p>
            <a:pPr marL="285750" indent="-285750">
              <a:buFont typeface="Arial" panose="020B0604020202020204" pitchFamily="34" charset="0"/>
              <a:buChar char="•"/>
            </a:pPr>
            <a:r>
              <a:rPr lang="en-US" sz="2400" dirty="0"/>
              <a:t>About us the website</a:t>
            </a:r>
          </a:p>
          <a:p>
            <a:r>
              <a:rPr lang="en-US" dirty="0"/>
              <a:t>Dandy Stuff was started from my love of animals and animal toys, especially stuffed animals.</a:t>
            </a:r>
          </a:p>
          <a:p>
            <a:r>
              <a:rPr lang="en-US" dirty="0"/>
              <a:t>But it seems like a lot of places only carry stuffed dogs, cats, and bears - not the more unusual ones that I like to collect. The more unusual it is, the more I like it.</a:t>
            </a:r>
          </a:p>
          <a:p>
            <a:r>
              <a:rPr lang="en-US" dirty="0"/>
              <a:t>That's where the idea for Dandy Stuff was born. We want to offer only the best quality stuffed animals that are super cuddly, fun, unique, and “dandy”.</a:t>
            </a:r>
          </a:p>
          <a:p>
            <a:r>
              <a:rPr lang="en-US" dirty="0"/>
              <a:t>Besides stuffed animals, we’ve expanded our shop to have a variety of adorable and unique keychains made out of smaller stuffed animals!</a:t>
            </a:r>
          </a:p>
        </p:txBody>
      </p:sp>
      <p:pic>
        <p:nvPicPr>
          <p:cNvPr id="365" name="Picture Placeholder 364">
            <a:extLst>
              <a:ext uri="{FF2B5EF4-FFF2-40B4-BE49-F238E27FC236}">
                <a16:creationId xmlns:a16="http://schemas.microsoft.com/office/drawing/2014/main" id="{5D035A4A-01E8-44C3-9E7B-2F3ACBCD9361}"/>
              </a:ext>
            </a:extLst>
          </p:cNvPr>
          <p:cNvPicPr>
            <a:picLocks noGrp="1" noChangeAspect="1"/>
          </p:cNvPicPr>
          <p:nvPr>
            <p:ph type="pic" sz="quarter" idx="13"/>
          </p:nvPr>
        </p:nvPicPr>
        <p:blipFill>
          <a:blip r:embed="rId3"/>
          <a:srcRect/>
          <a:stretch/>
        </p:blipFill>
        <p:spPr>
          <a:xfrm>
            <a:off x="7827270" y="322503"/>
            <a:ext cx="2931037" cy="2931037"/>
          </a:xfrm>
        </p:spPr>
      </p:pic>
      <p:pic>
        <p:nvPicPr>
          <p:cNvPr id="11" name="Picture Placeholder 10">
            <a:extLst>
              <a:ext uri="{FF2B5EF4-FFF2-40B4-BE49-F238E27FC236}">
                <a16:creationId xmlns:a16="http://schemas.microsoft.com/office/drawing/2014/main" id="{D4A20C46-A075-4415-A172-F3722C0ADE8D}"/>
              </a:ext>
            </a:extLst>
          </p:cNvPr>
          <p:cNvPicPr>
            <a:picLocks noGrp="1" noChangeAspect="1"/>
          </p:cNvPicPr>
          <p:nvPr>
            <p:ph type="pic" sz="quarter" idx="14"/>
          </p:nvPr>
        </p:nvPicPr>
        <p:blipFill>
          <a:blip r:embed="rId4">
            <a:extLst>
              <a:ext uri="{BEBA8EAE-BF5A-486C-A8C5-ECC9F3942E4B}">
                <a14:imgProps xmlns:a14="http://schemas.microsoft.com/office/drawing/2010/main">
                  <a14:imgLayer r:embed="rId5">
                    <a14:imgEffect>
                      <a14:backgroundRemoval t="10000" b="90000" l="6000" r="93250">
                        <a14:foregroundMark x1="10750" y1="65750" x2="9500" y2="67000"/>
                        <a14:foregroundMark x1="13250" y1="59750" x2="30250" y2="58250"/>
                        <a14:foregroundMark x1="30250" y1="58250" x2="18250" y2="46750"/>
                        <a14:foregroundMark x1="18250" y1="46750" x2="16750" y2="63500"/>
                        <a14:foregroundMark x1="16750" y1="63500" x2="31250" y2="56250"/>
                        <a14:foregroundMark x1="31250" y1="56250" x2="23250" y2="47250"/>
                        <a14:foregroundMark x1="11750" y1="58500" x2="6000" y2="75000"/>
                        <a14:foregroundMark x1="6000" y1="75000" x2="20000" y2="66750"/>
                        <a14:foregroundMark x1="20000" y1="66750" x2="21250" y2="50500"/>
                        <a14:foregroundMark x1="21250" y1="50500" x2="10750" y2="63000"/>
                        <a14:foregroundMark x1="12500" y1="55500" x2="12250" y2="53000"/>
                        <a14:foregroundMark x1="42750" y1="72250" x2="57750" y2="64750"/>
                        <a14:foregroundMark x1="57750" y1="64750" x2="46000" y2="53250"/>
                        <a14:foregroundMark x1="46000" y1="53250" x2="38250" y2="67750"/>
                        <a14:foregroundMark x1="38250" y1="67750" x2="43250" y2="74000"/>
                        <a14:foregroundMark x1="70750" y1="59750" x2="88000" y2="59500"/>
                        <a14:foregroundMark x1="88000" y1="59500" x2="81750" y2="44250"/>
                        <a14:foregroundMark x1="81750" y1="44250" x2="70000" y2="55750"/>
                        <a14:foregroundMark x1="70000" y1="55750" x2="70250" y2="59500"/>
                        <a14:foregroundMark x1="92250" y1="58250" x2="93250" y2="77000"/>
                        <a14:foregroundMark x1="38482" y1="34250" x2="40000" y2="21500"/>
                        <a14:foregroundMark x1="37500" y1="42500" x2="37946" y2="38750"/>
                        <a14:foregroundMark x1="62601" y1="32722" x2="70750" y2="44250"/>
                        <a14:foregroundMark x1="60500" y1="29750" x2="58446" y2="26845"/>
                        <a14:foregroundMark x1="49250" y1="45750" x2="49250" y2="39250"/>
                        <a14:foregroundMark x1="40000" y1="19500" x2="40000" y2="16000"/>
                        <a14:foregroundMark x1="34500" y1="32750" x2="31000" y2="41250"/>
                        <a14:foregroundMark x1="53250" y1="90000" x2="55750" y2="89500"/>
                        <a14:backgroundMark x1="57250" y1="23500" x2="57250" y2="23500"/>
                        <a14:backgroundMark x1="54000" y1="18500" x2="54000" y2="18500"/>
                        <a14:backgroundMark x1="62000" y1="31250" x2="62000" y2="31250"/>
                        <a14:backgroundMark x1="60500" y1="28500" x2="60500" y2="28500"/>
                        <a14:backgroundMark x1="62250" y1="31500" x2="62250" y2="31500"/>
                        <a14:backgroundMark x1="61500" y1="30750" x2="61500" y2="30750"/>
                        <a14:backgroundMark x1="62000" y1="31500" x2="62000" y2="31500"/>
                        <a14:backgroundMark x1="62000" y1="31500" x2="61500" y2="31250"/>
                        <a14:backgroundMark x1="35750" y1="37500" x2="35750" y2="35750"/>
                      </a14:backgroundRemoval>
                    </a14:imgEffect>
                  </a14:imgLayer>
                </a14:imgProps>
              </a:ext>
            </a:extLst>
          </a:blip>
          <a:srcRect/>
          <a:stretch/>
        </p:blipFill>
        <p:spPr>
          <a:xfrm>
            <a:off x="7604634" y="3253540"/>
            <a:ext cx="2931036" cy="2931036"/>
          </a:xfrm>
        </p:spPr>
      </p:pic>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a:lstStyle/>
          <a:p>
            <a:fld id="{5EA792F7-1D9E-4C7E-A103-E8EDFDC2691E}" type="slidenum">
              <a:rPr lang="en-US" smtClean="0"/>
              <a:pPr/>
              <a:t>4</a:t>
            </a:fld>
            <a:endParaRPr lang="en-US" dirty="0"/>
          </a:p>
        </p:txBody>
      </p:sp>
    </p:spTree>
    <p:extLst>
      <p:ext uri="{BB962C8B-B14F-4D97-AF65-F5344CB8AC3E}">
        <p14:creationId xmlns:p14="http://schemas.microsoft.com/office/powerpoint/2010/main" val="27080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2232251" y="633046"/>
            <a:ext cx="3863749" cy="1314996"/>
          </a:xfrm>
        </p:spPr>
        <p:txBody>
          <a:bodyPr/>
          <a:lstStyle/>
          <a:p>
            <a:r>
              <a:rPr lang="en-US" dirty="0"/>
              <a:t>Home page</a:t>
            </a:r>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2232251" y="2125737"/>
            <a:ext cx="3863749" cy="4044463"/>
          </a:xfrm>
        </p:spPr>
        <p:txBody>
          <a:bodyPr>
            <a:normAutofit lnSpcReduction="10000"/>
          </a:bodyPr>
          <a:lstStyle/>
          <a:p>
            <a:r>
              <a:rPr lang="en-US" dirty="0"/>
              <a:t>On the website’s Home Page, you can browse through all of our recent products and look at their designs.</a:t>
            </a:r>
          </a:p>
          <a:p>
            <a:r>
              <a:rPr lang="en-US" dirty="0"/>
              <a:t>If you want to learn more about them, you can go to the “Stuff” or “Keychains” tabs to learn about each item.</a:t>
            </a:r>
          </a:p>
          <a:p>
            <a:r>
              <a:rPr lang="en-US" dirty="0"/>
              <a:t>While on the Home Page, you can search for an item you want with the search bar, or check your Cart to see which items you have selected and buy them.</a:t>
            </a:r>
          </a:p>
        </p:txBody>
      </p:sp>
      <p:pic>
        <p:nvPicPr>
          <p:cNvPr id="59" name="Picture Placeholder 58">
            <a:extLst>
              <a:ext uri="{FF2B5EF4-FFF2-40B4-BE49-F238E27FC236}">
                <a16:creationId xmlns:a16="http://schemas.microsoft.com/office/drawing/2014/main" id="{FEDEE1A4-7174-4153-B6F5-C500B3C97560}"/>
              </a:ext>
            </a:extLst>
          </p:cNvPr>
          <p:cNvPicPr>
            <a:picLocks noGrp="1" noChangeAspect="1"/>
          </p:cNvPicPr>
          <p:nvPr>
            <p:ph type="pic" sz="quarter" idx="14"/>
          </p:nvPr>
        </p:nvPicPr>
        <p:blipFill>
          <a:blip r:embed="rId3"/>
          <a:srcRect/>
          <a:stretch/>
        </p:blipFill>
        <p:spPr>
          <a:xfrm>
            <a:off x="6423487" y="929609"/>
            <a:ext cx="2518114" cy="2518114"/>
          </a:xfrm>
        </p:spPr>
      </p:pic>
      <p:pic>
        <p:nvPicPr>
          <p:cNvPr id="55" name="Picture Placeholder 54">
            <a:extLst>
              <a:ext uri="{FF2B5EF4-FFF2-40B4-BE49-F238E27FC236}">
                <a16:creationId xmlns:a16="http://schemas.microsoft.com/office/drawing/2014/main" id="{771EED1D-F177-4F26-9BF3-74717177BC41}"/>
              </a:ext>
            </a:extLst>
          </p:cNvPr>
          <p:cNvPicPr>
            <a:picLocks noGrp="1" noChangeAspect="1"/>
          </p:cNvPicPr>
          <p:nvPr>
            <p:ph type="pic" sz="quarter" idx="13"/>
          </p:nvPr>
        </p:nvPicPr>
        <p:blipFill>
          <a:blip r:embed="rId4"/>
          <a:srcRect/>
          <a:stretch/>
        </p:blipFill>
        <p:spPr>
          <a:xfrm>
            <a:off x="9090426" y="86636"/>
            <a:ext cx="2952748" cy="2952748"/>
          </a:xfrm>
        </p:spPr>
      </p:pic>
      <p:pic>
        <p:nvPicPr>
          <p:cNvPr id="51" name="Picture Placeholder 50">
            <a:extLst>
              <a:ext uri="{FF2B5EF4-FFF2-40B4-BE49-F238E27FC236}">
                <a16:creationId xmlns:a16="http://schemas.microsoft.com/office/drawing/2014/main" id="{24E25DA2-AA49-400A-8535-7267DFF6700D}"/>
              </a:ext>
            </a:extLst>
          </p:cNvPr>
          <p:cNvPicPr>
            <a:picLocks noGrp="1" noChangeAspect="1"/>
          </p:cNvPicPr>
          <p:nvPr>
            <p:ph type="pic" sz="quarter" idx="15"/>
          </p:nvPr>
        </p:nvPicPr>
        <p:blipFill>
          <a:blip r:embed="rId5"/>
          <a:srcRect/>
          <a:stretch/>
        </p:blipFill>
        <p:spPr>
          <a:xfrm>
            <a:off x="7682545" y="3175909"/>
            <a:ext cx="3454390" cy="3454390"/>
          </a:xfrm>
        </p:spPr>
      </p:pic>
      <p:sp>
        <p:nvSpPr>
          <p:cNvPr id="37" name="Slide Number Placeholder 36">
            <a:extLst>
              <a:ext uri="{FF2B5EF4-FFF2-40B4-BE49-F238E27FC236}">
                <a16:creationId xmlns:a16="http://schemas.microsoft.com/office/drawing/2014/main"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5</a:t>
            </a:fld>
            <a:endParaRPr lang="en-US" noProof="0" dirty="0"/>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286191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40F6A106-7936-4674-AA35-A81180BB919A}"/>
              </a:ext>
            </a:extLst>
          </p:cNvPr>
          <p:cNvSpPr>
            <a:spLocks noGrp="1"/>
          </p:cNvSpPr>
          <p:nvPr>
            <p:ph type="title"/>
          </p:nvPr>
        </p:nvSpPr>
        <p:spPr>
          <a:xfrm>
            <a:off x="1292868" y="358614"/>
            <a:ext cx="9656078" cy="1431000"/>
          </a:xfrm>
        </p:spPr>
        <p:txBody>
          <a:bodyPr>
            <a:normAutofit/>
          </a:bodyPr>
          <a:lstStyle/>
          <a:p>
            <a:r>
              <a:rPr lang="en-US" dirty="0"/>
              <a:t>Contact us</a:t>
            </a:r>
            <a:br>
              <a:rPr lang="en-US" sz="3100" dirty="0"/>
            </a:br>
            <a:br>
              <a:rPr lang="en-US" sz="3100" dirty="0"/>
            </a:br>
            <a:r>
              <a:rPr lang="en-US" sz="1800" dirty="0"/>
              <a:t>If you have any questions or idea for us, contact us through our website with 3 easy steps:</a:t>
            </a:r>
          </a:p>
        </p:txBody>
      </p:sp>
      <p:sp>
        <p:nvSpPr>
          <p:cNvPr id="20" name="Text Placeholder 19">
            <a:extLst>
              <a:ext uri="{FF2B5EF4-FFF2-40B4-BE49-F238E27FC236}">
                <a16:creationId xmlns:a16="http://schemas.microsoft.com/office/drawing/2014/main" id="{CFBC531D-97DC-4870-9EDB-8B63A15FFBD2}"/>
              </a:ext>
            </a:extLst>
          </p:cNvPr>
          <p:cNvSpPr>
            <a:spLocks noGrp="1"/>
          </p:cNvSpPr>
          <p:nvPr>
            <p:ph type="body" sz="quarter" idx="13"/>
          </p:nvPr>
        </p:nvSpPr>
        <p:spPr/>
        <p:txBody>
          <a:bodyPr/>
          <a:lstStyle/>
          <a:p>
            <a:pPr marL="0" indent="0"/>
            <a:r>
              <a:rPr lang="en-US" dirty="0"/>
              <a:t>1. Contact page</a:t>
            </a:r>
          </a:p>
        </p:txBody>
      </p:sp>
      <p:sp>
        <p:nvSpPr>
          <p:cNvPr id="21" name="Text Placeholder 20">
            <a:extLst>
              <a:ext uri="{FF2B5EF4-FFF2-40B4-BE49-F238E27FC236}">
                <a16:creationId xmlns:a16="http://schemas.microsoft.com/office/drawing/2014/main" id="{A9244BA6-7E9C-4C4D-8CE6-4BD263320DCF}"/>
              </a:ext>
            </a:extLst>
          </p:cNvPr>
          <p:cNvSpPr>
            <a:spLocks noGrp="1"/>
          </p:cNvSpPr>
          <p:nvPr>
            <p:ph type="body" sz="quarter" idx="14"/>
          </p:nvPr>
        </p:nvSpPr>
        <p:spPr/>
        <p:txBody>
          <a:bodyPr/>
          <a:lstStyle/>
          <a:p>
            <a:r>
              <a:rPr lang="en-US" dirty="0"/>
              <a:t>At the bottom of every page on our website, there will be a footer with a “Contact us” text, click it and it will take you to the Contact page.</a:t>
            </a:r>
          </a:p>
        </p:txBody>
      </p:sp>
      <p:sp>
        <p:nvSpPr>
          <p:cNvPr id="22" name="Text Placeholder 21">
            <a:extLst>
              <a:ext uri="{FF2B5EF4-FFF2-40B4-BE49-F238E27FC236}">
                <a16:creationId xmlns:a16="http://schemas.microsoft.com/office/drawing/2014/main" id="{DE7E12DA-2EC7-4DFE-A77A-D892842EBD74}"/>
              </a:ext>
            </a:extLst>
          </p:cNvPr>
          <p:cNvSpPr>
            <a:spLocks noGrp="1"/>
          </p:cNvSpPr>
          <p:nvPr>
            <p:ph type="body" sz="quarter" idx="15"/>
          </p:nvPr>
        </p:nvSpPr>
        <p:spPr/>
        <p:txBody>
          <a:bodyPr/>
          <a:lstStyle/>
          <a:p>
            <a:r>
              <a:rPr lang="en-US" dirty="0"/>
              <a:t>2. Fill in the form</a:t>
            </a:r>
          </a:p>
          <a:p>
            <a:endParaRPr lang="en-US" dirty="0"/>
          </a:p>
        </p:txBody>
      </p:sp>
      <p:sp>
        <p:nvSpPr>
          <p:cNvPr id="23" name="Text Placeholder 22">
            <a:extLst>
              <a:ext uri="{FF2B5EF4-FFF2-40B4-BE49-F238E27FC236}">
                <a16:creationId xmlns:a16="http://schemas.microsoft.com/office/drawing/2014/main" id="{A494AE30-7799-49A0-B8DA-D1C506CA7813}"/>
              </a:ext>
            </a:extLst>
          </p:cNvPr>
          <p:cNvSpPr>
            <a:spLocks noGrp="1"/>
          </p:cNvSpPr>
          <p:nvPr>
            <p:ph type="body" sz="quarter" idx="16"/>
          </p:nvPr>
        </p:nvSpPr>
        <p:spPr/>
        <p:txBody>
          <a:bodyPr/>
          <a:lstStyle/>
          <a:p>
            <a:r>
              <a:rPr lang="en-US" dirty="0"/>
              <a:t>Fill in the required details such as your name, age, email, and your message to us.</a:t>
            </a:r>
          </a:p>
        </p:txBody>
      </p:sp>
      <p:sp>
        <p:nvSpPr>
          <p:cNvPr id="24" name="Text Placeholder 23">
            <a:extLst>
              <a:ext uri="{FF2B5EF4-FFF2-40B4-BE49-F238E27FC236}">
                <a16:creationId xmlns:a16="http://schemas.microsoft.com/office/drawing/2014/main" id="{9DF8012F-F059-4A48-9838-215618DE610D}"/>
              </a:ext>
            </a:extLst>
          </p:cNvPr>
          <p:cNvSpPr>
            <a:spLocks noGrp="1"/>
          </p:cNvSpPr>
          <p:nvPr>
            <p:ph type="body" sz="quarter" idx="17"/>
          </p:nvPr>
        </p:nvSpPr>
        <p:spPr/>
        <p:txBody>
          <a:bodyPr/>
          <a:lstStyle/>
          <a:p>
            <a:r>
              <a:rPr lang="en-US" dirty="0"/>
              <a:t>3. Submit</a:t>
            </a:r>
          </a:p>
        </p:txBody>
      </p:sp>
      <p:sp>
        <p:nvSpPr>
          <p:cNvPr id="25" name="Text Placeholder 24">
            <a:extLst>
              <a:ext uri="{FF2B5EF4-FFF2-40B4-BE49-F238E27FC236}">
                <a16:creationId xmlns:a16="http://schemas.microsoft.com/office/drawing/2014/main" id="{2CAAD79A-04FF-4185-9494-3CD99AFA0090}"/>
              </a:ext>
            </a:extLst>
          </p:cNvPr>
          <p:cNvSpPr>
            <a:spLocks noGrp="1"/>
          </p:cNvSpPr>
          <p:nvPr>
            <p:ph type="body" sz="quarter" idx="18"/>
          </p:nvPr>
        </p:nvSpPr>
        <p:spPr/>
        <p:txBody>
          <a:bodyPr/>
          <a:lstStyle/>
          <a:p>
            <a:r>
              <a:rPr lang="en-US" dirty="0"/>
              <a:t>Press submit and you’ll be notified that your message has been sent. We’ll get back to you as soon as we see it.</a:t>
            </a:r>
          </a:p>
        </p:txBody>
      </p:sp>
      <p:sp>
        <p:nvSpPr>
          <p:cNvPr id="9" name="Slide Number Placeholder 8">
            <a:extLst>
              <a:ext uri="{FF2B5EF4-FFF2-40B4-BE49-F238E27FC236}">
                <a16:creationId xmlns:a16="http://schemas.microsoft.com/office/drawing/2014/main" id="{FF63168F-51B0-40CD-BF6C-9CC9033EE3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5" name="Picture 4">
            <a:extLst>
              <a:ext uri="{FF2B5EF4-FFF2-40B4-BE49-F238E27FC236}">
                <a16:creationId xmlns:a16="http://schemas.microsoft.com/office/drawing/2014/main" id="{5969372E-62D9-488C-8F35-C43BBDDE2848}"/>
              </a:ext>
            </a:extLst>
          </p:cNvPr>
          <p:cNvPicPr>
            <a:picLocks noChangeAspect="1"/>
          </p:cNvPicPr>
          <p:nvPr/>
        </p:nvPicPr>
        <p:blipFill>
          <a:blip r:embed="rId2"/>
          <a:stretch>
            <a:fillRect/>
          </a:stretch>
        </p:blipFill>
        <p:spPr>
          <a:xfrm>
            <a:off x="462610" y="4190877"/>
            <a:ext cx="3617771" cy="1286319"/>
          </a:xfrm>
          <a:prstGeom prst="rect">
            <a:avLst/>
          </a:prstGeom>
        </p:spPr>
      </p:pic>
      <p:pic>
        <p:nvPicPr>
          <p:cNvPr id="7" name="Picture 6">
            <a:extLst>
              <a:ext uri="{FF2B5EF4-FFF2-40B4-BE49-F238E27FC236}">
                <a16:creationId xmlns:a16="http://schemas.microsoft.com/office/drawing/2014/main" id="{2620A2EF-4CAA-41A7-A2B5-E1B54AD6A06C}"/>
              </a:ext>
            </a:extLst>
          </p:cNvPr>
          <p:cNvPicPr>
            <a:picLocks noChangeAspect="1"/>
          </p:cNvPicPr>
          <p:nvPr/>
        </p:nvPicPr>
        <p:blipFill>
          <a:blip r:embed="rId3"/>
          <a:stretch>
            <a:fillRect/>
          </a:stretch>
        </p:blipFill>
        <p:spPr>
          <a:xfrm>
            <a:off x="4398590" y="3593726"/>
            <a:ext cx="3534208" cy="2949322"/>
          </a:xfrm>
          <a:prstGeom prst="rect">
            <a:avLst/>
          </a:prstGeom>
        </p:spPr>
      </p:pic>
      <p:pic>
        <p:nvPicPr>
          <p:cNvPr id="10" name="Picture 9">
            <a:extLst>
              <a:ext uri="{FF2B5EF4-FFF2-40B4-BE49-F238E27FC236}">
                <a16:creationId xmlns:a16="http://schemas.microsoft.com/office/drawing/2014/main" id="{3B1ADA2C-1C58-44CB-844B-82A993A70574}"/>
              </a:ext>
            </a:extLst>
          </p:cNvPr>
          <p:cNvPicPr>
            <a:picLocks noChangeAspect="1"/>
          </p:cNvPicPr>
          <p:nvPr/>
        </p:nvPicPr>
        <p:blipFill>
          <a:blip r:embed="rId4"/>
          <a:stretch>
            <a:fillRect/>
          </a:stretch>
        </p:blipFill>
        <p:spPr>
          <a:xfrm>
            <a:off x="8292788" y="3936932"/>
            <a:ext cx="3257641" cy="897104"/>
          </a:xfrm>
          <a:prstGeom prst="rect">
            <a:avLst/>
          </a:prstGeom>
        </p:spPr>
      </p:pic>
    </p:spTree>
    <p:extLst>
      <p:ext uri="{BB962C8B-B14F-4D97-AF65-F5344CB8AC3E}">
        <p14:creationId xmlns:p14="http://schemas.microsoft.com/office/powerpoint/2010/main" val="30146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894409" y="666498"/>
            <a:ext cx="5756744" cy="2885715"/>
          </a:xfrm>
        </p:spPr>
        <p:txBody>
          <a:bodyPr>
            <a:normAutofit/>
          </a:bodyPr>
          <a:lstStyle/>
          <a:p>
            <a:r>
              <a:rPr lang="en-US" sz="4800" spc="600" dirty="0"/>
              <a:t>Development</a:t>
            </a:r>
            <a:br>
              <a:rPr lang="en-US" sz="4800" spc="600" dirty="0"/>
            </a:br>
            <a:r>
              <a:rPr lang="en-US" sz="4800" spc="600" dirty="0"/>
              <a:t>Process</a:t>
            </a:r>
          </a:p>
        </p:txBody>
      </p:sp>
      <p:sp>
        <p:nvSpPr>
          <p:cNvPr id="6" name="Subtitle 5">
            <a:extLst>
              <a:ext uri="{FF2B5EF4-FFF2-40B4-BE49-F238E27FC236}">
                <a16:creationId xmlns:a16="http://schemas.microsoft.com/office/drawing/2014/main" id="{4840E350-A8AF-4AAF-93E3-4D6B5B4B1EBC}"/>
              </a:ext>
            </a:extLst>
          </p:cNvPr>
          <p:cNvSpPr>
            <a:spLocks noGrp="1"/>
          </p:cNvSpPr>
          <p:nvPr>
            <p:ph type="subTitle" idx="1"/>
          </p:nvPr>
        </p:nvSpPr>
        <p:spPr>
          <a:xfrm>
            <a:off x="1760765" y="3166312"/>
            <a:ext cx="4024032" cy="771802"/>
          </a:xfrm>
        </p:spPr>
        <p:txBody>
          <a:bodyPr/>
          <a:lstStyle/>
          <a:p>
            <a:endParaRPr lang="en-US" dirty="0"/>
          </a:p>
        </p:txBody>
      </p:sp>
      <p:pic>
        <p:nvPicPr>
          <p:cNvPr id="9" name="Picture Placeholder 8">
            <a:extLst>
              <a:ext uri="{FF2B5EF4-FFF2-40B4-BE49-F238E27FC236}">
                <a16:creationId xmlns:a16="http://schemas.microsoft.com/office/drawing/2014/main" id="{1CCEFB66-D6AB-4257-8DCE-EB7523FA53F0}"/>
              </a:ext>
            </a:extLst>
          </p:cNvPr>
          <p:cNvPicPr>
            <a:picLocks noGrp="1" noChangeAspect="1"/>
          </p:cNvPicPr>
          <p:nvPr>
            <p:ph type="pic" sz="quarter" idx="13"/>
          </p:nvPr>
        </p:nvPicPr>
        <p:blipFill>
          <a:blip r:embed="rId3"/>
          <a:srcRect t="2397" b="2397"/>
          <a:stretch/>
        </p:blipFill>
        <p:spPr>
          <a:xfrm>
            <a:off x="6714763" y="2313765"/>
            <a:ext cx="4773089" cy="4544235"/>
          </a:xfrm>
        </p:spPr>
      </p:pic>
    </p:spTree>
    <p:extLst>
      <p:ext uri="{BB962C8B-B14F-4D97-AF65-F5344CB8AC3E}">
        <p14:creationId xmlns:p14="http://schemas.microsoft.com/office/powerpoint/2010/main" val="5394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C84775-97AD-427D-88E8-31BFF8D1CD91}"/>
              </a:ext>
            </a:extLst>
          </p:cNvPr>
          <p:cNvSpPr>
            <a:spLocks noGrp="1"/>
          </p:cNvSpPr>
          <p:nvPr>
            <p:ph type="title"/>
          </p:nvPr>
        </p:nvSpPr>
        <p:spPr>
          <a:xfrm>
            <a:off x="1331088" y="565739"/>
            <a:ext cx="9745883" cy="1124949"/>
          </a:xfrm>
        </p:spPr>
        <p:txBody>
          <a:bodyPr/>
          <a:lstStyle/>
          <a:p>
            <a:r>
              <a:rPr lang="en-US" dirty="0"/>
              <a:t>Timeline</a:t>
            </a:r>
          </a:p>
        </p:txBody>
      </p:sp>
      <p:sp>
        <p:nvSpPr>
          <p:cNvPr id="10" name="Slide Number Placeholder 9">
            <a:extLst>
              <a:ext uri="{FF2B5EF4-FFF2-40B4-BE49-F238E27FC236}">
                <a16:creationId xmlns:a16="http://schemas.microsoft.com/office/drawing/2014/main" id="{2C362DCA-E911-4257-9999-C68876AD46A3}"/>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8</a:t>
            </a:fld>
            <a:endParaRPr lang="en-US" noProof="0" dirty="0"/>
          </a:p>
        </p:txBody>
      </p:sp>
      <p:graphicFrame>
        <p:nvGraphicFramePr>
          <p:cNvPr id="59" name="Content Placeholder 3" descr="Timeline Smart Art">
            <a:extLst>
              <a:ext uri="{FF2B5EF4-FFF2-40B4-BE49-F238E27FC236}">
                <a16:creationId xmlns:a16="http://schemas.microsoft.com/office/drawing/2014/main" id="{5BAF0755-8ABE-4C20-8B40-32ED0B27700B}"/>
              </a:ext>
            </a:extLst>
          </p:cNvPr>
          <p:cNvGraphicFramePr>
            <a:graphicFrameLocks/>
          </p:cNvGraphicFramePr>
          <p:nvPr>
            <p:extLst>
              <p:ext uri="{D42A27DB-BD31-4B8C-83A1-F6EECF244321}">
                <p14:modId xmlns:p14="http://schemas.microsoft.com/office/powerpoint/2010/main" val="4180348781"/>
              </p:ext>
            </p:extLst>
          </p:nvPr>
        </p:nvGraphicFramePr>
        <p:xfrm>
          <a:off x="522514" y="1673225"/>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319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1149350"/>
            <a:ext cx="4203323" cy="2927350"/>
          </a:xfrm>
        </p:spPr>
        <p:txBody>
          <a:bodyPr/>
          <a:lstStyle/>
          <a:p>
            <a:r>
              <a:rPr lang="en-US" dirty="0"/>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4332996"/>
            <a:ext cx="4203323" cy="1647919"/>
          </a:xfrm>
        </p:spPr>
        <p:txBody>
          <a:bodyPr>
            <a:normAutofit/>
          </a:bodyPr>
          <a:lstStyle/>
          <a:p>
            <a:r>
              <a:rPr lang="en-US" dirty="0"/>
              <a:t>FOR LISTENING</a:t>
            </a:r>
          </a:p>
        </p:txBody>
      </p:sp>
      <p:pic>
        <p:nvPicPr>
          <p:cNvPr id="17" name="Picture Placeholder 16">
            <a:extLst>
              <a:ext uri="{FF2B5EF4-FFF2-40B4-BE49-F238E27FC236}">
                <a16:creationId xmlns:a16="http://schemas.microsoft.com/office/drawing/2014/main" id="{1537BDD2-04FD-449B-AD72-208CDFEE856D}"/>
              </a:ext>
            </a:extLst>
          </p:cNvPr>
          <p:cNvPicPr>
            <a:picLocks noGrp="1" noChangeAspect="1"/>
          </p:cNvPicPr>
          <p:nvPr>
            <p:ph type="pic" sz="quarter" idx="13"/>
          </p:nvPr>
        </p:nvPicPr>
        <p:blipFill>
          <a:blip r:embed="rId3"/>
          <a:srcRect/>
          <a:stretch/>
        </p:blipFill>
        <p:spPr>
          <a:xfrm>
            <a:off x="1061637" y="1276329"/>
            <a:ext cx="4792663" cy="3880626"/>
          </a:xfrm>
        </p:spPr>
      </p:pic>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9</a:t>
            </a:fld>
            <a:endParaRPr lang="en-US" noProof="0" dirty="0"/>
          </a:p>
        </p:txBody>
      </p:sp>
    </p:spTree>
    <p:extLst>
      <p:ext uri="{BB962C8B-B14F-4D97-AF65-F5344CB8AC3E}">
        <p14:creationId xmlns:p14="http://schemas.microsoft.com/office/powerpoint/2010/main" val="679062198"/>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2.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362</TotalTime>
  <Words>531</Words>
  <Application>Microsoft Office PowerPoint</Application>
  <PresentationFormat>Widescreen</PresentationFormat>
  <Paragraphs>70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Source Sans Pro</vt:lpstr>
      <vt:lpstr>Source Sans Pro </vt:lpstr>
      <vt:lpstr>1_FunkyShapesVTI</vt:lpstr>
      <vt:lpstr>DANDY STUFF</vt:lpstr>
      <vt:lpstr>Team</vt:lpstr>
      <vt:lpstr>Presentation:</vt:lpstr>
      <vt:lpstr>Introduction</vt:lpstr>
      <vt:lpstr>Home page</vt:lpstr>
      <vt:lpstr>Contact us  If you have any questions or idea for us, contact us through our website with 3 easy steps:</vt:lpstr>
      <vt:lpstr>Development Process</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Dandy Stuff</dc:creator>
  <cp:lastModifiedBy>Dandy Stuff</cp:lastModifiedBy>
  <cp:revision>51</cp:revision>
  <dcterms:created xsi:type="dcterms:W3CDTF">2021-04-15T01:06:04Z</dcterms:created>
  <dcterms:modified xsi:type="dcterms:W3CDTF">2021-04-15T13:06:50Z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